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3"/>
  </p:notesMasterIdLst>
  <p:sldIdLst>
    <p:sldId id="260" r:id="rId5"/>
    <p:sldId id="264" r:id="rId6"/>
    <p:sldId id="261" r:id="rId7"/>
    <p:sldId id="265" r:id="rId8"/>
    <p:sldId id="283" r:id="rId9"/>
    <p:sldId id="281" r:id="rId10"/>
    <p:sldId id="279" r:id="rId11"/>
    <p:sldId id="271" r:id="rId12"/>
    <p:sldId id="275" r:id="rId13"/>
    <p:sldId id="269" r:id="rId14"/>
    <p:sldId id="419" r:id="rId15"/>
    <p:sldId id="278" r:id="rId16"/>
    <p:sldId id="417" r:id="rId17"/>
    <p:sldId id="274" r:id="rId18"/>
    <p:sldId id="415" r:id="rId19"/>
    <p:sldId id="421" r:id="rId20"/>
    <p:sldId id="420" r:id="rId21"/>
    <p:sldId id="418" r:id="rId22"/>
  </p:sldIdLst>
  <p:sldSz cx="20104100" cy="11309350"/>
  <p:notesSz cx="20104100" cy="11309350"/>
  <p:embeddedFontLs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Black" panose="00000A00000000000000" pitchFamily="2" charset="0"/>
      <p:bold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74"/>
    <a:srgbClr val="1343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F4FD4-ABEF-3275-B273-10ED14BBF56B}" v="58" dt="2026-02-24T07:08:15.453"/>
    <p1510:client id="{44DD1B0D-91B2-2F6F-F6E4-ADC80A30465B}" v="218" dt="2026-02-24T07:31:39.551"/>
    <p1510:client id="{B6FA0B01-9FC6-9C90-09B3-78F144E9797B}" v="276" dt="2026-02-24T07:19:09.428"/>
    <p1510:client id="{C06A1C5C-ABEA-D55D-3888-CAE02502D2A7}" v="8" dt="2026-02-23T06:41:26.033"/>
    <p1510:client id="{DA1ED2FD-37C6-C7A5-4FC5-ED5A374B145D}" v="179" dt="2026-02-24T07:33:59.590"/>
    <p1510:client id="{F0C42698-01B0-8EA4-FBEA-31D61CA576E7}" v="1163" dt="2026-02-23T13:41:34.27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Følsgaard Maron" userId="S::lifma@aabenraa.dk::e8836a54-fd3d-44c6-a635-d43ccabb9954" providerId="AD" clId="Web-{F0C42698-01B0-8EA4-FBEA-31D61CA576E7}"/>
    <pc:docChg chg="addSld delSld modSld">
      <pc:chgData name="Linda Følsgaard Maron" userId="S::lifma@aabenraa.dk::e8836a54-fd3d-44c6-a635-d43ccabb9954" providerId="AD" clId="Web-{F0C42698-01B0-8EA4-FBEA-31D61CA576E7}" dt="2026-02-23T13:41:34.279" v="888"/>
      <pc:docMkLst>
        <pc:docMk/>
      </pc:docMkLst>
      <pc:sldChg chg="del">
        <pc:chgData name="Linda Følsgaard Maron" userId="S::lifma@aabenraa.dk::e8836a54-fd3d-44c6-a635-d43ccabb9954" providerId="AD" clId="Web-{F0C42698-01B0-8EA4-FBEA-31D61CA576E7}" dt="2026-02-23T13:30:40.904" v="841"/>
        <pc:sldMkLst>
          <pc:docMk/>
          <pc:sldMk cId="667350798" sldId="268"/>
        </pc:sldMkLst>
      </pc:sldChg>
      <pc:sldChg chg="modSp">
        <pc:chgData name="Linda Følsgaard Maron" userId="S::lifma@aabenraa.dk::e8836a54-fd3d-44c6-a635-d43ccabb9954" providerId="AD" clId="Web-{F0C42698-01B0-8EA4-FBEA-31D61CA576E7}" dt="2026-02-23T13:09:37.770" v="772" actId="14100"/>
        <pc:sldMkLst>
          <pc:docMk/>
          <pc:sldMk cId="4144632521" sldId="274"/>
        </pc:sldMkLst>
        <pc:spChg chg="mod">
          <ac:chgData name="Linda Følsgaard Maron" userId="S::lifma@aabenraa.dk::e8836a54-fd3d-44c6-a635-d43ccabb9954" providerId="AD" clId="Web-{F0C42698-01B0-8EA4-FBEA-31D61CA576E7}" dt="2026-02-23T13:09:37.770" v="772" actId="14100"/>
          <ac:spMkLst>
            <pc:docMk/>
            <pc:sldMk cId="4144632521" sldId="274"/>
            <ac:spMk id="17" creationId="{E5239F24-5B9D-D021-E1D9-3413D9FD0BA4}"/>
          </ac:spMkLst>
        </pc:spChg>
      </pc:sldChg>
      <pc:sldChg chg="modSp addAnim delAnim">
        <pc:chgData name="Linda Følsgaard Maron" userId="S::lifma@aabenraa.dk::e8836a54-fd3d-44c6-a635-d43ccabb9954" providerId="AD" clId="Web-{F0C42698-01B0-8EA4-FBEA-31D61CA576E7}" dt="2026-02-23T13:41:34.279" v="888"/>
        <pc:sldMkLst>
          <pc:docMk/>
          <pc:sldMk cId="2445418286" sldId="275"/>
        </pc:sldMkLst>
        <pc:spChg chg="mod">
          <ac:chgData name="Linda Følsgaard Maron" userId="S::lifma@aabenraa.dk::e8836a54-fd3d-44c6-a635-d43ccabb9954" providerId="AD" clId="Web-{F0C42698-01B0-8EA4-FBEA-31D61CA576E7}" dt="2026-02-23T13:34:22.365" v="879" actId="20577"/>
          <ac:spMkLst>
            <pc:docMk/>
            <pc:sldMk cId="2445418286" sldId="275"/>
            <ac:spMk id="5" creationId="{9F032341-2152-14E2-79F2-C1188766AAE6}"/>
          </ac:spMkLst>
        </pc:spChg>
        <pc:picChg chg="mod">
          <ac:chgData name="Linda Følsgaard Maron" userId="S::lifma@aabenraa.dk::e8836a54-fd3d-44c6-a635-d43ccabb9954" providerId="AD" clId="Web-{F0C42698-01B0-8EA4-FBEA-31D61CA576E7}" dt="2026-02-23T13:34:31.647" v="882" actId="1076"/>
          <ac:picMkLst>
            <pc:docMk/>
            <pc:sldMk cId="2445418286" sldId="275"/>
            <ac:picMk id="9" creationId="{A72A3257-15D5-43FE-72A4-F9A4960CF66E}"/>
          </ac:picMkLst>
        </pc:picChg>
      </pc:sldChg>
      <pc:sldChg chg="addSp delSp modSp addAnim">
        <pc:chgData name="Linda Følsgaard Maron" userId="S::lifma@aabenraa.dk::e8836a54-fd3d-44c6-a635-d43ccabb9954" providerId="AD" clId="Web-{F0C42698-01B0-8EA4-FBEA-31D61CA576E7}" dt="2026-02-23T12:57:59.704" v="672" actId="20577"/>
        <pc:sldMkLst>
          <pc:docMk/>
          <pc:sldMk cId="1315861619" sldId="278"/>
        </pc:sldMkLst>
        <pc:spChg chg="mod">
          <ac:chgData name="Linda Følsgaard Maron" userId="S::lifma@aabenraa.dk::e8836a54-fd3d-44c6-a635-d43ccabb9954" providerId="AD" clId="Web-{F0C42698-01B0-8EA4-FBEA-31D61CA576E7}" dt="2026-02-23T12:57:59.704" v="672" actId="20577"/>
          <ac:spMkLst>
            <pc:docMk/>
            <pc:sldMk cId="1315861619" sldId="278"/>
            <ac:spMk id="3" creationId="{E322FE34-8538-4612-776F-F176B6F76D38}"/>
          </ac:spMkLst>
        </pc:spChg>
        <pc:spChg chg="mod">
          <ac:chgData name="Linda Følsgaard Maron" userId="S::lifma@aabenraa.dk::e8836a54-fd3d-44c6-a635-d43ccabb9954" providerId="AD" clId="Web-{F0C42698-01B0-8EA4-FBEA-31D61CA576E7}" dt="2026-02-23T12:57:33.001" v="667" actId="1076"/>
          <ac:spMkLst>
            <pc:docMk/>
            <pc:sldMk cId="1315861619" sldId="278"/>
            <ac:spMk id="4" creationId="{25873055-FB88-377B-F010-57E61DEDAF65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55:12.248" v="650" actId="1076"/>
          <ac:spMkLst>
            <pc:docMk/>
            <pc:sldMk cId="1315861619" sldId="278"/>
            <ac:spMk id="6" creationId="{73E14402-1554-668F-EA7E-B0F19A4348E1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55:12.279" v="651" actId="1076"/>
          <ac:spMkLst>
            <pc:docMk/>
            <pc:sldMk cId="1315861619" sldId="278"/>
            <ac:spMk id="7" creationId="{E59D688A-3F83-C13C-25C4-ABBD12D1ACAA}"/>
          </ac:spMkLst>
        </pc:spChg>
        <pc:spChg chg="mod">
          <ac:chgData name="Linda Følsgaard Maron" userId="S::lifma@aabenraa.dk::e8836a54-fd3d-44c6-a635-d43ccabb9954" providerId="AD" clId="Web-{F0C42698-01B0-8EA4-FBEA-31D61CA576E7}" dt="2026-02-23T12:55:31.530" v="652" actId="1076"/>
          <ac:spMkLst>
            <pc:docMk/>
            <pc:sldMk cId="1315861619" sldId="278"/>
            <ac:spMk id="8" creationId="{A531A65B-534B-517B-A432-21CE23F74ABA}"/>
          </ac:spMkLst>
        </pc:spChg>
        <pc:spChg chg="mod">
          <ac:chgData name="Linda Følsgaard Maron" userId="S::lifma@aabenraa.dk::e8836a54-fd3d-44c6-a635-d43ccabb9954" providerId="AD" clId="Web-{F0C42698-01B0-8EA4-FBEA-31D61CA576E7}" dt="2026-02-23T12:55:31.624" v="653" actId="1076"/>
          <ac:spMkLst>
            <pc:docMk/>
            <pc:sldMk cId="1315861619" sldId="278"/>
            <ac:spMk id="10" creationId="{2FFFFB1F-CF43-6418-E87C-63CCF5858475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2:53:33.386" v="633"/>
          <ac:spMkLst>
            <pc:docMk/>
            <pc:sldMk cId="1315861619" sldId="278"/>
            <ac:spMk id="11" creationId="{E6540181-3BCC-284D-50CF-6391F0CD782F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2:51:30.304" v="607"/>
          <ac:spMkLst>
            <pc:docMk/>
            <pc:sldMk cId="1315861619" sldId="278"/>
            <ac:spMk id="12" creationId="{D7E51E56-CF96-0647-C20A-E83138737F73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55:31.655" v="654" actId="1076"/>
          <ac:spMkLst>
            <pc:docMk/>
            <pc:sldMk cId="1315861619" sldId="278"/>
            <ac:spMk id="14" creationId="{ACF0064F-34FE-8A2C-DD5F-E55017FF661A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55:52.686" v="661" actId="1076"/>
          <ac:spMkLst>
            <pc:docMk/>
            <pc:sldMk cId="1315861619" sldId="278"/>
            <ac:spMk id="15" creationId="{2E6FF955-4FD4-4609-2D9E-6277046C4F1D}"/>
          </ac:spMkLst>
        </pc:spChg>
        <pc:picChg chg="add del mod">
          <ac:chgData name="Linda Følsgaard Maron" userId="S::lifma@aabenraa.dk::e8836a54-fd3d-44c6-a635-d43ccabb9954" providerId="AD" clId="Web-{F0C42698-01B0-8EA4-FBEA-31D61CA576E7}" dt="2026-02-23T12:41:00.167" v="546"/>
          <ac:picMkLst>
            <pc:docMk/>
            <pc:sldMk cId="1315861619" sldId="278"/>
            <ac:picMk id="2" creationId="{3B4EF0A7-C97E-81FB-4828-63532CDCC46B}"/>
          </ac:picMkLst>
        </pc:picChg>
        <pc:picChg chg="add mod">
          <ac:chgData name="Linda Følsgaard Maron" userId="S::lifma@aabenraa.dk::e8836a54-fd3d-44c6-a635-d43ccabb9954" providerId="AD" clId="Web-{F0C42698-01B0-8EA4-FBEA-31D61CA576E7}" dt="2026-02-23T12:56:04.812" v="662" actId="14100"/>
          <ac:picMkLst>
            <pc:docMk/>
            <pc:sldMk cId="1315861619" sldId="278"/>
            <ac:picMk id="5" creationId="{B8D4F404-720A-5816-5A4D-9718138E1A29}"/>
          </ac:picMkLst>
        </pc:picChg>
        <pc:picChg chg="mod">
          <ac:chgData name="Linda Følsgaard Maron" userId="S::lifma@aabenraa.dk::e8836a54-fd3d-44c6-a635-d43ccabb9954" providerId="AD" clId="Web-{F0C42698-01B0-8EA4-FBEA-31D61CA576E7}" dt="2026-02-23T12:55:01.545" v="649" actId="1076"/>
          <ac:picMkLst>
            <pc:docMk/>
            <pc:sldMk cId="1315861619" sldId="278"/>
            <ac:picMk id="9" creationId="{AEBDCCA2-8B63-5E30-CC4D-34B8CFF710CF}"/>
          </ac:picMkLst>
        </pc:picChg>
        <pc:picChg chg="add mod">
          <ac:chgData name="Linda Følsgaard Maron" userId="S::lifma@aabenraa.dk::e8836a54-fd3d-44c6-a635-d43ccabb9954" providerId="AD" clId="Web-{F0C42698-01B0-8EA4-FBEA-31D61CA576E7}" dt="2026-02-23T12:53:40.183" v="634" actId="1076"/>
          <ac:picMkLst>
            <pc:docMk/>
            <pc:sldMk cId="1315861619" sldId="278"/>
            <ac:picMk id="13" creationId="{36B605E4-3365-2407-A87E-88928BF8F56E}"/>
          </ac:picMkLst>
        </pc:picChg>
      </pc:sldChg>
      <pc:sldChg chg="modSp">
        <pc:chgData name="Linda Følsgaard Maron" userId="S::lifma@aabenraa.dk::e8836a54-fd3d-44c6-a635-d43ccabb9954" providerId="AD" clId="Web-{F0C42698-01B0-8EA4-FBEA-31D61CA576E7}" dt="2026-02-23T12:36:08.790" v="540" actId="20577"/>
        <pc:sldMkLst>
          <pc:docMk/>
          <pc:sldMk cId="3980402305" sldId="415"/>
        </pc:sldMkLst>
        <pc:spChg chg="mod">
          <ac:chgData name="Linda Følsgaard Maron" userId="S::lifma@aabenraa.dk::e8836a54-fd3d-44c6-a635-d43ccabb9954" providerId="AD" clId="Web-{F0C42698-01B0-8EA4-FBEA-31D61CA576E7}" dt="2026-02-23T12:36:08.790" v="540" actId="20577"/>
          <ac:spMkLst>
            <pc:docMk/>
            <pc:sldMk cId="3980402305" sldId="415"/>
            <ac:spMk id="3" creationId="{0F0E3A42-25E5-CAC7-B79C-C7925F2EA85D}"/>
          </ac:spMkLst>
        </pc:spChg>
      </pc:sldChg>
      <pc:sldChg chg="addSp delSp modSp addAnim delAnim modAnim">
        <pc:chgData name="Linda Følsgaard Maron" userId="S::lifma@aabenraa.dk::e8836a54-fd3d-44c6-a635-d43ccabb9954" providerId="AD" clId="Web-{F0C42698-01B0-8EA4-FBEA-31D61CA576E7}" dt="2026-02-23T13:33:17.192" v="867" actId="1076"/>
        <pc:sldMkLst>
          <pc:docMk/>
          <pc:sldMk cId="3622785548" sldId="417"/>
        </pc:sldMkLst>
        <pc:spChg chg="add del mod">
          <ac:chgData name="Linda Følsgaard Maron" userId="S::lifma@aabenraa.dk::e8836a54-fd3d-44c6-a635-d43ccabb9954" providerId="AD" clId="Web-{F0C42698-01B0-8EA4-FBEA-31D61CA576E7}" dt="2026-02-23T11:51:06.648" v="117"/>
          <ac:spMkLst>
            <pc:docMk/>
            <pc:sldMk cId="3622785548" sldId="417"/>
            <ac:spMk id="2" creationId="{68058B13-671A-620B-CA95-D14BE643871A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1:00:10.029" v="2"/>
          <ac:spMkLst>
            <pc:docMk/>
            <pc:sldMk cId="3622785548" sldId="417"/>
            <ac:spMk id="2" creationId="{D22DB7BD-F7C6-5A29-284E-7A12E00CAD2D}"/>
          </ac:spMkLst>
        </pc:spChg>
        <pc:spChg chg="add del">
          <ac:chgData name="Linda Følsgaard Maron" userId="S::lifma@aabenraa.dk::e8836a54-fd3d-44c6-a635-d43ccabb9954" providerId="AD" clId="Web-{F0C42698-01B0-8EA4-FBEA-31D61CA576E7}" dt="2026-02-23T11:00:30.937" v="4"/>
          <ac:spMkLst>
            <pc:docMk/>
            <pc:sldMk cId="3622785548" sldId="417"/>
            <ac:spMk id="4" creationId="{57FF1FDC-692C-C106-0789-CACA46951B66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16:36.917" v="400" actId="1076"/>
          <ac:spMkLst>
            <pc:docMk/>
            <pc:sldMk cId="3622785548" sldId="417"/>
            <ac:spMk id="4" creationId="{77882D89-98AF-1A23-4C9E-D74C59BF394D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1:36:09.202" v="11"/>
          <ac:spMkLst>
            <pc:docMk/>
            <pc:sldMk cId="3622785548" sldId="417"/>
            <ac:spMk id="5" creationId="{8449DEA5-9A2A-7ABB-E0D7-3A1F3ECB96A9}"/>
          </ac:spMkLst>
        </pc:spChg>
        <pc:spChg chg="mod">
          <ac:chgData name="Linda Følsgaard Maron" userId="S::lifma@aabenraa.dk::e8836a54-fd3d-44c6-a635-d43ccabb9954" providerId="AD" clId="Web-{F0C42698-01B0-8EA4-FBEA-31D61CA576E7}" dt="2026-02-23T12:15:04.619" v="390" actId="1076"/>
          <ac:spMkLst>
            <pc:docMk/>
            <pc:sldMk cId="3622785548" sldId="417"/>
            <ac:spMk id="17" creationId="{83AC922C-395C-68A9-A71F-A1563FCEDE81}"/>
          </ac:spMkLst>
        </pc:spChg>
        <pc:spChg chg="add del">
          <ac:chgData name="Linda Følsgaard Maron" userId="S::lifma@aabenraa.dk::e8836a54-fd3d-44c6-a635-d43ccabb9954" providerId="AD" clId="Web-{F0C42698-01B0-8EA4-FBEA-31D61CA576E7}" dt="2026-02-23T11:42:00.738" v="60"/>
          <ac:spMkLst>
            <pc:docMk/>
            <pc:sldMk cId="3622785548" sldId="417"/>
            <ac:spMk id="134" creationId="{E5B3D382-2392-73C3-35E1-995C8F50E6B7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1:45:33.833" v="92"/>
          <ac:spMkLst>
            <pc:docMk/>
            <pc:sldMk cId="3622785548" sldId="417"/>
            <ac:spMk id="147" creationId="{4207CCEC-4334-8665-67AA-1FEC4776C01B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1:48:08.693" v="102"/>
          <ac:spMkLst>
            <pc:docMk/>
            <pc:sldMk cId="3622785548" sldId="417"/>
            <ac:spMk id="190" creationId="{DB20C18D-295C-2897-52AE-19CB171CE4F9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1:49:10.022" v="107"/>
          <ac:spMkLst>
            <pc:docMk/>
            <pc:sldMk cId="3622785548" sldId="417"/>
            <ac:spMk id="191" creationId="{4D73535C-01B6-4FC8-8BC9-FEF52235885C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1:51:08.773" v="118"/>
          <ac:spMkLst>
            <pc:docMk/>
            <pc:sldMk cId="3622785548" sldId="417"/>
            <ac:spMk id="192" creationId="{032DBC99-598A-967E-533A-6BF4D8FA4955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16:36.933" v="401" actId="1076"/>
          <ac:spMkLst>
            <pc:docMk/>
            <pc:sldMk cId="3622785548" sldId="417"/>
            <ac:spMk id="206" creationId="{6E6ADF52-ACDE-D8D1-43D1-338F47162F4B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16:36.949" v="402" actId="1076"/>
          <ac:spMkLst>
            <pc:docMk/>
            <pc:sldMk cId="3622785548" sldId="417"/>
            <ac:spMk id="207" creationId="{DA41C6C3-B03C-FC4B-3A48-BD79B185599E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18:04.278" v="435" actId="1076"/>
          <ac:spMkLst>
            <pc:docMk/>
            <pc:sldMk cId="3622785548" sldId="417"/>
            <ac:spMk id="208" creationId="{F884CA6B-EF3E-5797-753F-4F85EC5771CF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16:36.980" v="404" actId="1076"/>
          <ac:spMkLst>
            <pc:docMk/>
            <pc:sldMk cId="3622785548" sldId="417"/>
            <ac:spMk id="209" creationId="{DFD752F5-3B6E-D7D0-FAF9-FBC5A7E80A74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2:04:26.480" v="290"/>
          <ac:spMkLst>
            <pc:docMk/>
            <pc:sldMk cId="3622785548" sldId="417"/>
            <ac:spMk id="210" creationId="{9FCAC801-C110-97D9-34B9-D01E52F64596}"/>
          </ac:spMkLst>
        </pc:spChg>
        <pc:spChg chg="add del">
          <ac:chgData name="Linda Følsgaard Maron" userId="S::lifma@aabenraa.dk::e8836a54-fd3d-44c6-a635-d43ccabb9954" providerId="AD" clId="Web-{F0C42698-01B0-8EA4-FBEA-31D61CA576E7}" dt="2026-02-23T12:00:03.409" v="234"/>
          <ac:spMkLst>
            <pc:docMk/>
            <pc:sldMk cId="3622785548" sldId="417"/>
            <ac:spMk id="211" creationId="{7343FA4C-29C1-4FD0-2AA9-EE9DCD138146}"/>
          </ac:spMkLst>
        </pc:spChg>
        <pc:spChg chg="add del">
          <ac:chgData name="Linda Følsgaard Maron" userId="S::lifma@aabenraa.dk::e8836a54-fd3d-44c6-a635-d43ccabb9954" providerId="AD" clId="Web-{F0C42698-01B0-8EA4-FBEA-31D61CA576E7}" dt="2026-02-23T12:00:12.582" v="236"/>
          <ac:spMkLst>
            <pc:docMk/>
            <pc:sldMk cId="3622785548" sldId="417"/>
            <ac:spMk id="212" creationId="{AA5D0137-AFB5-7394-9ECB-2A469AC09C52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2:04:57.263" v="293"/>
          <ac:spMkLst>
            <pc:docMk/>
            <pc:sldMk cId="3622785548" sldId="417"/>
            <ac:spMk id="213" creationId="{A1936DAA-F2B0-2EC4-2ACA-21362BF1266C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2:05:18.201" v="294"/>
          <ac:spMkLst>
            <pc:docMk/>
            <pc:sldMk cId="3622785548" sldId="417"/>
            <ac:spMk id="214" creationId="{0F5FA7D1-1047-B83E-9888-ABFD0A916C4E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17:19.340" v="415" actId="1076"/>
          <ac:spMkLst>
            <pc:docMk/>
            <pc:sldMk cId="3622785548" sldId="417"/>
            <ac:spMk id="215" creationId="{BB7C967F-A4CF-77F4-E7D4-1D960136D32E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14:48.634" v="386" actId="1076"/>
          <ac:spMkLst>
            <pc:docMk/>
            <pc:sldMk cId="3622785548" sldId="417"/>
            <ac:spMk id="222" creationId="{17676B2A-04DD-E3EB-61EB-C750973DA90D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2:29:49.767" v="444" actId="1076"/>
          <ac:spMkLst>
            <pc:docMk/>
            <pc:sldMk cId="3622785548" sldId="417"/>
            <ac:spMk id="229" creationId="{055AA3F1-3337-BD7B-0097-F488643425F5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2:13:59.335" v="379"/>
          <ac:spMkLst>
            <pc:docMk/>
            <pc:sldMk cId="3622785548" sldId="417"/>
            <ac:spMk id="243" creationId="{928D87C2-BD35-2DBB-CA64-0F4F92A608CB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3:33:17.192" v="867" actId="1076"/>
          <ac:spMkLst>
            <pc:docMk/>
            <pc:sldMk cId="3622785548" sldId="417"/>
            <ac:spMk id="270" creationId="{45904A9E-2724-E8E6-914F-BE8ED870B1EE}"/>
          </ac:spMkLst>
        </pc:spChg>
        <pc:graphicFrameChg chg="add mod ord modGraphic">
          <ac:chgData name="Linda Følsgaard Maron" userId="S::lifma@aabenraa.dk::e8836a54-fd3d-44c6-a635-d43ccabb9954" providerId="AD" clId="Web-{F0C42698-01B0-8EA4-FBEA-31D61CA576E7}" dt="2026-02-23T12:16:36.902" v="399" actId="1076"/>
          <ac:graphicFrameMkLst>
            <pc:docMk/>
            <pc:sldMk cId="3622785548" sldId="417"/>
            <ac:graphicFrameMk id="6" creationId="{F4C9F418-B926-B781-9D14-E16A62D97EB4}"/>
          </ac:graphicFrameMkLst>
        </pc:graphicFrameChg>
        <pc:picChg chg="mod">
          <ac:chgData name="Linda Følsgaard Maron" userId="S::lifma@aabenraa.dk::e8836a54-fd3d-44c6-a635-d43ccabb9954" providerId="AD" clId="Web-{F0C42698-01B0-8EA4-FBEA-31D61CA576E7}" dt="2026-02-23T12:14:39.634" v="383" actId="1076"/>
          <ac:picMkLst>
            <pc:docMk/>
            <pc:sldMk cId="3622785548" sldId="417"/>
            <ac:picMk id="11" creationId="{83FC10E6-7B5E-555B-CC29-E2C80DE02A3F}"/>
          </ac:picMkLst>
        </pc:picChg>
        <pc:picChg chg="mod">
          <ac:chgData name="Linda Følsgaard Maron" userId="S::lifma@aabenraa.dk::e8836a54-fd3d-44c6-a635-d43ccabb9954" providerId="AD" clId="Web-{F0C42698-01B0-8EA4-FBEA-31D61CA576E7}" dt="2026-02-23T12:14:44.821" v="385" actId="1076"/>
          <ac:picMkLst>
            <pc:docMk/>
            <pc:sldMk cId="3622785548" sldId="417"/>
            <ac:picMk id="15" creationId="{F0006220-C301-B024-ADDE-DBC192DAE57B}"/>
          </ac:picMkLst>
        </pc:picChg>
        <pc:picChg chg="add mod ord">
          <ac:chgData name="Linda Følsgaard Maron" userId="S::lifma@aabenraa.dk::e8836a54-fd3d-44c6-a635-d43ccabb9954" providerId="AD" clId="Web-{F0C42698-01B0-8EA4-FBEA-31D61CA576E7}" dt="2026-02-23T12:15:42.901" v="394"/>
          <ac:picMkLst>
            <pc:docMk/>
            <pc:sldMk cId="3622785548" sldId="417"/>
            <ac:picMk id="236" creationId="{729EC2AB-FD50-E39F-AFC2-49FD13A21127}"/>
          </ac:picMkLst>
        </pc:picChg>
        <pc:picChg chg="add mod modCrop">
          <ac:chgData name="Linda Følsgaard Maron" userId="S::lifma@aabenraa.dk::e8836a54-fd3d-44c6-a635-d43ccabb9954" providerId="AD" clId="Web-{F0C42698-01B0-8EA4-FBEA-31D61CA576E7}" dt="2026-02-23T12:31:58.379" v="450" actId="1076"/>
          <ac:picMkLst>
            <pc:docMk/>
            <pc:sldMk cId="3622785548" sldId="417"/>
            <ac:picMk id="244" creationId="{6AF0A9D7-4A9F-D9CB-FB95-B1E6D5652471}"/>
          </ac:picMkLst>
        </pc:picChg>
        <pc:cxnChg chg="add del mod">
          <ac:chgData name="Linda Følsgaard Maron" userId="S::lifma@aabenraa.dk::e8836a54-fd3d-44c6-a635-d43ccabb9954" providerId="AD" clId="Web-{F0C42698-01B0-8EA4-FBEA-31D61CA576E7}" dt="2026-02-23T11:52:14.617" v="125"/>
          <ac:cxnSpMkLst>
            <pc:docMk/>
            <pc:sldMk cId="3622785548" sldId="417"/>
            <ac:cxnSpMk id="193" creationId="{2E06493F-3C13-346B-3EC7-43793B4C2958}"/>
          </ac:cxnSpMkLst>
        </pc:cxnChg>
      </pc:sldChg>
      <pc:sldChg chg="addSp delSp modSp add replId addAnim delAnim">
        <pc:chgData name="Linda Følsgaard Maron" userId="S::lifma@aabenraa.dk::e8836a54-fd3d-44c6-a635-d43ccabb9954" providerId="AD" clId="Web-{F0C42698-01B0-8EA4-FBEA-31D61CA576E7}" dt="2026-02-23T13:31:22.625" v="850"/>
        <pc:sldMkLst>
          <pc:docMk/>
          <pc:sldMk cId="2516561963" sldId="419"/>
        </pc:sldMkLst>
        <pc:spChg chg="add del mod">
          <ac:chgData name="Linda Følsgaard Maron" userId="S::lifma@aabenraa.dk::e8836a54-fd3d-44c6-a635-d43ccabb9954" providerId="AD" clId="Web-{F0C42698-01B0-8EA4-FBEA-31D61CA576E7}" dt="2026-02-23T13:19:55.055" v="832"/>
          <ac:spMkLst>
            <pc:docMk/>
            <pc:sldMk cId="2516561963" sldId="419"/>
            <ac:spMk id="2" creationId="{31EC715B-3768-6091-9560-5B2E90031857}"/>
          </ac:spMkLst>
        </pc:spChg>
        <pc:spChg chg="mod">
          <ac:chgData name="Linda Følsgaard Maron" userId="S::lifma@aabenraa.dk::e8836a54-fd3d-44c6-a635-d43ccabb9954" providerId="AD" clId="Web-{F0C42698-01B0-8EA4-FBEA-31D61CA576E7}" dt="2026-02-23T13:05:15.819" v="720" actId="20577"/>
          <ac:spMkLst>
            <pc:docMk/>
            <pc:sldMk cId="2516561963" sldId="419"/>
            <ac:spMk id="3" creationId="{D716B22D-6BDA-8F5D-5BBF-16F35F2CF150}"/>
          </ac:spMkLst>
        </pc:spChg>
        <pc:spChg chg="add del mod">
          <ac:chgData name="Linda Følsgaard Maron" userId="S::lifma@aabenraa.dk::e8836a54-fd3d-44c6-a635-d43ccabb9954" providerId="AD" clId="Web-{F0C42698-01B0-8EA4-FBEA-31D61CA576E7}" dt="2026-02-23T13:08:30.764" v="767"/>
          <ac:spMkLst>
            <pc:docMk/>
            <pc:sldMk cId="2516561963" sldId="419"/>
            <ac:spMk id="8" creationId="{8BCD8BD0-2CED-DBEB-D55C-094CC77A6C7D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3:20:03.165" v="834" actId="1076"/>
          <ac:spMkLst>
            <pc:docMk/>
            <pc:sldMk cId="2516561963" sldId="419"/>
            <ac:spMk id="14" creationId="{83F423B9-24E6-0744-C315-FE8D3325FF22}"/>
          </ac:spMkLst>
        </pc:spChg>
        <pc:spChg chg="add mod">
          <ac:chgData name="Linda Følsgaard Maron" userId="S::lifma@aabenraa.dk::e8836a54-fd3d-44c6-a635-d43ccabb9954" providerId="AD" clId="Web-{F0C42698-01B0-8EA4-FBEA-31D61CA576E7}" dt="2026-02-23T13:20:03.181" v="835" actId="1076"/>
          <ac:spMkLst>
            <pc:docMk/>
            <pc:sldMk cId="2516561963" sldId="419"/>
            <ac:spMk id="16" creationId="{69B6E707-EC22-3DEC-D1A8-035A45DAFD4F}"/>
          </ac:spMkLst>
        </pc:spChg>
        <pc:picChg chg="del">
          <ac:chgData name="Linda Følsgaard Maron" userId="S::lifma@aabenraa.dk::e8836a54-fd3d-44c6-a635-d43ccabb9954" providerId="AD" clId="Web-{F0C42698-01B0-8EA4-FBEA-31D61CA576E7}" dt="2026-02-23T13:08:16.372" v="765"/>
          <ac:picMkLst>
            <pc:docMk/>
            <pc:sldMk cId="2516561963" sldId="419"/>
            <ac:picMk id="4" creationId="{BB19A716-19D3-F477-DE61-D4D3E9C38954}"/>
          </ac:picMkLst>
        </pc:picChg>
        <pc:picChg chg="mod">
          <ac:chgData name="Linda Følsgaard Maron" userId="S::lifma@aabenraa.dk::e8836a54-fd3d-44c6-a635-d43ccabb9954" providerId="AD" clId="Web-{F0C42698-01B0-8EA4-FBEA-31D61CA576E7}" dt="2026-02-23T13:30:21.184" v="839" actId="1076"/>
          <ac:picMkLst>
            <pc:docMk/>
            <pc:sldMk cId="2516561963" sldId="419"/>
            <ac:picMk id="5" creationId="{42DF70DB-1A28-EB93-5AB2-CA685C1EA831}"/>
          </ac:picMkLst>
        </pc:picChg>
        <pc:picChg chg="mod modCrop">
          <ac:chgData name="Linda Følsgaard Maron" userId="S::lifma@aabenraa.dk::e8836a54-fd3d-44c6-a635-d43ccabb9954" providerId="AD" clId="Web-{F0C42698-01B0-8EA4-FBEA-31D61CA576E7}" dt="2026-02-23T13:30:23.185" v="840" actId="1076"/>
          <ac:picMkLst>
            <pc:docMk/>
            <pc:sldMk cId="2516561963" sldId="419"/>
            <ac:picMk id="6" creationId="{E8A181F2-8BB6-E76B-9784-7159965638F0}"/>
          </ac:picMkLst>
        </pc:picChg>
        <pc:picChg chg="add mod">
          <ac:chgData name="Linda Følsgaard Maron" userId="S::lifma@aabenraa.dk::e8836a54-fd3d-44c6-a635-d43ccabb9954" providerId="AD" clId="Web-{F0C42698-01B0-8EA4-FBEA-31D61CA576E7}" dt="2026-02-23T13:20:03.149" v="833" actId="1076"/>
          <ac:picMkLst>
            <pc:docMk/>
            <pc:sldMk cId="2516561963" sldId="419"/>
            <ac:picMk id="10" creationId="{84B9B706-B6F8-168D-1B87-34336C364E22}"/>
          </ac:picMkLst>
        </pc:picChg>
        <pc:picChg chg="add del">
          <ac:chgData name="Linda Følsgaard Maron" userId="S::lifma@aabenraa.dk::e8836a54-fd3d-44c6-a635-d43ccabb9954" providerId="AD" clId="Web-{F0C42698-01B0-8EA4-FBEA-31D61CA576E7}" dt="2026-02-23T13:09:51.974" v="774"/>
          <ac:picMkLst>
            <pc:docMk/>
            <pc:sldMk cId="2516561963" sldId="419"/>
            <ac:picMk id="12" creationId="{E9351779-4626-4A3D-E431-54A7823ACCB0}"/>
          </ac:picMkLst>
        </pc:picChg>
      </pc:sldChg>
    </pc:docChg>
  </pc:docChgLst>
  <pc:docChgLst>
    <pc:chgData clId="Web-{44DD1B0D-91B2-2F6F-F6E4-ADC80A30465B}"/>
    <pc:docChg chg="delSld">
      <pc:chgData name="" userId="" providerId="" clId="Web-{44DD1B0D-91B2-2F6F-F6E4-ADC80A30465B}" dt="2026-02-24T06:56:48.361" v="0"/>
      <pc:docMkLst>
        <pc:docMk/>
      </pc:docMkLst>
      <pc:sldChg chg="del">
        <pc:chgData name="" userId="" providerId="" clId="Web-{44DD1B0D-91B2-2F6F-F6E4-ADC80A30465B}" dt="2026-02-24T06:56:48.361" v="0"/>
        <pc:sldMkLst>
          <pc:docMk/>
          <pc:sldMk cId="3970263248" sldId="259"/>
        </pc:sldMkLst>
      </pc:sldChg>
    </pc:docChg>
  </pc:docChgLst>
  <pc:docChgLst>
    <pc:chgData name="Stine Vikkelsø Clausen" userId="S::svcl@aabenraa.dk::1cd3f96e-0e7b-4ac8-8ac3-8b70d164f061" providerId="AD" clId="Web-{9498F2E4-473F-7E60-5359-A6651C00DFF6}"/>
    <pc:docChg chg="modSld">
      <pc:chgData name="Stine Vikkelsø Clausen" userId="S::svcl@aabenraa.dk::1cd3f96e-0e7b-4ac8-8ac3-8b70d164f061" providerId="AD" clId="Web-{9498F2E4-473F-7E60-5359-A6651C00DFF6}" dt="2026-02-19T13:35:19.348" v="195" actId="20577"/>
      <pc:docMkLst>
        <pc:docMk/>
      </pc:docMkLst>
      <pc:sldChg chg="modSp">
        <pc:chgData name="Stine Vikkelsø Clausen" userId="S::svcl@aabenraa.dk::1cd3f96e-0e7b-4ac8-8ac3-8b70d164f061" providerId="AD" clId="Web-{9498F2E4-473F-7E60-5359-A6651C00DFF6}" dt="2026-02-19T13:35:19.348" v="195" actId="20577"/>
        <pc:sldMkLst>
          <pc:docMk/>
          <pc:sldMk cId="1800203135" sldId="264"/>
        </pc:sldMkLst>
        <pc:spChg chg="mod">
          <ac:chgData name="Stine Vikkelsø Clausen" userId="S::svcl@aabenraa.dk::1cd3f96e-0e7b-4ac8-8ac3-8b70d164f061" providerId="AD" clId="Web-{9498F2E4-473F-7E60-5359-A6651C00DFF6}" dt="2026-02-19T13:35:19.348" v="195" actId="20577"/>
          <ac:spMkLst>
            <pc:docMk/>
            <pc:sldMk cId="1800203135" sldId="264"/>
            <ac:spMk id="2" creationId="{DA298121-9B88-C214-7491-25A28ED1C22A}"/>
          </ac:spMkLst>
        </pc:spChg>
      </pc:sldChg>
      <pc:sldChg chg="addSp delSp modSp">
        <pc:chgData name="Stine Vikkelsø Clausen" userId="S::svcl@aabenraa.dk::1cd3f96e-0e7b-4ac8-8ac3-8b70d164f061" providerId="AD" clId="Web-{9498F2E4-473F-7E60-5359-A6651C00DFF6}" dt="2026-02-19T13:31:42.467" v="107" actId="20577"/>
        <pc:sldMkLst>
          <pc:docMk/>
          <pc:sldMk cId="3345048723" sldId="265"/>
        </pc:sldMkLst>
        <pc:spChg chg="mod">
          <ac:chgData name="Stine Vikkelsø Clausen" userId="S::svcl@aabenraa.dk::1cd3f96e-0e7b-4ac8-8ac3-8b70d164f061" providerId="AD" clId="Web-{9498F2E4-473F-7E60-5359-A6651C00DFF6}" dt="2026-02-19T13:31:42.467" v="107" actId="20577"/>
          <ac:spMkLst>
            <pc:docMk/>
            <pc:sldMk cId="3345048723" sldId="265"/>
            <ac:spMk id="2" creationId="{AF3DE276-3546-BF9B-3067-FD555478578C}"/>
          </ac:spMkLst>
        </pc:spChg>
        <pc:picChg chg="add mod ord">
          <ac:chgData name="Stine Vikkelsø Clausen" userId="S::svcl@aabenraa.dk::1cd3f96e-0e7b-4ac8-8ac3-8b70d164f061" providerId="AD" clId="Web-{9498F2E4-473F-7E60-5359-A6651C00DFF6}" dt="2026-02-19T13:17:52.688" v="1"/>
          <ac:picMkLst>
            <pc:docMk/>
            <pc:sldMk cId="3345048723" sldId="265"/>
            <ac:picMk id="4" creationId="{32E423EE-54F9-A3F0-A5C2-F3F9FB470606}"/>
          </ac:picMkLst>
        </pc:picChg>
      </pc:sldChg>
      <pc:sldChg chg="addSp delSp modSp mod modClrScheme chgLayout">
        <pc:chgData name="Stine Vikkelsø Clausen" userId="S::svcl@aabenraa.dk::1cd3f96e-0e7b-4ac8-8ac3-8b70d164f061" providerId="AD" clId="Web-{9498F2E4-473F-7E60-5359-A6651C00DFF6}" dt="2026-02-19T13:30:47.840" v="105"/>
        <pc:sldMkLst>
          <pc:docMk/>
          <pc:sldMk cId="1106203114" sldId="269"/>
        </pc:sldMkLst>
        <pc:spChg chg="mod">
          <ac:chgData name="Stine Vikkelsø Clausen" userId="S::svcl@aabenraa.dk::1cd3f96e-0e7b-4ac8-8ac3-8b70d164f061" providerId="AD" clId="Web-{9498F2E4-473F-7E60-5359-A6651C00DFF6}" dt="2026-02-19T13:27:53.081" v="92" actId="20577"/>
          <ac:spMkLst>
            <pc:docMk/>
            <pc:sldMk cId="1106203114" sldId="269"/>
            <ac:spMk id="2" creationId="{C053E03D-DA2A-4DFB-5CBD-A1FFD923FE9E}"/>
          </ac:spMkLst>
        </pc:spChg>
        <pc:spChg chg="mod">
          <ac:chgData name="Stine Vikkelsø Clausen" userId="S::svcl@aabenraa.dk::1cd3f96e-0e7b-4ac8-8ac3-8b70d164f061" providerId="AD" clId="Web-{9498F2E4-473F-7E60-5359-A6651C00DFF6}" dt="2026-02-19T13:20:20.189" v="16"/>
          <ac:spMkLst>
            <pc:docMk/>
            <pc:sldMk cId="1106203114" sldId="269"/>
            <ac:spMk id="3" creationId="{84EAED57-1165-4764-7807-02A2B6E532FF}"/>
          </ac:spMkLst>
        </pc:spChg>
        <pc:picChg chg="add mod">
          <ac:chgData name="Stine Vikkelsø Clausen" userId="S::svcl@aabenraa.dk::1cd3f96e-0e7b-4ac8-8ac3-8b70d164f061" providerId="AD" clId="Web-{9498F2E4-473F-7E60-5359-A6651C00DFF6}" dt="2026-02-19T13:24:02.554" v="66" actId="1076"/>
          <ac:picMkLst>
            <pc:docMk/>
            <pc:sldMk cId="1106203114" sldId="269"/>
            <ac:picMk id="4" creationId="{BCD73B56-4501-D221-5FCD-07E1FF91883B}"/>
          </ac:picMkLst>
        </pc:picChg>
        <pc:picChg chg="add mod modCrop">
          <ac:chgData name="Stine Vikkelsø Clausen" userId="S::svcl@aabenraa.dk::1cd3f96e-0e7b-4ac8-8ac3-8b70d164f061" providerId="AD" clId="Web-{9498F2E4-473F-7E60-5359-A6651C00DFF6}" dt="2026-02-19T13:30:36.527" v="103"/>
          <ac:picMkLst>
            <pc:docMk/>
            <pc:sldMk cId="1106203114" sldId="269"/>
            <ac:picMk id="6" creationId="{1BBA0534-A7CC-D684-4C32-2E66C85F428E}"/>
          </ac:picMkLst>
        </pc:picChg>
        <pc:picChg chg="add mod">
          <ac:chgData name="Stine Vikkelsø Clausen" userId="S::svcl@aabenraa.dk::1cd3f96e-0e7b-4ac8-8ac3-8b70d164f061" providerId="AD" clId="Web-{9498F2E4-473F-7E60-5359-A6651C00DFF6}" dt="2026-02-19T13:27:57.878" v="93" actId="1076"/>
          <ac:picMkLst>
            <pc:docMk/>
            <pc:sldMk cId="1106203114" sldId="269"/>
            <ac:picMk id="7" creationId="{02565D6B-E349-1A13-79A5-E98F920DA7C9}"/>
          </ac:picMkLst>
        </pc:picChg>
      </pc:sldChg>
    </pc:docChg>
  </pc:docChgLst>
  <pc:docChgLst>
    <pc:chgData name="Ulla Stolberg Petersen" userId="S::uspe@aabenraa.dk::e9629f00-7ca3-444c-9e12-9470748bef08" providerId="AD" clId="Web-{263C3104-2D27-0C9D-2038-007DE37E4C9D}"/>
    <pc:docChg chg="modSld">
      <pc:chgData name="Ulla Stolberg Petersen" userId="S::uspe@aabenraa.dk::e9629f00-7ca3-444c-9e12-9470748bef08" providerId="AD" clId="Web-{263C3104-2D27-0C9D-2038-007DE37E4C9D}" dt="2026-02-16T11:47:36.876" v="798" actId="20577"/>
      <pc:docMkLst>
        <pc:docMk/>
      </pc:docMkLst>
      <pc:sldChg chg="addSp delSp modSp mod modClrScheme chgLayout">
        <pc:chgData name="Ulla Stolberg Petersen" userId="S::uspe@aabenraa.dk::e9629f00-7ca3-444c-9e12-9470748bef08" providerId="AD" clId="Web-{263C3104-2D27-0C9D-2038-007DE37E4C9D}" dt="2026-02-16T09:17:08.389" v="786" actId="20577"/>
        <pc:sldMkLst>
          <pc:docMk/>
          <pc:sldMk cId="2180476293" sldId="271"/>
        </pc:sldMkLst>
        <pc:spChg chg="mod ord">
          <ac:chgData name="Ulla Stolberg Petersen" userId="S::uspe@aabenraa.dk::e9629f00-7ca3-444c-9e12-9470748bef08" providerId="AD" clId="Web-{263C3104-2D27-0C9D-2038-007DE37E4C9D}" dt="2026-02-16T09:17:08.389" v="786" actId="20577"/>
          <ac:spMkLst>
            <pc:docMk/>
            <pc:sldMk cId="2180476293" sldId="271"/>
            <ac:spMk id="3" creationId="{B7F39670-19FB-A0AC-B5B3-A5F89B9BDFFE}"/>
          </ac:spMkLst>
        </pc:spChg>
        <pc:spChg chg="add mod ord">
          <ac:chgData name="Ulla Stolberg Petersen" userId="S::uspe@aabenraa.dk::e9629f00-7ca3-444c-9e12-9470748bef08" providerId="AD" clId="Web-{263C3104-2D27-0C9D-2038-007DE37E4C9D}" dt="2026-02-16T08:29:52.193" v="37" actId="20577"/>
          <ac:spMkLst>
            <pc:docMk/>
            <pc:sldMk cId="2180476293" sldId="271"/>
            <ac:spMk id="4" creationId="{FB3CB8CE-844D-8CAF-81CA-4F287D06C9D5}"/>
          </ac:spMkLst>
        </pc:spChg>
        <pc:picChg chg="add mod">
          <ac:chgData name="Ulla Stolberg Petersen" userId="S::uspe@aabenraa.dk::e9629f00-7ca3-444c-9e12-9470748bef08" providerId="AD" clId="Web-{263C3104-2D27-0C9D-2038-007DE37E4C9D}" dt="2026-02-16T08:31:06.163" v="76" actId="1076"/>
          <ac:picMkLst>
            <pc:docMk/>
            <pc:sldMk cId="2180476293" sldId="271"/>
            <ac:picMk id="5" creationId="{E5C45B57-1E56-7ECB-0D00-879DD447ADCD}"/>
          </ac:picMkLst>
        </pc:picChg>
      </pc:sldChg>
      <pc:sldChg chg="modSp">
        <pc:chgData name="Ulla Stolberg Petersen" userId="S::uspe@aabenraa.dk::e9629f00-7ca3-444c-9e12-9470748bef08" providerId="AD" clId="Web-{263C3104-2D27-0C9D-2038-007DE37E4C9D}" dt="2026-02-16T11:47:36.876" v="798" actId="20577"/>
        <pc:sldMkLst>
          <pc:docMk/>
          <pc:sldMk cId="2445418286" sldId="275"/>
        </pc:sldMkLst>
        <pc:spChg chg="mod">
          <ac:chgData name="Ulla Stolberg Petersen" userId="S::uspe@aabenraa.dk::e9629f00-7ca3-444c-9e12-9470748bef08" providerId="AD" clId="Web-{263C3104-2D27-0C9D-2038-007DE37E4C9D}" dt="2026-02-16T11:47:36.876" v="798" actId="20577"/>
          <ac:spMkLst>
            <pc:docMk/>
            <pc:sldMk cId="2445418286" sldId="275"/>
            <ac:spMk id="2" creationId="{029E4C27-7F06-B6F5-1F3A-410D72AFA618}"/>
          </ac:spMkLst>
        </pc:spChg>
      </pc:sldChg>
    </pc:docChg>
  </pc:docChgLst>
  <pc:docChgLst>
    <pc:chgData name="Linda Følsgaard Maron" userId="S::lifma@aabenraa.dk::e8836a54-fd3d-44c6-a635-d43ccabb9954" providerId="AD" clId="Web-{0A470459-E19C-9622-7655-FD8C938A5D5B}"/>
    <pc:docChg chg="modSld">
      <pc:chgData name="Linda Følsgaard Maron" userId="S::lifma@aabenraa.dk::e8836a54-fd3d-44c6-a635-d43ccabb9954" providerId="AD" clId="Web-{0A470459-E19C-9622-7655-FD8C938A5D5B}" dt="2026-02-20T07:57:28.664" v="77" actId="1076"/>
      <pc:docMkLst>
        <pc:docMk/>
      </pc:docMkLst>
      <pc:sldChg chg="modSp">
        <pc:chgData name="Linda Følsgaard Maron" userId="S::lifma@aabenraa.dk::e8836a54-fd3d-44c6-a635-d43ccabb9954" providerId="AD" clId="Web-{0A470459-E19C-9622-7655-FD8C938A5D5B}" dt="2026-02-20T07:57:08.081" v="75" actId="20577"/>
        <pc:sldMkLst>
          <pc:docMk/>
          <pc:sldMk cId="2180476293" sldId="271"/>
        </pc:sldMkLst>
        <pc:spChg chg="mod">
          <ac:chgData name="Linda Følsgaard Maron" userId="S::lifma@aabenraa.dk::e8836a54-fd3d-44c6-a635-d43ccabb9954" providerId="AD" clId="Web-{0A470459-E19C-9622-7655-FD8C938A5D5B}" dt="2026-02-20T07:57:08.081" v="75" actId="20577"/>
          <ac:spMkLst>
            <pc:docMk/>
            <pc:sldMk cId="2180476293" sldId="271"/>
            <ac:spMk id="3" creationId="{B7F39670-19FB-A0AC-B5B3-A5F89B9BDFFE}"/>
          </ac:spMkLst>
        </pc:spChg>
      </pc:sldChg>
      <pc:sldChg chg="modSp">
        <pc:chgData name="Linda Følsgaard Maron" userId="S::lifma@aabenraa.dk::e8836a54-fd3d-44c6-a635-d43ccabb9954" providerId="AD" clId="Web-{0A470459-E19C-9622-7655-FD8C938A5D5B}" dt="2026-02-20T07:57:28.664" v="77" actId="1076"/>
        <pc:sldMkLst>
          <pc:docMk/>
          <pc:sldMk cId="2445418286" sldId="275"/>
        </pc:sldMkLst>
        <pc:spChg chg="mod">
          <ac:chgData name="Linda Følsgaard Maron" userId="S::lifma@aabenraa.dk::e8836a54-fd3d-44c6-a635-d43ccabb9954" providerId="AD" clId="Web-{0A470459-E19C-9622-7655-FD8C938A5D5B}" dt="2026-02-20T07:57:28.664" v="77" actId="1076"/>
          <ac:spMkLst>
            <pc:docMk/>
            <pc:sldMk cId="2445418286" sldId="275"/>
            <ac:spMk id="2" creationId="{029E4C27-7F06-B6F5-1F3A-410D72AFA618}"/>
          </ac:spMkLst>
        </pc:spChg>
      </pc:sldChg>
      <pc:sldChg chg="addSp delSp modSp">
        <pc:chgData name="Linda Følsgaard Maron" userId="S::lifma@aabenraa.dk::e8836a54-fd3d-44c6-a635-d43ccabb9954" providerId="AD" clId="Web-{0A470459-E19C-9622-7655-FD8C938A5D5B}" dt="2026-02-20T07:50:16.413" v="52" actId="1076"/>
        <pc:sldMkLst>
          <pc:docMk/>
          <pc:sldMk cId="1315861619" sldId="278"/>
        </pc:sldMkLst>
        <pc:spChg chg="mod">
          <ac:chgData name="Linda Følsgaard Maron" userId="S::lifma@aabenraa.dk::e8836a54-fd3d-44c6-a635-d43ccabb9954" providerId="AD" clId="Web-{0A470459-E19C-9622-7655-FD8C938A5D5B}" dt="2026-02-20T07:47:28.029" v="44" actId="20577"/>
          <ac:spMkLst>
            <pc:docMk/>
            <pc:sldMk cId="1315861619" sldId="278"/>
            <ac:spMk id="3" creationId="{E322FE34-8538-4612-776F-F176B6F76D38}"/>
          </ac:spMkLst>
        </pc:spChg>
        <pc:spChg chg="add mod">
          <ac:chgData name="Linda Følsgaard Maron" userId="S::lifma@aabenraa.dk::e8836a54-fd3d-44c6-a635-d43ccabb9954" providerId="AD" clId="Web-{0A470459-E19C-9622-7655-FD8C938A5D5B}" dt="2026-02-20T07:41:51.167" v="2" actId="1076"/>
          <ac:spMkLst>
            <pc:docMk/>
            <pc:sldMk cId="1315861619" sldId="278"/>
            <ac:spMk id="4" creationId="{25873055-FB88-377B-F010-57E61DEDAF65}"/>
          </ac:spMkLst>
        </pc:spChg>
        <pc:spChg chg="add mod">
          <ac:chgData name="Linda Følsgaard Maron" userId="S::lifma@aabenraa.dk::e8836a54-fd3d-44c6-a635-d43ccabb9954" providerId="AD" clId="Web-{0A470459-E19C-9622-7655-FD8C938A5D5B}" dt="2026-02-20T07:48:38.689" v="47" actId="1076"/>
          <ac:spMkLst>
            <pc:docMk/>
            <pc:sldMk cId="1315861619" sldId="278"/>
            <ac:spMk id="8" creationId="{A531A65B-534B-517B-A432-21CE23F74ABA}"/>
          </ac:spMkLst>
        </pc:spChg>
        <pc:spChg chg="add mod">
          <ac:chgData name="Linda Følsgaard Maron" userId="S::lifma@aabenraa.dk::e8836a54-fd3d-44c6-a635-d43ccabb9954" providerId="AD" clId="Web-{0A470459-E19C-9622-7655-FD8C938A5D5B}" dt="2026-02-20T07:50:16.413" v="52" actId="1076"/>
          <ac:spMkLst>
            <pc:docMk/>
            <pc:sldMk cId="1315861619" sldId="278"/>
            <ac:spMk id="10" creationId="{2FFFFB1F-CF43-6418-E87C-63CCF5858475}"/>
          </ac:spMkLst>
        </pc:spChg>
        <pc:picChg chg="add mod">
          <ac:chgData name="Linda Følsgaard Maron" userId="S::lifma@aabenraa.dk::e8836a54-fd3d-44c6-a635-d43ccabb9954" providerId="AD" clId="Web-{0A470459-E19C-9622-7655-FD8C938A5D5B}" dt="2026-02-20T07:49:28.895" v="49" actId="1076"/>
          <ac:picMkLst>
            <pc:docMk/>
            <pc:sldMk cId="1315861619" sldId="278"/>
            <ac:picMk id="9" creationId="{AEBDCCA2-8B63-5E30-CC4D-34B8CFF710CF}"/>
          </ac:picMkLst>
        </pc:picChg>
      </pc:sldChg>
    </pc:docChg>
  </pc:docChgLst>
  <pc:docChgLst>
    <pc:chgData name="Mads Vinberg Pedersen" userId="S::mvped@aabenraa.dk::b603da1b-dbec-413d-be7d-3520fe8449c5" providerId="AD" clId="Web-{C76CA0B5-C448-7002-77A6-5AA11B5D1049}"/>
    <pc:docChg chg="modSld">
      <pc:chgData name="Mads Vinberg Pedersen" userId="S::mvped@aabenraa.dk::b603da1b-dbec-413d-be7d-3520fe8449c5" providerId="AD" clId="Web-{C76CA0B5-C448-7002-77A6-5AA11B5D1049}" dt="2026-02-20T09:22:40.503" v="49" actId="20577"/>
      <pc:docMkLst>
        <pc:docMk/>
      </pc:docMkLst>
      <pc:sldChg chg="modSp">
        <pc:chgData name="Mads Vinberg Pedersen" userId="S::mvped@aabenraa.dk::b603da1b-dbec-413d-be7d-3520fe8449c5" providerId="AD" clId="Web-{C76CA0B5-C448-7002-77A6-5AA11B5D1049}" dt="2026-02-20T09:06:55.098" v="3" actId="20577"/>
        <pc:sldMkLst>
          <pc:docMk/>
          <pc:sldMk cId="1452007054" sldId="260"/>
        </pc:sldMkLst>
        <pc:spChg chg="mod">
          <ac:chgData name="Mads Vinberg Pedersen" userId="S::mvped@aabenraa.dk::b603da1b-dbec-413d-be7d-3520fe8449c5" providerId="AD" clId="Web-{C76CA0B5-C448-7002-77A6-5AA11B5D1049}" dt="2026-02-20T09:06:55.098" v="3" actId="20577"/>
          <ac:spMkLst>
            <pc:docMk/>
            <pc:sldMk cId="1452007054" sldId="260"/>
            <ac:spMk id="3" creationId="{D81C2BC7-044E-C476-368B-A7CC936FF8C4}"/>
          </ac:spMkLst>
        </pc:spChg>
      </pc:sldChg>
      <pc:sldChg chg="modSp">
        <pc:chgData name="Mads Vinberg Pedersen" userId="S::mvped@aabenraa.dk::b603da1b-dbec-413d-be7d-3520fe8449c5" providerId="AD" clId="Web-{C76CA0B5-C448-7002-77A6-5AA11B5D1049}" dt="2026-02-20T09:06:33.785" v="1" actId="20577"/>
        <pc:sldMkLst>
          <pc:docMk/>
          <pc:sldMk cId="1800203135" sldId="264"/>
        </pc:sldMkLst>
        <pc:spChg chg="mod">
          <ac:chgData name="Mads Vinberg Pedersen" userId="S::mvped@aabenraa.dk::b603da1b-dbec-413d-be7d-3520fe8449c5" providerId="AD" clId="Web-{C76CA0B5-C448-7002-77A6-5AA11B5D1049}" dt="2026-02-20T09:06:33.785" v="1" actId="20577"/>
          <ac:spMkLst>
            <pc:docMk/>
            <pc:sldMk cId="1800203135" sldId="264"/>
            <ac:spMk id="2" creationId="{DA298121-9B88-C214-7491-25A28ED1C22A}"/>
          </ac:spMkLst>
        </pc:spChg>
      </pc:sldChg>
      <pc:sldChg chg="modSp">
        <pc:chgData name="Mads Vinberg Pedersen" userId="S::mvped@aabenraa.dk::b603da1b-dbec-413d-be7d-3520fe8449c5" providerId="AD" clId="Web-{C76CA0B5-C448-7002-77A6-5AA11B5D1049}" dt="2026-02-20T09:12:05.025" v="31" actId="14100"/>
        <pc:sldMkLst>
          <pc:docMk/>
          <pc:sldMk cId="1106203114" sldId="269"/>
        </pc:sldMkLst>
        <pc:spChg chg="mod">
          <ac:chgData name="Mads Vinberg Pedersen" userId="S::mvped@aabenraa.dk::b603da1b-dbec-413d-be7d-3520fe8449c5" providerId="AD" clId="Web-{C76CA0B5-C448-7002-77A6-5AA11B5D1049}" dt="2026-02-20T09:12:05.025" v="31" actId="14100"/>
          <ac:spMkLst>
            <pc:docMk/>
            <pc:sldMk cId="1106203114" sldId="269"/>
            <ac:spMk id="2" creationId="{C053E03D-DA2A-4DFB-5CBD-A1FFD923FE9E}"/>
          </ac:spMkLst>
        </pc:spChg>
      </pc:sldChg>
      <pc:sldChg chg="modSp">
        <pc:chgData name="Mads Vinberg Pedersen" userId="S::mvped@aabenraa.dk::b603da1b-dbec-413d-be7d-3520fe8449c5" providerId="AD" clId="Web-{C76CA0B5-C448-7002-77A6-5AA11B5D1049}" dt="2026-02-20T09:10:36.678" v="19" actId="20577"/>
        <pc:sldMkLst>
          <pc:docMk/>
          <pc:sldMk cId="2180476293" sldId="271"/>
        </pc:sldMkLst>
        <pc:spChg chg="mod">
          <ac:chgData name="Mads Vinberg Pedersen" userId="S::mvped@aabenraa.dk::b603da1b-dbec-413d-be7d-3520fe8449c5" providerId="AD" clId="Web-{C76CA0B5-C448-7002-77A6-5AA11B5D1049}" dt="2026-02-20T09:10:36.678" v="19" actId="20577"/>
          <ac:spMkLst>
            <pc:docMk/>
            <pc:sldMk cId="2180476293" sldId="271"/>
            <ac:spMk id="3" creationId="{B7F39670-19FB-A0AC-B5B3-A5F89B9BDFFE}"/>
          </ac:spMkLst>
        </pc:spChg>
        <pc:spChg chg="mod">
          <ac:chgData name="Mads Vinberg Pedersen" userId="S::mvped@aabenraa.dk::b603da1b-dbec-413d-be7d-3520fe8449c5" providerId="AD" clId="Web-{C76CA0B5-C448-7002-77A6-5AA11B5D1049}" dt="2026-02-20T09:10:19.834" v="16" actId="1076"/>
          <ac:spMkLst>
            <pc:docMk/>
            <pc:sldMk cId="2180476293" sldId="271"/>
            <ac:spMk id="4" creationId="{FB3CB8CE-844D-8CAF-81CA-4F287D06C9D5}"/>
          </ac:spMkLst>
        </pc:spChg>
      </pc:sldChg>
      <pc:sldChg chg="delSp modSp">
        <pc:chgData name="Mads Vinberg Pedersen" userId="S::mvped@aabenraa.dk::b603da1b-dbec-413d-be7d-3520fe8449c5" providerId="AD" clId="Web-{C76CA0B5-C448-7002-77A6-5AA11B5D1049}" dt="2026-02-20T09:18:09.752" v="38" actId="20577"/>
        <pc:sldMkLst>
          <pc:docMk/>
          <pc:sldMk cId="2445418286" sldId="275"/>
        </pc:sldMkLst>
        <pc:spChg chg="mod">
          <ac:chgData name="Mads Vinberg Pedersen" userId="S::mvped@aabenraa.dk::b603da1b-dbec-413d-be7d-3520fe8449c5" providerId="AD" clId="Web-{C76CA0B5-C448-7002-77A6-5AA11B5D1049}" dt="2026-02-20T09:18:09.752" v="38" actId="20577"/>
          <ac:spMkLst>
            <pc:docMk/>
            <pc:sldMk cId="2445418286" sldId="275"/>
            <ac:spMk id="2" creationId="{029E4C27-7F06-B6F5-1F3A-410D72AFA618}"/>
          </ac:spMkLst>
        </pc:spChg>
        <pc:picChg chg="mod">
          <ac:chgData name="Mads Vinberg Pedersen" userId="S::mvped@aabenraa.dk::b603da1b-dbec-413d-be7d-3520fe8449c5" providerId="AD" clId="Web-{C76CA0B5-C448-7002-77A6-5AA11B5D1049}" dt="2026-02-20T09:17:51.721" v="37" actId="1076"/>
          <ac:picMkLst>
            <pc:docMk/>
            <pc:sldMk cId="2445418286" sldId="275"/>
            <ac:picMk id="9" creationId="{A72A3257-15D5-43FE-72A4-F9A4960CF66E}"/>
          </ac:picMkLst>
        </pc:picChg>
      </pc:sldChg>
      <pc:sldChg chg="modSp">
        <pc:chgData name="Mads Vinberg Pedersen" userId="S::mvped@aabenraa.dk::b603da1b-dbec-413d-be7d-3520fe8449c5" providerId="AD" clId="Web-{C76CA0B5-C448-7002-77A6-5AA11B5D1049}" dt="2026-02-20T09:09:52.678" v="15" actId="14100"/>
        <pc:sldMkLst>
          <pc:docMk/>
          <pc:sldMk cId="630850264" sldId="279"/>
        </pc:sldMkLst>
        <pc:spChg chg="mod">
          <ac:chgData name="Mads Vinberg Pedersen" userId="S::mvped@aabenraa.dk::b603da1b-dbec-413d-be7d-3520fe8449c5" providerId="AD" clId="Web-{C76CA0B5-C448-7002-77A6-5AA11B5D1049}" dt="2026-02-20T09:09:26.131" v="14" actId="1076"/>
          <ac:spMkLst>
            <pc:docMk/>
            <pc:sldMk cId="630850264" sldId="279"/>
            <ac:spMk id="3" creationId="{15137890-E2D0-9CD6-14B4-2255DCFF296B}"/>
          </ac:spMkLst>
        </pc:spChg>
        <pc:spChg chg="mod">
          <ac:chgData name="Mads Vinberg Pedersen" userId="S::mvped@aabenraa.dk::b603da1b-dbec-413d-be7d-3520fe8449c5" providerId="AD" clId="Web-{C76CA0B5-C448-7002-77A6-5AA11B5D1049}" dt="2026-02-20T09:09:52.678" v="15" actId="14100"/>
          <ac:spMkLst>
            <pc:docMk/>
            <pc:sldMk cId="630850264" sldId="279"/>
            <ac:spMk id="6" creationId="{46CF8700-79BB-ACB4-43FC-305494D8286F}"/>
          </ac:spMkLst>
        </pc:spChg>
      </pc:sldChg>
      <pc:sldChg chg="modSp">
        <pc:chgData name="Mads Vinberg Pedersen" userId="S::mvped@aabenraa.dk::b603da1b-dbec-413d-be7d-3520fe8449c5" providerId="AD" clId="Web-{C76CA0B5-C448-7002-77A6-5AA11B5D1049}" dt="2026-02-20T09:08:58.521" v="6" actId="20577"/>
        <pc:sldMkLst>
          <pc:docMk/>
          <pc:sldMk cId="3970980846" sldId="281"/>
        </pc:sldMkLst>
        <pc:spChg chg="mod">
          <ac:chgData name="Mads Vinberg Pedersen" userId="S::mvped@aabenraa.dk::b603da1b-dbec-413d-be7d-3520fe8449c5" providerId="AD" clId="Web-{C76CA0B5-C448-7002-77A6-5AA11B5D1049}" dt="2026-02-20T09:08:58.521" v="6" actId="20577"/>
          <ac:spMkLst>
            <pc:docMk/>
            <pc:sldMk cId="3970980846" sldId="281"/>
            <ac:spMk id="3" creationId="{E679C4EF-09FD-1AA3-96B7-6EB4570D4FAB}"/>
          </ac:spMkLst>
        </pc:spChg>
      </pc:sldChg>
      <pc:sldChg chg="modSp">
        <pc:chgData name="Mads Vinberg Pedersen" userId="S::mvped@aabenraa.dk::b603da1b-dbec-413d-be7d-3520fe8449c5" providerId="AD" clId="Web-{C76CA0B5-C448-7002-77A6-5AA11B5D1049}" dt="2026-02-20T09:22:40.503" v="49" actId="20577"/>
        <pc:sldMkLst>
          <pc:docMk/>
          <pc:sldMk cId="3733036746" sldId="418"/>
        </pc:sldMkLst>
        <pc:spChg chg="mod">
          <ac:chgData name="Mads Vinberg Pedersen" userId="S::mvped@aabenraa.dk::b603da1b-dbec-413d-be7d-3520fe8449c5" providerId="AD" clId="Web-{C76CA0B5-C448-7002-77A6-5AA11B5D1049}" dt="2026-02-20T09:22:40.503" v="49" actId="20577"/>
          <ac:spMkLst>
            <pc:docMk/>
            <pc:sldMk cId="3733036746" sldId="418"/>
            <ac:spMk id="2" creationId="{440F469A-D677-4E17-E3B9-C435663FD92A}"/>
          </ac:spMkLst>
        </pc:spChg>
      </pc:sldChg>
    </pc:docChg>
  </pc:docChgLst>
  <pc:docChgLst>
    <pc:chgData clId="Web-{9498F2E4-473F-7E60-5359-A6651C00DFF6}"/>
    <pc:docChg chg="modSld">
      <pc:chgData name="" userId="" providerId="" clId="Web-{9498F2E4-473F-7E60-5359-A6651C00DFF6}" dt="2026-02-19T13:13:51.915" v="0"/>
      <pc:docMkLst>
        <pc:docMk/>
      </pc:docMkLst>
    </pc:docChg>
  </pc:docChgLst>
  <pc:docChgLst>
    <pc:chgData name="Stine Vikkelsø Clausen" userId="S::svcl@aabenraa.dk::1cd3f96e-0e7b-4ac8-8ac3-8b70d164f061" providerId="AD" clId="Web-{F80E8CBD-7F4E-17ED-F5EB-113D181ABF38}"/>
    <pc:docChg chg="addSld delSld modSld">
      <pc:chgData name="Stine Vikkelsø Clausen" userId="S::svcl@aabenraa.dk::1cd3f96e-0e7b-4ac8-8ac3-8b70d164f061" providerId="AD" clId="Web-{F80E8CBD-7F4E-17ED-F5EB-113D181ABF38}" dt="2026-02-04T12:25:19.294" v="222" actId="20577"/>
      <pc:docMkLst>
        <pc:docMk/>
      </pc:docMkLst>
      <pc:sldChg chg="modSp">
        <pc:chgData name="Stine Vikkelsø Clausen" userId="S::svcl@aabenraa.dk::1cd3f96e-0e7b-4ac8-8ac3-8b70d164f061" providerId="AD" clId="Web-{F80E8CBD-7F4E-17ED-F5EB-113D181ABF38}" dt="2026-02-04T12:06:09.862" v="206" actId="20577"/>
        <pc:sldMkLst>
          <pc:docMk/>
          <pc:sldMk cId="1800203135" sldId="264"/>
        </pc:sldMkLst>
        <pc:spChg chg="mod">
          <ac:chgData name="Stine Vikkelsø Clausen" userId="S::svcl@aabenraa.dk::1cd3f96e-0e7b-4ac8-8ac3-8b70d164f061" providerId="AD" clId="Web-{F80E8CBD-7F4E-17ED-F5EB-113D181ABF38}" dt="2026-02-04T12:06:09.862" v="206" actId="20577"/>
          <ac:spMkLst>
            <pc:docMk/>
            <pc:sldMk cId="1800203135" sldId="264"/>
            <ac:spMk id="2" creationId="{DA298121-9B88-C214-7491-25A28ED1C22A}"/>
          </ac:spMkLst>
        </pc:spChg>
        <pc:spChg chg="mod">
          <ac:chgData name="Stine Vikkelsø Clausen" userId="S::svcl@aabenraa.dk::1cd3f96e-0e7b-4ac8-8ac3-8b70d164f061" providerId="AD" clId="Web-{F80E8CBD-7F4E-17ED-F5EB-113D181ABF38}" dt="2026-02-04T12:04:26.767" v="131" actId="20577"/>
          <ac:spMkLst>
            <pc:docMk/>
            <pc:sldMk cId="1800203135" sldId="264"/>
            <ac:spMk id="3" creationId="{CE3B23F8-7212-5464-9964-42C5ABC7C336}"/>
          </ac:spMkLst>
        </pc:spChg>
      </pc:sldChg>
      <pc:sldChg chg="modSp">
        <pc:chgData name="Stine Vikkelsø Clausen" userId="S::svcl@aabenraa.dk::1cd3f96e-0e7b-4ac8-8ac3-8b70d164f061" providerId="AD" clId="Web-{F80E8CBD-7F4E-17ED-F5EB-113D181ABF38}" dt="2026-02-04T11:51:37.663" v="22" actId="20577"/>
        <pc:sldMkLst>
          <pc:docMk/>
          <pc:sldMk cId="1106203114" sldId="269"/>
        </pc:sldMkLst>
        <pc:spChg chg="mod">
          <ac:chgData name="Stine Vikkelsø Clausen" userId="S::svcl@aabenraa.dk::1cd3f96e-0e7b-4ac8-8ac3-8b70d164f061" providerId="AD" clId="Web-{F80E8CBD-7F4E-17ED-F5EB-113D181ABF38}" dt="2026-02-04T11:51:37.663" v="22" actId="20577"/>
          <ac:spMkLst>
            <pc:docMk/>
            <pc:sldMk cId="1106203114" sldId="269"/>
            <ac:spMk id="2" creationId="{C053E03D-DA2A-4DFB-5CBD-A1FFD923FE9E}"/>
          </ac:spMkLst>
        </pc:spChg>
      </pc:sldChg>
      <pc:sldChg chg="modSp">
        <pc:chgData name="Stine Vikkelsø Clausen" userId="S::svcl@aabenraa.dk::1cd3f96e-0e7b-4ac8-8ac3-8b70d164f061" providerId="AD" clId="Web-{F80E8CBD-7F4E-17ED-F5EB-113D181ABF38}" dt="2026-02-04T11:56:14.320" v="81" actId="20577"/>
        <pc:sldMkLst>
          <pc:docMk/>
          <pc:sldMk cId="4144632521" sldId="274"/>
        </pc:sldMkLst>
      </pc:sldChg>
    </pc:docChg>
  </pc:docChgLst>
  <pc:docChgLst>
    <pc:chgData name="Stine Vikkelsø Clausen" userId="S::svcl@aabenraa.dk::1cd3f96e-0e7b-4ac8-8ac3-8b70d164f061" providerId="AD" clId="Web-{B6FA0B01-9FC6-9C90-09B3-78F144E9797B}"/>
    <pc:docChg chg="addSld delSld modSld">
      <pc:chgData name="Stine Vikkelsø Clausen" userId="S::svcl@aabenraa.dk::1cd3f96e-0e7b-4ac8-8ac3-8b70d164f061" providerId="AD" clId="Web-{B6FA0B01-9FC6-9C90-09B3-78F144E9797B}" dt="2026-02-24T07:19:09.428" v="287" actId="14100"/>
      <pc:docMkLst>
        <pc:docMk/>
      </pc:docMkLst>
      <pc:sldChg chg="modNotes">
        <pc:chgData name="Stine Vikkelsø Clausen" userId="S::svcl@aabenraa.dk::1cd3f96e-0e7b-4ac8-8ac3-8b70d164f061" providerId="AD" clId="Web-{B6FA0B01-9FC6-9C90-09B3-78F144E9797B}" dt="2026-02-24T07:03:07.454" v="83"/>
        <pc:sldMkLst>
          <pc:docMk/>
          <pc:sldMk cId="1106203114" sldId="269"/>
        </pc:sldMkLst>
      </pc:sldChg>
      <pc:sldChg chg="modSp modNotes">
        <pc:chgData name="Stine Vikkelsø Clausen" userId="S::svcl@aabenraa.dk::1cd3f96e-0e7b-4ac8-8ac3-8b70d164f061" providerId="AD" clId="Web-{B6FA0B01-9FC6-9C90-09B3-78F144E9797B}" dt="2026-02-24T07:00:49.467" v="81"/>
        <pc:sldMkLst>
          <pc:docMk/>
          <pc:sldMk cId="3733036746" sldId="418"/>
        </pc:sldMkLst>
        <pc:spChg chg="mod">
          <ac:chgData name="Stine Vikkelsø Clausen" userId="S::svcl@aabenraa.dk::1cd3f96e-0e7b-4ac8-8ac3-8b70d164f061" providerId="AD" clId="Web-{B6FA0B01-9FC6-9C90-09B3-78F144E9797B}" dt="2026-02-24T07:00:45.155" v="52" actId="20577"/>
          <ac:spMkLst>
            <pc:docMk/>
            <pc:sldMk cId="3733036746" sldId="418"/>
            <ac:spMk id="2" creationId="{440F469A-D677-4E17-E3B9-C435663FD92A}"/>
          </ac:spMkLst>
        </pc:spChg>
      </pc:sldChg>
      <pc:sldChg chg="addSp delSp modSp new">
        <pc:chgData name="Stine Vikkelsø Clausen" userId="S::svcl@aabenraa.dk::1cd3f96e-0e7b-4ac8-8ac3-8b70d164f061" providerId="AD" clId="Web-{B6FA0B01-9FC6-9C90-09B3-78F144E9797B}" dt="2026-02-24T07:19:09.428" v="287" actId="14100"/>
        <pc:sldMkLst>
          <pc:docMk/>
          <pc:sldMk cId="1743525384" sldId="420"/>
        </pc:sldMkLst>
        <pc:spChg chg="del">
          <ac:chgData name="Stine Vikkelsø Clausen" userId="S::svcl@aabenraa.dk::1cd3f96e-0e7b-4ac8-8ac3-8b70d164f061" providerId="AD" clId="Web-{B6FA0B01-9FC6-9C90-09B3-78F144E9797B}" dt="2026-02-24T07:07:48.484" v="177"/>
          <ac:spMkLst>
            <pc:docMk/>
            <pc:sldMk cId="1743525384" sldId="420"/>
            <ac:spMk id="2" creationId="{1414F45F-36C9-320D-F0AD-AD28D8860B9A}"/>
          </ac:spMkLst>
        </pc:spChg>
        <pc:spChg chg="mod">
          <ac:chgData name="Stine Vikkelsø Clausen" userId="S::svcl@aabenraa.dk::1cd3f96e-0e7b-4ac8-8ac3-8b70d164f061" providerId="AD" clId="Web-{B6FA0B01-9FC6-9C90-09B3-78F144E9797B}" dt="2026-02-24T07:15:15.330" v="248" actId="20577"/>
          <ac:spMkLst>
            <pc:docMk/>
            <pc:sldMk cId="1743525384" sldId="420"/>
            <ac:spMk id="3" creationId="{348F4400-F621-C038-4C28-56849305B4C9}"/>
          </ac:spMkLst>
        </pc:spChg>
        <pc:spChg chg="mod">
          <ac:chgData name="Stine Vikkelsø Clausen" userId="S::svcl@aabenraa.dk::1cd3f96e-0e7b-4ac8-8ac3-8b70d164f061" providerId="AD" clId="Web-{B6FA0B01-9FC6-9C90-09B3-78F144E9797B}" dt="2026-02-24T07:09:01.864" v="181" actId="14100"/>
          <ac:spMkLst>
            <pc:docMk/>
            <pc:sldMk cId="1743525384" sldId="420"/>
            <ac:spMk id="4" creationId="{E420926B-CE55-5677-0D6B-359ACA6D8BFD}"/>
          </ac:spMkLst>
        </pc:spChg>
        <pc:spChg chg="add del mod">
          <ac:chgData name="Stine Vikkelsø Clausen" userId="S::svcl@aabenraa.dk::1cd3f96e-0e7b-4ac8-8ac3-8b70d164f061" providerId="AD" clId="Web-{B6FA0B01-9FC6-9C90-09B3-78F144E9797B}" dt="2026-02-24T07:13:03.952" v="234"/>
          <ac:spMkLst>
            <pc:docMk/>
            <pc:sldMk cId="1743525384" sldId="420"/>
            <ac:spMk id="8" creationId="{1929BA14-0715-84CB-744E-5AC194FB0A73}"/>
          </ac:spMkLst>
        </pc:spChg>
        <pc:spChg chg="add mod ord">
          <ac:chgData name="Stine Vikkelsø Clausen" userId="S::svcl@aabenraa.dk::1cd3f96e-0e7b-4ac8-8ac3-8b70d164f061" providerId="AD" clId="Web-{B6FA0B01-9FC6-9C90-09B3-78F144E9797B}" dt="2026-02-24T07:18:28.553" v="282"/>
          <ac:spMkLst>
            <pc:docMk/>
            <pc:sldMk cId="1743525384" sldId="420"/>
            <ac:spMk id="11" creationId="{88F2E6FC-15A5-D88A-09BD-BB69468B3D48}"/>
          </ac:spMkLst>
        </pc:spChg>
        <pc:spChg chg="add del">
          <ac:chgData name="Stine Vikkelsø Clausen" userId="S::svcl@aabenraa.dk::1cd3f96e-0e7b-4ac8-8ac3-8b70d164f061" providerId="AD" clId="Web-{B6FA0B01-9FC6-9C90-09B3-78F144E9797B}" dt="2026-02-24T07:18:09.584" v="277"/>
          <ac:spMkLst>
            <pc:docMk/>
            <pc:sldMk cId="1743525384" sldId="420"/>
            <ac:spMk id="13" creationId="{DB79FB9C-D491-8BF5-F615-873E81857DDE}"/>
          </ac:spMkLst>
        </pc:spChg>
        <pc:spChg chg="add del mod">
          <ac:chgData name="Stine Vikkelsø Clausen" userId="S::svcl@aabenraa.dk::1cd3f96e-0e7b-4ac8-8ac3-8b70d164f061" providerId="AD" clId="Web-{B6FA0B01-9FC6-9C90-09B3-78F144E9797B}" dt="2026-02-24T07:19:09.428" v="287" actId="14100"/>
          <ac:spMkLst>
            <pc:docMk/>
            <pc:sldMk cId="1743525384" sldId="420"/>
            <ac:spMk id="14" creationId="{E174B760-067A-AD21-E631-244178D916FC}"/>
          </ac:spMkLst>
        </pc:spChg>
        <pc:picChg chg="add mod ord">
          <ac:chgData name="Stine Vikkelsø Clausen" userId="S::svcl@aabenraa.dk::1cd3f96e-0e7b-4ac8-8ac3-8b70d164f061" providerId="AD" clId="Web-{B6FA0B01-9FC6-9C90-09B3-78F144E9797B}" dt="2026-02-24T07:17:03.583" v="273" actId="1076"/>
          <ac:picMkLst>
            <pc:docMk/>
            <pc:sldMk cId="1743525384" sldId="420"/>
            <ac:picMk id="5" creationId="{BFA959F7-B945-C61A-3F02-1404047C3720}"/>
          </ac:picMkLst>
        </pc:picChg>
        <pc:picChg chg="add del mod">
          <ac:chgData name="Stine Vikkelsø Clausen" userId="S::svcl@aabenraa.dk::1cd3f96e-0e7b-4ac8-8ac3-8b70d164f061" providerId="AD" clId="Web-{B6FA0B01-9FC6-9C90-09B3-78F144E9797B}" dt="2026-02-24T07:10:09.086" v="201"/>
          <ac:picMkLst>
            <pc:docMk/>
            <pc:sldMk cId="1743525384" sldId="420"/>
            <ac:picMk id="6" creationId="{87FDD260-6FB9-7CBA-005A-747C807AF292}"/>
          </ac:picMkLst>
        </pc:picChg>
        <pc:picChg chg="add del mod">
          <ac:chgData name="Stine Vikkelsø Clausen" userId="S::svcl@aabenraa.dk::1cd3f96e-0e7b-4ac8-8ac3-8b70d164f061" providerId="AD" clId="Web-{B6FA0B01-9FC6-9C90-09B3-78F144E9797B}" dt="2026-02-24T07:13:37.234" v="237"/>
          <ac:picMkLst>
            <pc:docMk/>
            <pc:sldMk cId="1743525384" sldId="420"/>
            <ac:picMk id="7" creationId="{20FECDBD-61E6-0982-8D22-FEE7805E2325}"/>
          </ac:picMkLst>
        </pc:picChg>
        <pc:picChg chg="add mod">
          <ac:chgData name="Stine Vikkelsø Clausen" userId="S::svcl@aabenraa.dk::1cd3f96e-0e7b-4ac8-8ac3-8b70d164f061" providerId="AD" clId="Web-{B6FA0B01-9FC6-9C90-09B3-78F144E9797B}" dt="2026-02-24T07:16:29.176" v="269" actId="1076"/>
          <ac:picMkLst>
            <pc:docMk/>
            <pc:sldMk cId="1743525384" sldId="420"/>
            <ac:picMk id="9" creationId="{E5B60CAB-D98E-759C-6541-9FC48CEE39D1}"/>
          </ac:picMkLst>
        </pc:picChg>
        <pc:picChg chg="add mod">
          <ac:chgData name="Stine Vikkelsø Clausen" userId="S::svcl@aabenraa.dk::1cd3f96e-0e7b-4ac8-8ac3-8b70d164f061" providerId="AD" clId="Web-{B6FA0B01-9FC6-9C90-09B3-78F144E9797B}" dt="2026-02-24T07:17:11.692" v="274" actId="1076"/>
          <ac:picMkLst>
            <pc:docMk/>
            <pc:sldMk cId="1743525384" sldId="420"/>
            <ac:picMk id="10" creationId="{C7A10067-8759-F742-82DE-31D99AFED73E}"/>
          </ac:picMkLst>
        </pc:picChg>
        <pc:picChg chg="add mod">
          <ac:chgData name="Stine Vikkelsø Clausen" userId="S::svcl@aabenraa.dk::1cd3f96e-0e7b-4ac8-8ac3-8b70d164f061" providerId="AD" clId="Web-{B6FA0B01-9FC6-9C90-09B3-78F144E9797B}" dt="2026-02-24T07:16:19.863" v="268" actId="1076"/>
          <ac:picMkLst>
            <pc:docMk/>
            <pc:sldMk cId="1743525384" sldId="420"/>
            <ac:picMk id="12" creationId="{85862C8D-AD90-3A8B-117B-5FA60189D2A4}"/>
          </ac:picMkLst>
        </pc:picChg>
      </pc:sldChg>
      <pc:sldChg chg="add del replId">
        <pc:chgData name="Stine Vikkelsø Clausen" userId="S::svcl@aabenraa.dk::1cd3f96e-0e7b-4ac8-8ac3-8b70d164f061" providerId="AD" clId="Web-{B6FA0B01-9FC6-9C90-09B3-78F144E9797B}" dt="2026-02-24T07:11:36.152" v="203"/>
        <pc:sldMkLst>
          <pc:docMk/>
          <pc:sldMk cId="2944519420" sldId="421"/>
        </pc:sldMkLst>
      </pc:sldChg>
    </pc:docChg>
  </pc:docChgLst>
  <pc:docChgLst>
    <pc:chgData clId="Web-{198CEA5C-2C65-B35F-6A04-CE86B8D791DF}"/>
    <pc:docChg chg="addSld">
      <pc:chgData name="" userId="" providerId="" clId="Web-{198CEA5C-2C65-B35F-6A04-CE86B8D791DF}" dt="2026-02-05T12:38:58.272" v="0"/>
      <pc:docMkLst>
        <pc:docMk/>
      </pc:docMkLst>
      <pc:sldChg chg="add">
        <pc:chgData name="" userId="" providerId="" clId="Web-{198CEA5C-2C65-B35F-6A04-CE86B8D791DF}" dt="2026-02-05T12:38:58.272" v="0"/>
        <pc:sldMkLst>
          <pc:docMk/>
          <pc:sldMk cId="201448865" sldId="261"/>
        </pc:sldMkLst>
      </pc:sldChg>
    </pc:docChg>
  </pc:docChgLst>
  <pc:docChgLst>
    <pc:chgData name="Stine Vikkelsø Clausen" userId="S::svcl@aabenraa.dk::1cd3f96e-0e7b-4ac8-8ac3-8b70d164f061" providerId="AD" clId="Web-{3AECB64E-2E2D-FF93-A89B-E7882DD8A878}"/>
    <pc:docChg chg="delSld modSld">
      <pc:chgData name="Stine Vikkelsø Clausen" userId="S::svcl@aabenraa.dk::1cd3f96e-0e7b-4ac8-8ac3-8b70d164f061" providerId="AD" clId="Web-{3AECB64E-2E2D-FF93-A89B-E7882DD8A878}" dt="2026-02-04T12:32:31.179" v="96" actId="20577"/>
      <pc:docMkLst>
        <pc:docMk/>
      </pc:docMkLst>
      <pc:sldChg chg="modSp">
        <pc:chgData name="Stine Vikkelsø Clausen" userId="S::svcl@aabenraa.dk::1cd3f96e-0e7b-4ac8-8ac3-8b70d164f061" providerId="AD" clId="Web-{3AECB64E-2E2D-FF93-A89B-E7882DD8A878}" dt="2026-02-04T12:32:31.179" v="96" actId="20577"/>
        <pc:sldMkLst>
          <pc:docMk/>
          <pc:sldMk cId="1800203135" sldId="264"/>
        </pc:sldMkLst>
        <pc:spChg chg="mod">
          <ac:chgData name="Stine Vikkelsø Clausen" userId="S::svcl@aabenraa.dk::1cd3f96e-0e7b-4ac8-8ac3-8b70d164f061" providerId="AD" clId="Web-{3AECB64E-2E2D-FF93-A89B-E7882DD8A878}" dt="2026-02-04T12:32:31.179" v="96" actId="20577"/>
          <ac:spMkLst>
            <pc:docMk/>
            <pc:sldMk cId="1800203135" sldId="264"/>
            <ac:spMk id="2" creationId="{DA298121-9B88-C214-7491-25A28ED1C22A}"/>
          </ac:spMkLst>
        </pc:spChg>
      </pc:sldChg>
      <pc:sldChg chg="modSp">
        <pc:chgData name="Stine Vikkelsø Clausen" userId="S::svcl@aabenraa.dk::1cd3f96e-0e7b-4ac8-8ac3-8b70d164f061" providerId="AD" clId="Web-{3AECB64E-2E2D-FF93-A89B-E7882DD8A878}" dt="2026-02-04T12:31:05.475" v="30" actId="20577"/>
        <pc:sldMkLst>
          <pc:docMk/>
          <pc:sldMk cId="3345048723" sldId="265"/>
        </pc:sldMkLst>
        <pc:spChg chg="mod">
          <ac:chgData name="Stine Vikkelsø Clausen" userId="S::svcl@aabenraa.dk::1cd3f96e-0e7b-4ac8-8ac3-8b70d164f061" providerId="AD" clId="Web-{3AECB64E-2E2D-FF93-A89B-E7882DD8A878}" dt="2026-02-04T12:31:05.475" v="30" actId="20577"/>
          <ac:spMkLst>
            <pc:docMk/>
            <pc:sldMk cId="3345048723" sldId="265"/>
            <ac:spMk id="2" creationId="{AF3DE276-3546-BF9B-3067-FD555478578C}"/>
          </ac:spMkLst>
        </pc:spChg>
      </pc:sldChg>
    </pc:docChg>
  </pc:docChgLst>
  <pc:docChgLst>
    <pc:chgData name="Ulla Stolberg Petersen" userId="S::uspe@aabenraa.dk::e9629f00-7ca3-444c-9e12-9470748bef08" providerId="AD" clId="Web-{D5B393A4-3896-9C98-6EE8-F1EE14C90CE4}"/>
    <pc:docChg chg="modSld">
      <pc:chgData name="Ulla Stolberg Petersen" userId="S::uspe@aabenraa.dk::e9629f00-7ca3-444c-9e12-9470748bef08" providerId="AD" clId="Web-{D5B393A4-3896-9C98-6EE8-F1EE14C90CE4}" dt="2026-02-20T10:03:56.184" v="570" actId="20577"/>
      <pc:docMkLst>
        <pc:docMk/>
      </pc:docMkLst>
      <pc:sldChg chg="modSp">
        <pc:chgData name="Ulla Stolberg Petersen" userId="S::uspe@aabenraa.dk::e9629f00-7ca3-444c-9e12-9470748bef08" providerId="AD" clId="Web-{D5B393A4-3896-9C98-6EE8-F1EE14C90CE4}" dt="2026-02-20T10:03:56.184" v="570" actId="20577"/>
        <pc:sldMkLst>
          <pc:docMk/>
          <pc:sldMk cId="2180476293" sldId="271"/>
        </pc:sldMkLst>
        <pc:spChg chg="mod">
          <ac:chgData name="Ulla Stolberg Petersen" userId="S::uspe@aabenraa.dk::e9629f00-7ca3-444c-9e12-9470748bef08" providerId="AD" clId="Web-{D5B393A4-3896-9C98-6EE8-F1EE14C90CE4}" dt="2026-02-20T10:03:56.184" v="570" actId="20577"/>
          <ac:spMkLst>
            <pc:docMk/>
            <pc:sldMk cId="2180476293" sldId="271"/>
            <ac:spMk id="3" creationId="{B7F39670-19FB-A0AC-B5B3-A5F89B9BDFFE}"/>
          </ac:spMkLst>
        </pc:spChg>
      </pc:sldChg>
      <pc:sldChg chg="addSp modSp modNotes">
        <pc:chgData name="Ulla Stolberg Petersen" userId="S::uspe@aabenraa.dk::e9629f00-7ca3-444c-9e12-9470748bef08" providerId="AD" clId="Web-{D5B393A4-3896-9C98-6EE8-F1EE14C90CE4}" dt="2026-02-20T10:03:16.714" v="560"/>
        <pc:sldMkLst>
          <pc:docMk/>
          <pc:sldMk cId="2445418286" sldId="275"/>
        </pc:sldMkLst>
        <pc:spChg chg="add mod">
          <ac:chgData name="Ulla Stolberg Petersen" userId="S::uspe@aabenraa.dk::e9629f00-7ca3-444c-9e12-9470748bef08" providerId="AD" clId="Web-{D5B393A4-3896-9C98-6EE8-F1EE14C90CE4}" dt="2026-02-20T10:01:41.148" v="462" actId="20577"/>
          <ac:spMkLst>
            <pc:docMk/>
            <pc:sldMk cId="2445418286" sldId="275"/>
            <ac:spMk id="5" creationId="{9F032341-2152-14E2-79F2-C1188766AAE6}"/>
          </ac:spMkLst>
        </pc:spChg>
        <pc:picChg chg="mod">
          <ac:chgData name="Ulla Stolberg Petersen" userId="S::uspe@aabenraa.dk::e9629f00-7ca3-444c-9e12-9470748bef08" providerId="AD" clId="Web-{D5B393A4-3896-9C98-6EE8-F1EE14C90CE4}" dt="2026-02-20T10:01:54.086" v="464" actId="1076"/>
          <ac:picMkLst>
            <pc:docMk/>
            <pc:sldMk cId="2445418286" sldId="275"/>
            <ac:picMk id="9" creationId="{A72A3257-15D5-43FE-72A4-F9A4960CF66E}"/>
          </ac:picMkLst>
        </pc:picChg>
      </pc:sldChg>
    </pc:docChg>
  </pc:docChgLst>
  <pc:docChgLst>
    <pc:chgData name="Linda Følsgaard Maron" userId="S::lifma@aabenraa.dk::e8836a54-fd3d-44c6-a635-d43ccabb9954" providerId="AD" clId="Web-{35D161E3-6495-25D2-65CD-4905D894CC63}"/>
    <pc:docChg chg="modSld">
      <pc:chgData name="Linda Følsgaard Maron" userId="S::lifma@aabenraa.dk::e8836a54-fd3d-44c6-a635-d43ccabb9954" providerId="AD" clId="Web-{35D161E3-6495-25D2-65CD-4905D894CC63}" dt="2026-02-05T12:03:53.189" v="0" actId="20577"/>
      <pc:docMkLst>
        <pc:docMk/>
      </pc:docMkLst>
      <pc:sldChg chg="modSp">
        <pc:chgData name="Linda Følsgaard Maron" userId="S::lifma@aabenraa.dk::e8836a54-fd3d-44c6-a635-d43ccabb9954" providerId="AD" clId="Web-{35D161E3-6495-25D2-65CD-4905D894CC63}" dt="2026-02-05T12:03:53.189" v="0" actId="20577"/>
        <pc:sldMkLst>
          <pc:docMk/>
          <pc:sldMk cId="1315861619" sldId="278"/>
        </pc:sldMkLst>
      </pc:sldChg>
    </pc:docChg>
  </pc:docChgLst>
  <pc:docChgLst>
    <pc:chgData name="Stine Vikkelsø Clausen" userId="S::svcl@aabenraa.dk::1cd3f96e-0e7b-4ac8-8ac3-8b70d164f061" providerId="AD" clId="Web-{2087DBE7-F020-B921-5C9E-BCA9232EF985}"/>
    <pc:docChg chg="modSld">
      <pc:chgData name="Stine Vikkelsø Clausen" userId="S::svcl@aabenraa.dk::1cd3f96e-0e7b-4ac8-8ac3-8b70d164f061" providerId="AD" clId="Web-{2087DBE7-F020-B921-5C9E-BCA9232EF985}" dt="2026-02-24T10:23:48.598" v="41"/>
      <pc:docMkLst>
        <pc:docMk/>
      </pc:docMkLst>
      <pc:sldChg chg="modNotes">
        <pc:chgData name="Stine Vikkelsø Clausen" userId="S::svcl@aabenraa.dk::1cd3f96e-0e7b-4ac8-8ac3-8b70d164f061" providerId="AD" clId="Web-{2087DBE7-F020-B921-5C9E-BCA9232EF985}" dt="2026-02-24T10:22:27.705" v="0"/>
        <pc:sldMkLst>
          <pc:docMk/>
          <pc:sldMk cId="1452007054" sldId="260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2:34.424" v="2"/>
        <pc:sldMkLst>
          <pc:docMk/>
          <pc:sldMk cId="201448865" sldId="261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2:31.909" v="1"/>
        <pc:sldMkLst>
          <pc:docMk/>
          <pc:sldMk cId="1800203135" sldId="264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2:37.877" v="3"/>
        <pc:sldMkLst>
          <pc:docMk/>
          <pc:sldMk cId="3345048723" sldId="265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23.972" v="35"/>
        <pc:sldMkLst>
          <pc:docMk/>
          <pc:sldMk cId="1106203114" sldId="269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11.019" v="33"/>
        <pc:sldMkLst>
          <pc:docMk/>
          <pc:sldMk cId="2180476293" sldId="271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36.238" v="39"/>
        <pc:sldMkLst>
          <pc:docMk/>
          <pc:sldMk cId="4144632521" sldId="274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15.175" v="34"/>
        <pc:sldMkLst>
          <pc:docMk/>
          <pc:sldMk cId="2445418286" sldId="275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28.379" v="37"/>
        <pc:sldMkLst>
          <pc:docMk/>
          <pc:sldMk cId="1315861619" sldId="278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09.441" v="32"/>
        <pc:sldMkLst>
          <pc:docMk/>
          <pc:sldMk cId="630850264" sldId="279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04.628" v="31"/>
        <pc:sldMkLst>
          <pc:docMk/>
          <pc:sldMk cId="3970980846" sldId="281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2:41.299" v="4"/>
        <pc:sldMkLst>
          <pc:docMk/>
          <pc:sldMk cId="717482284" sldId="283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41.082" v="40"/>
        <pc:sldMkLst>
          <pc:docMk/>
          <pc:sldMk cId="3980402305" sldId="415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31.301" v="38"/>
        <pc:sldMkLst>
          <pc:docMk/>
          <pc:sldMk cId="3622785548" sldId="417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48.598" v="41"/>
        <pc:sldMkLst>
          <pc:docMk/>
          <pc:sldMk cId="3733036746" sldId="418"/>
        </pc:sldMkLst>
      </pc:sldChg>
      <pc:sldChg chg="modNotes">
        <pc:chgData name="Stine Vikkelsø Clausen" userId="S::svcl@aabenraa.dk::1cd3f96e-0e7b-4ac8-8ac3-8b70d164f061" providerId="AD" clId="Web-{2087DBE7-F020-B921-5C9E-BCA9232EF985}" dt="2026-02-24T10:23:25.660" v="36"/>
        <pc:sldMkLst>
          <pc:docMk/>
          <pc:sldMk cId="2516561963" sldId="419"/>
        </pc:sldMkLst>
      </pc:sldChg>
    </pc:docChg>
  </pc:docChgLst>
  <pc:docChgLst>
    <pc:chgData name="Stine Vikkelsø Clausen" userId="S::svcl@aabenraa.dk::1cd3f96e-0e7b-4ac8-8ac3-8b70d164f061" providerId="AD" clId="Web-{AA94CB50-3E39-595A-BBB4-99A4C26F1CA5}"/>
    <pc:docChg chg="addSld modSld sldOrd">
      <pc:chgData name="Stine Vikkelsø Clausen" userId="S::svcl@aabenraa.dk::1cd3f96e-0e7b-4ac8-8ac3-8b70d164f061" providerId="AD" clId="Web-{AA94CB50-3E39-595A-BBB4-99A4C26F1CA5}" dt="2026-02-02T09:19:38.547" v="252" actId="20577"/>
      <pc:docMkLst>
        <pc:docMk/>
      </pc:docMkLst>
      <pc:sldChg chg="modSp">
        <pc:chgData name="Stine Vikkelsø Clausen" userId="S::svcl@aabenraa.dk::1cd3f96e-0e7b-4ac8-8ac3-8b70d164f061" providerId="AD" clId="Web-{AA94CB50-3E39-595A-BBB4-99A4C26F1CA5}" dt="2026-02-02T09:13:37.389" v="59" actId="20577"/>
        <pc:sldMkLst>
          <pc:docMk/>
          <pc:sldMk cId="1106203114" sldId="269"/>
        </pc:sldMkLst>
        <pc:spChg chg="mod">
          <ac:chgData name="Stine Vikkelsø Clausen" userId="S::svcl@aabenraa.dk::1cd3f96e-0e7b-4ac8-8ac3-8b70d164f061" providerId="AD" clId="Web-{AA94CB50-3E39-595A-BBB4-99A4C26F1CA5}" dt="2026-02-02T09:13:37.389" v="59" actId="20577"/>
          <ac:spMkLst>
            <pc:docMk/>
            <pc:sldMk cId="1106203114" sldId="269"/>
            <ac:spMk id="3" creationId="{84EAED57-1165-4764-7807-02A2B6E532FF}"/>
          </ac:spMkLst>
        </pc:spChg>
      </pc:sldChg>
      <pc:sldChg chg="modSp ord">
        <pc:chgData name="Stine Vikkelsø Clausen" userId="S::svcl@aabenraa.dk::1cd3f96e-0e7b-4ac8-8ac3-8b70d164f061" providerId="AD" clId="Web-{AA94CB50-3E39-595A-BBB4-99A4C26F1CA5}" dt="2026-02-02T09:18:05.403" v="180" actId="20577"/>
        <pc:sldMkLst>
          <pc:docMk/>
          <pc:sldMk cId="2180476293" sldId="271"/>
        </pc:sldMkLst>
        <pc:spChg chg="mod">
          <ac:chgData name="Stine Vikkelsø Clausen" userId="S::svcl@aabenraa.dk::1cd3f96e-0e7b-4ac8-8ac3-8b70d164f061" providerId="AD" clId="Web-{AA94CB50-3E39-595A-BBB4-99A4C26F1CA5}" dt="2026-02-02T09:17:22.151" v="165" actId="20577"/>
          <ac:spMkLst>
            <pc:docMk/>
            <pc:sldMk cId="2180476293" sldId="271"/>
            <ac:spMk id="3" creationId="{B7F39670-19FB-A0AC-B5B3-A5F89B9BDFFE}"/>
          </ac:spMkLst>
        </pc:spChg>
      </pc:sldChg>
      <pc:sldChg chg="modSp">
        <pc:chgData name="Stine Vikkelsø Clausen" userId="S::svcl@aabenraa.dk::1cd3f96e-0e7b-4ac8-8ac3-8b70d164f061" providerId="AD" clId="Web-{AA94CB50-3E39-595A-BBB4-99A4C26F1CA5}" dt="2026-02-02T09:13:04.418" v="45" actId="20577"/>
        <pc:sldMkLst>
          <pc:docMk/>
          <pc:sldMk cId="4144632521" sldId="274"/>
        </pc:sldMkLst>
        <pc:spChg chg="mod">
          <ac:chgData name="Stine Vikkelsø Clausen" userId="S::svcl@aabenraa.dk::1cd3f96e-0e7b-4ac8-8ac3-8b70d164f061" providerId="AD" clId="Web-{AA94CB50-3E39-595A-BBB4-99A4C26F1CA5}" dt="2026-02-02T09:11:38.534" v="13" actId="20577"/>
          <ac:spMkLst>
            <pc:docMk/>
            <pc:sldMk cId="4144632521" sldId="274"/>
            <ac:spMk id="3" creationId="{978E5FEE-3CA4-CF3F-07BF-8C8D3F9CA830}"/>
          </ac:spMkLst>
        </pc:spChg>
      </pc:sldChg>
      <pc:sldChg chg="modSp new">
        <pc:chgData name="Stine Vikkelsø Clausen" userId="S::svcl@aabenraa.dk::1cd3f96e-0e7b-4ac8-8ac3-8b70d164f061" providerId="AD" clId="Web-{AA94CB50-3E39-595A-BBB4-99A4C26F1CA5}" dt="2026-02-02T09:19:38.547" v="252" actId="20577"/>
        <pc:sldMkLst>
          <pc:docMk/>
          <pc:sldMk cId="2445418286" sldId="275"/>
        </pc:sldMkLst>
        <pc:spChg chg="mod">
          <ac:chgData name="Stine Vikkelsø Clausen" userId="S::svcl@aabenraa.dk::1cd3f96e-0e7b-4ac8-8ac3-8b70d164f061" providerId="AD" clId="Web-{AA94CB50-3E39-595A-BBB4-99A4C26F1CA5}" dt="2026-02-02T09:19:38.547" v="252" actId="20577"/>
          <ac:spMkLst>
            <pc:docMk/>
            <pc:sldMk cId="2445418286" sldId="275"/>
            <ac:spMk id="2" creationId="{029E4C27-7F06-B6F5-1F3A-410D72AFA618}"/>
          </ac:spMkLst>
        </pc:spChg>
        <pc:spChg chg="mod">
          <ac:chgData name="Stine Vikkelsø Clausen" userId="S::svcl@aabenraa.dk::1cd3f96e-0e7b-4ac8-8ac3-8b70d164f061" providerId="AD" clId="Web-{AA94CB50-3E39-595A-BBB4-99A4C26F1CA5}" dt="2026-02-02T09:18:31.951" v="203" actId="14100"/>
          <ac:spMkLst>
            <pc:docMk/>
            <pc:sldMk cId="2445418286" sldId="275"/>
            <ac:spMk id="3" creationId="{654CC8C5-4FDF-3E8F-AC39-7E2CB3B27D03}"/>
          </ac:spMkLst>
        </pc:spChg>
      </pc:sldChg>
    </pc:docChg>
  </pc:docChgLst>
  <pc:docChgLst>
    <pc:chgData name="Linda Følsgaard Maron" userId="S::lifma@aabenraa.dk::e8836a54-fd3d-44c6-a635-d43ccabb9954" providerId="AD" clId="Web-{14AA324E-5D4F-B7C9-87B8-04BC964C95EB}"/>
    <pc:docChg chg="modSld">
      <pc:chgData name="Linda Følsgaard Maron" userId="S::lifma@aabenraa.dk::e8836a54-fd3d-44c6-a635-d43ccabb9954" providerId="AD" clId="Web-{14AA324E-5D4F-B7C9-87B8-04BC964C95EB}" dt="2026-02-20T10:00:15.969" v="544" actId="20577"/>
      <pc:docMkLst>
        <pc:docMk/>
      </pc:docMkLst>
      <pc:sldChg chg="modSp">
        <pc:chgData name="Linda Følsgaard Maron" userId="S::lifma@aabenraa.dk::e8836a54-fd3d-44c6-a635-d43ccabb9954" providerId="AD" clId="Web-{14AA324E-5D4F-B7C9-87B8-04BC964C95EB}" dt="2026-02-20T09:36:44.668" v="16" actId="1076"/>
        <pc:sldMkLst>
          <pc:docMk/>
          <pc:sldMk cId="1800203135" sldId="264"/>
        </pc:sldMkLst>
        <pc:spChg chg="mod">
          <ac:chgData name="Linda Følsgaard Maron" userId="S::lifma@aabenraa.dk::e8836a54-fd3d-44c6-a635-d43ccabb9954" providerId="AD" clId="Web-{14AA324E-5D4F-B7C9-87B8-04BC964C95EB}" dt="2026-02-20T09:36:44.637" v="14" actId="1076"/>
          <ac:spMkLst>
            <pc:docMk/>
            <pc:sldMk cId="1800203135" sldId="264"/>
            <ac:spMk id="16" creationId="{A627DEDC-701C-ABBB-1F20-DB88662652AB}"/>
          </ac:spMkLst>
        </pc:spChg>
        <pc:spChg chg="mod">
          <ac:chgData name="Linda Følsgaard Maron" userId="S::lifma@aabenraa.dk::e8836a54-fd3d-44c6-a635-d43ccabb9954" providerId="AD" clId="Web-{14AA324E-5D4F-B7C9-87B8-04BC964C95EB}" dt="2026-02-20T09:36:44.653" v="15" actId="1076"/>
          <ac:spMkLst>
            <pc:docMk/>
            <pc:sldMk cId="1800203135" sldId="264"/>
            <ac:spMk id="17" creationId="{5B33C0D8-3607-3BDE-7675-798FCABC9408}"/>
          </ac:spMkLst>
        </pc:spChg>
        <pc:picChg chg="mod">
          <ac:chgData name="Linda Følsgaard Maron" userId="S::lifma@aabenraa.dk::e8836a54-fd3d-44c6-a635-d43ccabb9954" providerId="AD" clId="Web-{14AA324E-5D4F-B7C9-87B8-04BC964C95EB}" dt="2026-02-20T09:36:44.559" v="7" actId="1076"/>
          <ac:picMkLst>
            <pc:docMk/>
            <pc:sldMk cId="1800203135" sldId="264"/>
            <ac:picMk id="5" creationId="{E8B21CF4-7730-026B-9201-05F5A3E08A52}"/>
          </ac:picMkLst>
        </pc:picChg>
        <pc:picChg chg="mod">
          <ac:chgData name="Linda Følsgaard Maron" userId="S::lifma@aabenraa.dk::e8836a54-fd3d-44c6-a635-d43ccabb9954" providerId="AD" clId="Web-{14AA324E-5D4F-B7C9-87B8-04BC964C95EB}" dt="2026-02-20T09:36:44.574" v="9" actId="1076"/>
          <ac:picMkLst>
            <pc:docMk/>
            <pc:sldMk cId="1800203135" sldId="264"/>
            <ac:picMk id="8" creationId="{F2B07F55-9000-31E7-AE8B-934FA859250A}"/>
          </ac:picMkLst>
        </pc:picChg>
        <pc:picChg chg="mod">
          <ac:chgData name="Linda Følsgaard Maron" userId="S::lifma@aabenraa.dk::e8836a54-fd3d-44c6-a635-d43ccabb9954" providerId="AD" clId="Web-{14AA324E-5D4F-B7C9-87B8-04BC964C95EB}" dt="2026-02-20T09:36:44.559" v="8" actId="1076"/>
          <ac:picMkLst>
            <pc:docMk/>
            <pc:sldMk cId="1800203135" sldId="264"/>
            <ac:picMk id="9" creationId="{FF8890FE-6C75-C5EF-DD62-7FFB05B18F80}"/>
          </ac:picMkLst>
        </pc:picChg>
        <pc:picChg chg="mod">
          <ac:chgData name="Linda Følsgaard Maron" userId="S::lifma@aabenraa.dk::e8836a54-fd3d-44c6-a635-d43ccabb9954" providerId="AD" clId="Web-{14AA324E-5D4F-B7C9-87B8-04BC964C95EB}" dt="2026-02-20T09:36:44.590" v="10" actId="1076"/>
          <ac:picMkLst>
            <pc:docMk/>
            <pc:sldMk cId="1800203135" sldId="264"/>
            <ac:picMk id="10" creationId="{1233ACFF-31A6-9559-E563-A2A27106172C}"/>
          </ac:picMkLst>
        </pc:picChg>
        <pc:picChg chg="mod">
          <ac:chgData name="Linda Følsgaard Maron" userId="S::lifma@aabenraa.dk::e8836a54-fd3d-44c6-a635-d43ccabb9954" providerId="AD" clId="Web-{14AA324E-5D4F-B7C9-87B8-04BC964C95EB}" dt="2026-02-20T09:36:44.590" v="11" actId="1076"/>
          <ac:picMkLst>
            <pc:docMk/>
            <pc:sldMk cId="1800203135" sldId="264"/>
            <ac:picMk id="11" creationId="{5B97142D-AEEF-E418-595C-BAA07465A071}"/>
          </ac:picMkLst>
        </pc:picChg>
        <pc:picChg chg="mod">
          <ac:chgData name="Linda Følsgaard Maron" userId="S::lifma@aabenraa.dk::e8836a54-fd3d-44c6-a635-d43ccabb9954" providerId="AD" clId="Web-{14AA324E-5D4F-B7C9-87B8-04BC964C95EB}" dt="2026-02-20T09:36:44.606" v="12" actId="1076"/>
          <ac:picMkLst>
            <pc:docMk/>
            <pc:sldMk cId="1800203135" sldId="264"/>
            <ac:picMk id="13" creationId="{4811A3BC-1810-6CE0-9DA0-D7DCCA59A108}"/>
          </ac:picMkLst>
        </pc:picChg>
        <pc:picChg chg="mod">
          <ac:chgData name="Linda Følsgaard Maron" userId="S::lifma@aabenraa.dk::e8836a54-fd3d-44c6-a635-d43ccabb9954" providerId="AD" clId="Web-{14AA324E-5D4F-B7C9-87B8-04BC964C95EB}" dt="2026-02-20T09:36:44.621" v="13" actId="1076"/>
          <ac:picMkLst>
            <pc:docMk/>
            <pc:sldMk cId="1800203135" sldId="264"/>
            <ac:picMk id="15" creationId="{0EAD7854-B22F-54F4-E457-BB2D681AD765}"/>
          </ac:picMkLst>
        </pc:picChg>
        <pc:picChg chg="mod">
          <ac:chgData name="Linda Følsgaard Maron" userId="S::lifma@aabenraa.dk::e8836a54-fd3d-44c6-a635-d43ccabb9954" providerId="AD" clId="Web-{14AA324E-5D4F-B7C9-87B8-04BC964C95EB}" dt="2026-02-20T09:36:44.668" v="16" actId="1076"/>
          <ac:picMkLst>
            <pc:docMk/>
            <pc:sldMk cId="1800203135" sldId="264"/>
            <ac:picMk id="18" creationId="{453D0745-765B-891D-817A-5FDD2F7454DF}"/>
          </ac:picMkLst>
        </pc:picChg>
      </pc:sldChg>
      <pc:sldChg chg="addSp delSp modSp">
        <pc:chgData name="Linda Følsgaard Maron" userId="S::lifma@aabenraa.dk::e8836a54-fd3d-44c6-a635-d43ccabb9954" providerId="AD" clId="Web-{14AA324E-5D4F-B7C9-87B8-04BC964C95EB}" dt="2026-02-20T10:00:15.969" v="544" actId="20577"/>
        <pc:sldMkLst>
          <pc:docMk/>
          <pc:sldMk cId="2180476293" sldId="271"/>
        </pc:sldMkLst>
        <pc:spChg chg="add mod">
          <ac:chgData name="Linda Følsgaard Maron" userId="S::lifma@aabenraa.dk::e8836a54-fd3d-44c6-a635-d43ccabb9954" providerId="AD" clId="Web-{14AA324E-5D4F-B7C9-87B8-04BC964C95EB}" dt="2026-02-20T09:43:03.110" v="304" actId="20577"/>
          <ac:spMkLst>
            <pc:docMk/>
            <pc:sldMk cId="2180476293" sldId="271"/>
            <ac:spMk id="2" creationId="{378DF01D-8405-B0F2-9AF6-29415316EDA0}"/>
          </ac:spMkLst>
        </pc:spChg>
        <pc:spChg chg="mod">
          <ac:chgData name="Linda Følsgaard Maron" userId="S::lifma@aabenraa.dk::e8836a54-fd3d-44c6-a635-d43ccabb9954" providerId="AD" clId="Web-{14AA324E-5D4F-B7C9-87B8-04BC964C95EB}" dt="2026-02-20T10:00:15.969" v="544" actId="20577"/>
          <ac:spMkLst>
            <pc:docMk/>
            <pc:sldMk cId="2180476293" sldId="271"/>
            <ac:spMk id="3" creationId="{B7F39670-19FB-A0AC-B5B3-A5F89B9BDFFE}"/>
          </ac:spMkLst>
        </pc:spChg>
        <pc:spChg chg="mod">
          <ac:chgData name="Linda Følsgaard Maron" userId="S::lifma@aabenraa.dk::e8836a54-fd3d-44c6-a635-d43ccabb9954" providerId="AD" clId="Web-{14AA324E-5D4F-B7C9-87B8-04BC964C95EB}" dt="2026-02-20T09:41:43.517" v="221" actId="20577"/>
          <ac:spMkLst>
            <pc:docMk/>
            <pc:sldMk cId="2180476293" sldId="271"/>
            <ac:spMk id="4" creationId="{FB3CB8CE-844D-8CAF-81CA-4F287D06C9D5}"/>
          </ac:spMkLst>
        </pc:spChg>
        <pc:spChg chg="add mod">
          <ac:chgData name="Linda Følsgaard Maron" userId="S::lifma@aabenraa.dk::e8836a54-fd3d-44c6-a635-d43ccabb9954" providerId="AD" clId="Web-{14AA324E-5D4F-B7C9-87B8-04BC964C95EB}" dt="2026-02-20T09:44:08.251" v="363" actId="1076"/>
          <ac:spMkLst>
            <pc:docMk/>
            <pc:sldMk cId="2180476293" sldId="271"/>
            <ac:spMk id="6" creationId="{3D9E9ECA-D16B-438A-2D8F-A1E64FD7CF83}"/>
          </ac:spMkLst>
        </pc:spChg>
      </pc:sldChg>
      <pc:sldChg chg="modSp">
        <pc:chgData name="Linda Følsgaard Maron" userId="S::lifma@aabenraa.dk::e8836a54-fd3d-44c6-a635-d43ccabb9954" providerId="AD" clId="Web-{14AA324E-5D4F-B7C9-87B8-04BC964C95EB}" dt="2026-02-20T09:40:52.533" v="208" actId="20577"/>
        <pc:sldMkLst>
          <pc:docMk/>
          <pc:sldMk cId="2445418286" sldId="275"/>
        </pc:sldMkLst>
        <pc:spChg chg="mod">
          <ac:chgData name="Linda Følsgaard Maron" userId="S::lifma@aabenraa.dk::e8836a54-fd3d-44c6-a635-d43ccabb9954" providerId="AD" clId="Web-{14AA324E-5D4F-B7C9-87B8-04BC964C95EB}" dt="2026-02-20T09:40:52.533" v="208" actId="20577"/>
          <ac:spMkLst>
            <pc:docMk/>
            <pc:sldMk cId="2445418286" sldId="275"/>
            <ac:spMk id="2" creationId="{029E4C27-7F06-B6F5-1F3A-410D72AFA618}"/>
          </ac:spMkLst>
        </pc:spChg>
        <pc:spChg chg="mod">
          <ac:chgData name="Linda Følsgaard Maron" userId="S::lifma@aabenraa.dk::e8836a54-fd3d-44c6-a635-d43ccabb9954" providerId="AD" clId="Web-{14AA324E-5D4F-B7C9-87B8-04BC964C95EB}" dt="2026-02-20T09:37:26.043" v="25" actId="20577"/>
          <ac:spMkLst>
            <pc:docMk/>
            <pc:sldMk cId="2445418286" sldId="275"/>
            <ac:spMk id="4" creationId="{B43623E6-46D8-87EE-CFD6-BBEC72B9B94C}"/>
          </ac:spMkLst>
        </pc:spChg>
        <pc:picChg chg="mod">
          <ac:chgData name="Linda Følsgaard Maron" userId="S::lifma@aabenraa.dk::e8836a54-fd3d-44c6-a635-d43ccabb9954" providerId="AD" clId="Web-{14AA324E-5D4F-B7C9-87B8-04BC964C95EB}" dt="2026-02-20T09:37:35.340" v="27" actId="14100"/>
          <ac:picMkLst>
            <pc:docMk/>
            <pc:sldMk cId="2445418286" sldId="275"/>
            <ac:picMk id="9" creationId="{A72A3257-15D5-43FE-72A4-F9A4960CF66E}"/>
          </ac:picMkLst>
        </pc:picChg>
      </pc:sldChg>
    </pc:docChg>
  </pc:docChgLst>
  <pc:docChgLst>
    <pc:chgData name="Linda Følsgaard Maron" userId="S::lifma@aabenraa.dk::e8836a54-fd3d-44c6-a635-d43ccabb9954" providerId="AD" clId="Web-{85E65A9F-BED9-61E9-BA66-8C5704799B0B}"/>
    <pc:docChg chg="addSld delSld modSld">
      <pc:chgData name="Linda Følsgaard Maron" userId="S::lifma@aabenraa.dk::e8836a54-fd3d-44c6-a635-d43ccabb9954" providerId="AD" clId="Web-{85E65A9F-BED9-61E9-BA66-8C5704799B0B}" dt="2026-02-19T15:06:21.856" v="395" actId="20577"/>
      <pc:docMkLst>
        <pc:docMk/>
      </pc:docMkLst>
      <pc:sldChg chg="addSp delSp modSp addAnim delAnim">
        <pc:chgData name="Linda Følsgaard Maron" userId="S::lifma@aabenraa.dk::e8836a54-fd3d-44c6-a635-d43ccabb9954" providerId="AD" clId="Web-{85E65A9F-BED9-61E9-BA66-8C5704799B0B}" dt="2026-02-19T15:04:47.636" v="338"/>
        <pc:sldMkLst>
          <pc:docMk/>
          <pc:sldMk cId="4144632521" sldId="274"/>
        </pc:sldMkLst>
        <pc:spChg chg="add mod">
          <ac:chgData name="Linda Følsgaard Maron" userId="S::lifma@aabenraa.dk::e8836a54-fd3d-44c6-a635-d43ccabb9954" providerId="AD" clId="Web-{85E65A9F-BED9-61E9-BA66-8C5704799B0B}" dt="2026-02-19T14:48:51.487" v="189" actId="20577"/>
          <ac:spMkLst>
            <pc:docMk/>
            <pc:sldMk cId="4144632521" sldId="274"/>
            <ac:spMk id="5" creationId="{70A675E9-A037-36D2-6CD4-BA82F203BACE}"/>
          </ac:spMkLst>
        </pc:spChg>
        <pc:spChg chg="add mod">
          <ac:chgData name="Linda Følsgaard Maron" userId="S::lifma@aabenraa.dk::e8836a54-fd3d-44c6-a635-d43ccabb9954" providerId="AD" clId="Web-{85E65A9F-BED9-61E9-BA66-8C5704799B0B}" dt="2026-02-19T14:48:25.126" v="185" actId="20577"/>
          <ac:spMkLst>
            <pc:docMk/>
            <pc:sldMk cId="4144632521" sldId="274"/>
            <ac:spMk id="7" creationId="{D411E9FF-DD4F-E843-640F-879DBDFF8EFD}"/>
          </ac:spMkLst>
        </pc:spChg>
        <pc:spChg chg="add mod">
          <ac:chgData name="Linda Følsgaard Maron" userId="S::lifma@aabenraa.dk::e8836a54-fd3d-44c6-a635-d43ccabb9954" providerId="AD" clId="Web-{85E65A9F-BED9-61E9-BA66-8C5704799B0B}" dt="2026-02-19T14:59:35.518" v="315" actId="1076"/>
          <ac:spMkLst>
            <pc:docMk/>
            <pc:sldMk cId="4144632521" sldId="274"/>
            <ac:spMk id="17" creationId="{E5239F24-5B9D-D021-E1D9-3413D9FD0BA4}"/>
          </ac:spMkLst>
        </pc:spChg>
        <pc:picChg chg="add mod">
          <ac:chgData name="Linda Følsgaard Maron" userId="S::lifma@aabenraa.dk::e8836a54-fd3d-44c6-a635-d43ccabb9954" providerId="AD" clId="Web-{85E65A9F-BED9-61E9-BA66-8C5704799B0B}" dt="2026-02-19T14:36:30.571" v="47" actId="1076"/>
          <ac:picMkLst>
            <pc:docMk/>
            <pc:sldMk cId="4144632521" sldId="274"/>
            <ac:picMk id="4" creationId="{1C1E8813-17E9-6E95-9842-0C3138898982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4:46:04.224" v="124" actId="1076"/>
          <ac:picMkLst>
            <pc:docMk/>
            <pc:sldMk cId="4144632521" sldId="274"/>
            <ac:picMk id="6" creationId="{6924547C-AA10-1731-F220-AD16C799EB59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4:46:04.224" v="125" actId="1076"/>
          <ac:picMkLst>
            <pc:docMk/>
            <pc:sldMk cId="4144632521" sldId="274"/>
            <ac:picMk id="8" creationId="{F829D2B7-1076-3146-B2C8-94FDB82DEB16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4:46:04.239" v="126" actId="1076"/>
          <ac:picMkLst>
            <pc:docMk/>
            <pc:sldMk cId="4144632521" sldId="274"/>
            <ac:picMk id="9" creationId="{9E0C4697-19B0-D96B-2E66-8368A42B3E8D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4:46:04.239" v="127" actId="1076"/>
          <ac:picMkLst>
            <pc:docMk/>
            <pc:sldMk cId="4144632521" sldId="274"/>
            <ac:picMk id="12" creationId="{233A0FD2-CB83-31F9-A4A2-6B3C2E6E3F45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4:46:04.255" v="128" actId="1076"/>
          <ac:picMkLst>
            <pc:docMk/>
            <pc:sldMk cId="4144632521" sldId="274"/>
            <ac:picMk id="13" creationId="{4FC707C0-68BA-5FEE-4E3D-F2A862ECDDEC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4:46:04.255" v="129" actId="1076"/>
          <ac:picMkLst>
            <pc:docMk/>
            <pc:sldMk cId="4144632521" sldId="274"/>
            <ac:picMk id="14" creationId="{166864D9-ADD4-8AD2-CBC7-5E40BCDA82F9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4:59:39.347" v="317" actId="1076"/>
          <ac:picMkLst>
            <pc:docMk/>
            <pc:sldMk cId="4144632521" sldId="274"/>
            <ac:picMk id="19" creationId="{EB219AE3-5E62-D277-9199-989308ED0479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5:01:36.178" v="322" actId="1076"/>
          <ac:picMkLst>
            <pc:docMk/>
            <pc:sldMk cId="4144632521" sldId="274"/>
            <ac:picMk id="22" creationId="{3E3E20C8-D912-95DC-C295-042D1A2C9A15}"/>
          </ac:picMkLst>
        </pc:picChg>
        <pc:picChg chg="add mod">
          <ac:chgData name="Linda Følsgaard Maron" userId="S::lifma@aabenraa.dk::e8836a54-fd3d-44c6-a635-d43ccabb9954" providerId="AD" clId="Web-{85E65A9F-BED9-61E9-BA66-8C5704799B0B}" dt="2026-02-19T15:03:09.617" v="327" actId="1076"/>
          <ac:picMkLst>
            <pc:docMk/>
            <pc:sldMk cId="4144632521" sldId="274"/>
            <ac:picMk id="23" creationId="{F534A24E-4C02-611C-D307-EB901E6B1C6F}"/>
          </ac:picMkLst>
        </pc:picChg>
        <pc:cxnChg chg="add mod">
          <ac:chgData name="Linda Følsgaard Maron" userId="S::lifma@aabenraa.dk::e8836a54-fd3d-44c6-a635-d43ccabb9954" providerId="AD" clId="Web-{85E65A9F-BED9-61E9-BA66-8C5704799B0B}" dt="2026-02-19T14:52:20.389" v="215" actId="1076"/>
          <ac:cxnSpMkLst>
            <pc:docMk/>
            <pc:sldMk cId="4144632521" sldId="274"/>
            <ac:cxnSpMk id="20" creationId="{3E6F2059-458A-A85C-98B6-44FBA14042A6}"/>
          </ac:cxnSpMkLst>
        </pc:cxnChg>
        <pc:cxnChg chg="add mod">
          <ac:chgData name="Linda Følsgaard Maron" userId="S::lifma@aabenraa.dk::e8836a54-fd3d-44c6-a635-d43ccabb9954" providerId="AD" clId="Web-{85E65A9F-BED9-61E9-BA66-8C5704799B0B}" dt="2026-02-19T14:52:43.219" v="218" actId="1076"/>
          <ac:cxnSpMkLst>
            <pc:docMk/>
            <pc:sldMk cId="4144632521" sldId="274"/>
            <ac:cxnSpMk id="21" creationId="{A59178F4-1760-276C-7929-D272E0793F1F}"/>
          </ac:cxnSpMkLst>
        </pc:cxnChg>
      </pc:sldChg>
      <pc:sldChg chg="modSp add">
        <pc:chgData name="Linda Følsgaard Maron" userId="S::lifma@aabenraa.dk::e8836a54-fd3d-44c6-a635-d43ccabb9954" providerId="AD" clId="Web-{85E65A9F-BED9-61E9-BA66-8C5704799B0B}" dt="2026-02-19T14:33:53.348" v="36" actId="20577"/>
        <pc:sldMkLst>
          <pc:docMk/>
          <pc:sldMk cId="3980402305" sldId="415"/>
        </pc:sldMkLst>
        <pc:spChg chg="mod">
          <ac:chgData name="Linda Følsgaard Maron" userId="S::lifma@aabenraa.dk::e8836a54-fd3d-44c6-a635-d43ccabb9954" providerId="AD" clId="Web-{85E65A9F-BED9-61E9-BA66-8C5704799B0B}" dt="2026-02-19T14:33:53.348" v="36" actId="20577"/>
          <ac:spMkLst>
            <pc:docMk/>
            <pc:sldMk cId="3980402305" sldId="415"/>
            <ac:spMk id="3" creationId="{0F0E3A42-25E5-CAC7-B79C-C7925F2EA85D}"/>
          </ac:spMkLst>
        </pc:spChg>
      </pc:sldChg>
      <pc:sldChg chg="addSp delSp modSp add replId">
        <pc:chgData name="Linda Følsgaard Maron" userId="S::lifma@aabenraa.dk::e8836a54-fd3d-44c6-a635-d43ccabb9954" providerId="AD" clId="Web-{85E65A9F-BED9-61E9-BA66-8C5704799B0B}" dt="2026-02-19T14:58:22.358" v="282"/>
        <pc:sldMkLst>
          <pc:docMk/>
          <pc:sldMk cId="3622785548" sldId="417"/>
        </pc:sldMkLst>
        <pc:spChg chg="mod">
          <ac:chgData name="Linda Følsgaard Maron" userId="S::lifma@aabenraa.dk::e8836a54-fd3d-44c6-a635-d43ccabb9954" providerId="AD" clId="Web-{85E65A9F-BED9-61E9-BA66-8C5704799B0B}" dt="2026-02-19T14:53:28.223" v="258" actId="1076"/>
          <ac:spMkLst>
            <pc:docMk/>
            <pc:sldMk cId="3622785548" sldId="417"/>
            <ac:spMk id="17" creationId="{83AC922C-395C-68A9-A71F-A1563FCEDE81}"/>
          </ac:spMkLst>
        </pc:spChg>
        <pc:picChg chg="add mod">
          <ac:chgData name="Linda Følsgaard Maron" userId="S::lifma@aabenraa.dk::e8836a54-fd3d-44c6-a635-d43ccabb9954" providerId="AD" clId="Web-{85E65A9F-BED9-61E9-BA66-8C5704799B0B}" dt="2026-02-19T14:57:41.058" v="277" actId="1076"/>
          <ac:picMkLst>
            <pc:docMk/>
            <pc:sldMk cId="3622785548" sldId="417"/>
            <ac:picMk id="11" creationId="{83FC10E6-7B5E-555B-CC29-E2C80DE02A3F}"/>
          </ac:picMkLst>
        </pc:picChg>
        <pc:picChg chg="add mod ord">
          <ac:chgData name="Linda Følsgaard Maron" userId="S::lifma@aabenraa.dk::e8836a54-fd3d-44c6-a635-d43ccabb9954" providerId="AD" clId="Web-{85E65A9F-BED9-61E9-BA66-8C5704799B0B}" dt="2026-02-19T14:58:03.826" v="280" actId="1076"/>
          <ac:picMkLst>
            <pc:docMk/>
            <pc:sldMk cId="3622785548" sldId="417"/>
            <ac:picMk id="15" creationId="{F0006220-C301-B024-ADDE-DBC192DAE57B}"/>
          </ac:picMkLst>
        </pc:picChg>
      </pc:sldChg>
      <pc:sldChg chg="delSp modSp add replId">
        <pc:chgData name="Linda Følsgaard Maron" userId="S::lifma@aabenraa.dk::e8836a54-fd3d-44c6-a635-d43ccabb9954" providerId="AD" clId="Web-{85E65A9F-BED9-61E9-BA66-8C5704799B0B}" dt="2026-02-19T15:06:21.856" v="395" actId="20577"/>
        <pc:sldMkLst>
          <pc:docMk/>
          <pc:sldMk cId="3733036746" sldId="418"/>
        </pc:sldMkLst>
        <pc:spChg chg="mod">
          <ac:chgData name="Linda Følsgaard Maron" userId="S::lifma@aabenraa.dk::e8836a54-fd3d-44c6-a635-d43ccabb9954" providerId="AD" clId="Web-{85E65A9F-BED9-61E9-BA66-8C5704799B0B}" dt="2026-02-19T15:06:21.856" v="395" actId="20577"/>
          <ac:spMkLst>
            <pc:docMk/>
            <pc:sldMk cId="3733036746" sldId="418"/>
            <ac:spMk id="2" creationId="{440F469A-D677-4E17-E3B9-C435663FD92A}"/>
          </ac:spMkLst>
        </pc:spChg>
        <pc:spChg chg="mod">
          <ac:chgData name="Linda Følsgaard Maron" userId="S::lifma@aabenraa.dk::e8836a54-fd3d-44c6-a635-d43ccabb9954" providerId="AD" clId="Web-{85E65A9F-BED9-61E9-BA66-8C5704799B0B}" dt="2026-02-19T15:05:32.699" v="346" actId="20577"/>
          <ac:spMkLst>
            <pc:docMk/>
            <pc:sldMk cId="3733036746" sldId="418"/>
            <ac:spMk id="3" creationId="{B1AF6127-188C-CBDD-7DFB-1908521B893D}"/>
          </ac:spMkLst>
        </pc:spChg>
        <pc:picChg chg="mod">
          <ac:chgData name="Linda Følsgaard Maron" userId="S::lifma@aabenraa.dk::e8836a54-fd3d-44c6-a635-d43ccabb9954" providerId="AD" clId="Web-{85E65A9F-BED9-61E9-BA66-8C5704799B0B}" dt="2026-02-19T15:05:54.793" v="358" actId="1076"/>
          <ac:picMkLst>
            <pc:docMk/>
            <pc:sldMk cId="3733036746" sldId="418"/>
            <ac:picMk id="15" creationId="{8E9CB866-81DD-DE65-DBFD-F152C51E7CAA}"/>
          </ac:picMkLst>
        </pc:picChg>
      </pc:sldChg>
    </pc:docChg>
  </pc:docChgLst>
  <pc:docChgLst>
    <pc:chgData name="Stine Vikkelsø Clausen" userId="S::svcl@aabenraa.dk::1cd3f96e-0e7b-4ac8-8ac3-8b70d164f061" providerId="AD" clId="Web-{EC4EEC4C-5382-BF74-FD74-22A5D45C19ED}"/>
    <pc:docChg chg="addSld modSld sldOrd">
      <pc:chgData name="Stine Vikkelsø Clausen" userId="S::svcl@aabenraa.dk::1cd3f96e-0e7b-4ac8-8ac3-8b70d164f061" providerId="AD" clId="Web-{EC4EEC4C-5382-BF74-FD74-22A5D45C19ED}" dt="2026-02-05T08:50:02.246" v="93" actId="20577"/>
      <pc:docMkLst>
        <pc:docMk/>
      </pc:docMkLst>
      <pc:sldChg chg="modSp">
        <pc:chgData name="Stine Vikkelsø Clausen" userId="S::svcl@aabenraa.dk::1cd3f96e-0e7b-4ac8-8ac3-8b70d164f061" providerId="AD" clId="Web-{EC4EEC4C-5382-BF74-FD74-22A5D45C19ED}" dt="2026-02-05T08:50:02.246" v="93" actId="20577"/>
        <pc:sldMkLst>
          <pc:docMk/>
          <pc:sldMk cId="1800203135" sldId="264"/>
        </pc:sldMkLst>
        <pc:spChg chg="mod">
          <ac:chgData name="Stine Vikkelsø Clausen" userId="S::svcl@aabenraa.dk::1cd3f96e-0e7b-4ac8-8ac3-8b70d164f061" providerId="AD" clId="Web-{EC4EEC4C-5382-BF74-FD74-22A5D45C19ED}" dt="2026-02-05T08:50:02.246" v="93" actId="20577"/>
          <ac:spMkLst>
            <pc:docMk/>
            <pc:sldMk cId="1800203135" sldId="264"/>
            <ac:spMk id="2" creationId="{DA298121-9B88-C214-7491-25A28ED1C22A}"/>
          </ac:spMkLst>
        </pc:spChg>
        <pc:spChg chg="mod">
          <ac:chgData name="Stine Vikkelsø Clausen" userId="S::svcl@aabenraa.dk::1cd3f96e-0e7b-4ac8-8ac3-8b70d164f061" providerId="AD" clId="Web-{EC4EEC4C-5382-BF74-FD74-22A5D45C19ED}" dt="2026-02-05T08:44:22.343" v="43" actId="20577"/>
          <ac:spMkLst>
            <pc:docMk/>
            <pc:sldMk cId="1800203135" sldId="264"/>
            <ac:spMk id="3" creationId="{CE3B23F8-7212-5464-9964-42C5ABC7C336}"/>
          </ac:spMkLst>
        </pc:spChg>
      </pc:sldChg>
      <pc:sldChg chg="modSp">
        <pc:chgData name="Stine Vikkelsø Clausen" userId="S::svcl@aabenraa.dk::1cd3f96e-0e7b-4ac8-8ac3-8b70d164f061" providerId="AD" clId="Web-{EC4EEC4C-5382-BF74-FD74-22A5D45C19ED}" dt="2026-02-05T08:39:11.740" v="6" actId="20577"/>
        <pc:sldMkLst>
          <pc:docMk/>
          <pc:sldMk cId="3345048723" sldId="265"/>
        </pc:sldMkLst>
        <pc:spChg chg="mod">
          <ac:chgData name="Stine Vikkelsø Clausen" userId="S::svcl@aabenraa.dk::1cd3f96e-0e7b-4ac8-8ac3-8b70d164f061" providerId="AD" clId="Web-{EC4EEC4C-5382-BF74-FD74-22A5D45C19ED}" dt="2026-02-05T08:39:11.740" v="6" actId="20577"/>
          <ac:spMkLst>
            <pc:docMk/>
            <pc:sldMk cId="3345048723" sldId="265"/>
            <ac:spMk id="2" creationId="{AF3DE276-3546-BF9B-3067-FD555478578C}"/>
          </ac:spMkLst>
        </pc:spChg>
      </pc:sldChg>
      <pc:sldChg chg="ord modNotes">
        <pc:chgData name="Stine Vikkelsø Clausen" userId="S::svcl@aabenraa.dk::1cd3f96e-0e7b-4ac8-8ac3-8b70d164f061" providerId="AD" clId="Web-{EC4EEC4C-5382-BF74-FD74-22A5D45C19ED}" dt="2026-02-05T08:42:39.060" v="37"/>
        <pc:sldMkLst>
          <pc:docMk/>
          <pc:sldMk cId="1106203114" sldId="269"/>
        </pc:sldMkLst>
      </pc:sldChg>
      <pc:sldChg chg="modNotes">
        <pc:chgData name="Stine Vikkelsø Clausen" userId="S::svcl@aabenraa.dk::1cd3f96e-0e7b-4ac8-8ac3-8b70d164f061" providerId="AD" clId="Web-{EC4EEC4C-5382-BF74-FD74-22A5D45C19ED}" dt="2026-02-05T08:41:59.137" v="14"/>
        <pc:sldMkLst>
          <pc:docMk/>
          <pc:sldMk cId="2180476293" sldId="271"/>
        </pc:sldMkLst>
      </pc:sldChg>
      <pc:sldChg chg="modNotes">
        <pc:chgData name="Stine Vikkelsø Clausen" userId="S::svcl@aabenraa.dk::1cd3f96e-0e7b-4ac8-8ac3-8b70d164f061" providerId="AD" clId="Web-{EC4EEC4C-5382-BF74-FD74-22A5D45C19ED}" dt="2026-02-05T08:43:12.654" v="41"/>
        <pc:sldMkLst>
          <pc:docMk/>
          <pc:sldMk cId="4144632521" sldId="274"/>
        </pc:sldMkLst>
      </pc:sldChg>
      <pc:sldChg chg="modNotes">
        <pc:chgData name="Stine Vikkelsø Clausen" userId="S::svcl@aabenraa.dk::1cd3f96e-0e7b-4ac8-8ac3-8b70d164f061" providerId="AD" clId="Web-{EC4EEC4C-5382-BF74-FD74-22A5D45C19ED}" dt="2026-02-05T08:42:13.528" v="17"/>
        <pc:sldMkLst>
          <pc:docMk/>
          <pc:sldMk cId="2445418286" sldId="275"/>
        </pc:sldMkLst>
      </pc:sldChg>
      <pc:sldChg chg="modSp new modNotes">
        <pc:chgData name="Stine Vikkelsø Clausen" userId="S::svcl@aabenraa.dk::1cd3f96e-0e7b-4ac8-8ac3-8b70d164f061" providerId="AD" clId="Web-{EC4EEC4C-5382-BF74-FD74-22A5D45C19ED}" dt="2026-02-05T08:47:29.609" v="62"/>
        <pc:sldMkLst>
          <pc:docMk/>
          <pc:sldMk cId="1315861619" sldId="278"/>
        </pc:sldMkLst>
        <pc:spChg chg="mod">
          <ac:chgData name="Stine Vikkelsø Clausen" userId="S::svcl@aabenraa.dk::1cd3f96e-0e7b-4ac8-8ac3-8b70d164f061" providerId="AD" clId="Web-{EC4EEC4C-5382-BF74-FD74-22A5D45C19ED}" dt="2026-02-05T08:45:08.156" v="60" actId="20577"/>
          <ac:spMkLst>
            <pc:docMk/>
            <pc:sldMk cId="1315861619" sldId="278"/>
            <ac:spMk id="3" creationId="{E322FE34-8538-4612-776F-F176B6F76D38}"/>
          </ac:spMkLst>
        </pc:spChg>
      </pc:sldChg>
    </pc:docChg>
  </pc:docChgLst>
  <pc:docChgLst>
    <pc:chgData name="Stine Vikkelsø Clausen" userId="S::svcl@aabenraa.dk::1cd3f96e-0e7b-4ac8-8ac3-8b70d164f061" providerId="AD" clId="Web-{461190F5-7101-5F89-0685-403703979FBF}"/>
    <pc:docChg chg="addSld modSld">
      <pc:chgData name="Stine Vikkelsø Clausen" userId="S::svcl@aabenraa.dk::1cd3f96e-0e7b-4ac8-8ac3-8b70d164f061" providerId="AD" clId="Web-{461190F5-7101-5F89-0685-403703979FBF}" dt="2026-02-20T09:57:41.466" v="48" actId="20577"/>
      <pc:docMkLst>
        <pc:docMk/>
      </pc:docMkLst>
      <pc:sldChg chg="modNotes">
        <pc:chgData name="Stine Vikkelsø Clausen" userId="S::svcl@aabenraa.dk::1cd3f96e-0e7b-4ac8-8ac3-8b70d164f061" providerId="AD" clId="Web-{461190F5-7101-5F89-0685-403703979FBF}" dt="2026-02-20T09:57:26.262" v="46"/>
        <pc:sldMkLst>
          <pc:docMk/>
          <pc:sldMk cId="3733036746" sldId="418"/>
        </pc:sldMkLst>
      </pc:sldChg>
    </pc:docChg>
  </pc:docChgLst>
  <pc:docChgLst>
    <pc:chgData name="Linda Følsgaard Maron" userId="S::lifma@aabenraa.dk::e8836a54-fd3d-44c6-a635-d43ccabb9954" providerId="AD" clId="Web-{DA1ED2FD-37C6-C7A5-4FC5-ED5A374B145D}"/>
    <pc:docChg chg="addSld delSld modSld">
      <pc:chgData name="Linda Følsgaard Maron" userId="S::lifma@aabenraa.dk::e8836a54-fd3d-44c6-a635-d43ccabb9954" providerId="AD" clId="Web-{DA1ED2FD-37C6-C7A5-4FC5-ED5A374B145D}" dt="2026-02-24T07:33:59.590" v="182"/>
      <pc:docMkLst>
        <pc:docMk/>
      </pc:docMkLst>
      <pc:sldChg chg="addAnim delAnim">
        <pc:chgData name="Linda Følsgaard Maron" userId="S::lifma@aabenraa.dk::e8836a54-fd3d-44c6-a635-d43ccabb9954" providerId="AD" clId="Web-{DA1ED2FD-37C6-C7A5-4FC5-ED5A374B145D}" dt="2026-02-24T07:10:02.243" v="0"/>
        <pc:sldMkLst>
          <pc:docMk/>
          <pc:sldMk cId="2445418286" sldId="275"/>
        </pc:sldMkLst>
      </pc:sldChg>
      <pc:sldChg chg="modSp addAnim modAnim">
        <pc:chgData name="Linda Følsgaard Maron" userId="S::lifma@aabenraa.dk::e8836a54-fd3d-44c6-a635-d43ccabb9954" providerId="AD" clId="Web-{DA1ED2FD-37C6-C7A5-4FC5-ED5A374B145D}" dt="2026-02-24T07:13:48.188" v="17" actId="1076"/>
        <pc:sldMkLst>
          <pc:docMk/>
          <pc:sldMk cId="1315861619" sldId="278"/>
        </pc:sldMkLst>
        <pc:picChg chg="mod">
          <ac:chgData name="Linda Følsgaard Maron" userId="S::lifma@aabenraa.dk::e8836a54-fd3d-44c6-a635-d43ccabb9954" providerId="AD" clId="Web-{DA1ED2FD-37C6-C7A5-4FC5-ED5A374B145D}" dt="2026-02-24T07:13:48.188" v="17" actId="1076"/>
          <ac:picMkLst>
            <pc:docMk/>
            <pc:sldMk cId="1315861619" sldId="278"/>
            <ac:picMk id="9" creationId="{AEBDCCA2-8B63-5E30-CC4D-34B8CFF710CF}"/>
          </ac:picMkLst>
        </pc:picChg>
      </pc:sldChg>
      <pc:sldChg chg="modSp addAnim">
        <pc:chgData name="Linda Følsgaard Maron" userId="S::lifma@aabenraa.dk::e8836a54-fd3d-44c6-a635-d43ccabb9954" providerId="AD" clId="Web-{DA1ED2FD-37C6-C7A5-4FC5-ED5A374B145D}" dt="2026-02-24T07:29:40.198" v="108" actId="20577"/>
        <pc:sldMkLst>
          <pc:docMk/>
          <pc:sldMk cId="3980402305" sldId="415"/>
        </pc:sldMkLst>
        <pc:spChg chg="mod">
          <ac:chgData name="Linda Følsgaard Maron" userId="S::lifma@aabenraa.dk::e8836a54-fd3d-44c6-a635-d43ccabb9954" providerId="AD" clId="Web-{DA1ED2FD-37C6-C7A5-4FC5-ED5A374B145D}" dt="2026-02-24T07:29:40.198" v="108" actId="20577"/>
          <ac:spMkLst>
            <pc:docMk/>
            <pc:sldMk cId="3980402305" sldId="415"/>
            <ac:spMk id="3" creationId="{0F0E3A42-25E5-CAC7-B79C-C7925F2EA85D}"/>
          </ac:spMkLst>
        </pc:spChg>
      </pc:sldChg>
      <pc:sldChg chg="addSp modSp addAnim modAnim">
        <pc:chgData name="Linda Følsgaard Maron" userId="S::lifma@aabenraa.dk::e8836a54-fd3d-44c6-a635-d43ccabb9954" providerId="AD" clId="Web-{DA1ED2FD-37C6-C7A5-4FC5-ED5A374B145D}" dt="2026-02-24T07:33:59.590" v="182"/>
        <pc:sldMkLst>
          <pc:docMk/>
          <pc:sldMk cId="3622785548" sldId="417"/>
        </pc:sldMkLst>
        <pc:spChg chg="mod">
          <ac:chgData name="Linda Følsgaard Maron" userId="S::lifma@aabenraa.dk::e8836a54-fd3d-44c6-a635-d43ccabb9954" providerId="AD" clId="Web-{DA1ED2FD-37C6-C7A5-4FC5-ED5A374B145D}" dt="2026-02-24T07:31:15.246" v="138" actId="20577"/>
          <ac:spMkLst>
            <pc:docMk/>
            <pc:sldMk cId="3622785548" sldId="417"/>
            <ac:spMk id="3" creationId="{4DDACCD1-E413-66A9-9792-5E64D5108CBB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33:02.003" v="168" actId="1076"/>
          <ac:spMkLst>
            <pc:docMk/>
            <pc:sldMk cId="3622785548" sldId="417"/>
            <ac:spMk id="4" creationId="{77882D89-98AF-1A23-4C9E-D74C59BF394D}"/>
          </ac:spMkLst>
        </pc:spChg>
        <pc:spChg chg="add">
          <ac:chgData name="Linda Følsgaard Maron" userId="S::lifma@aabenraa.dk::e8836a54-fd3d-44c6-a635-d43ccabb9954" providerId="AD" clId="Web-{DA1ED2FD-37C6-C7A5-4FC5-ED5A374B145D}" dt="2026-02-24T07:33:20.912" v="178"/>
          <ac:spMkLst>
            <pc:docMk/>
            <pc:sldMk cId="3622785548" sldId="417"/>
            <ac:spMk id="50" creationId="{A6EC70EF-329C-5AB6-A6FF-12350155E015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33:02.034" v="169" actId="1076"/>
          <ac:spMkLst>
            <pc:docMk/>
            <pc:sldMk cId="3622785548" sldId="417"/>
            <ac:spMk id="206" creationId="{6E6ADF52-ACDE-D8D1-43D1-338F47162F4B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33:02.065" v="170" actId="1076"/>
          <ac:spMkLst>
            <pc:docMk/>
            <pc:sldMk cId="3622785548" sldId="417"/>
            <ac:spMk id="207" creationId="{DA41C6C3-B03C-FC4B-3A48-BD79B185599E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33:02.081" v="171" actId="1076"/>
          <ac:spMkLst>
            <pc:docMk/>
            <pc:sldMk cId="3622785548" sldId="417"/>
            <ac:spMk id="208" creationId="{F884CA6B-EF3E-5797-753F-4F85EC5771CF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33:02.097" v="172" actId="1076"/>
          <ac:spMkLst>
            <pc:docMk/>
            <pc:sldMk cId="3622785548" sldId="417"/>
            <ac:spMk id="209" creationId="{DFD752F5-3B6E-D7D0-FAF9-FBC5A7E80A74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33:02.128" v="173" actId="1076"/>
          <ac:spMkLst>
            <pc:docMk/>
            <pc:sldMk cId="3622785548" sldId="417"/>
            <ac:spMk id="215" creationId="{BB7C967F-A4CF-77F4-E7D4-1D960136D32E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33:02.143" v="174" actId="1076"/>
          <ac:spMkLst>
            <pc:docMk/>
            <pc:sldMk cId="3622785548" sldId="417"/>
            <ac:spMk id="229" creationId="{055AA3F1-3337-BD7B-0097-F488643425F5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33:02.175" v="175" actId="1076"/>
          <ac:spMkLst>
            <pc:docMk/>
            <pc:sldMk cId="3622785548" sldId="417"/>
            <ac:spMk id="270" creationId="{45904A9E-2724-E8E6-914F-BE8ED870B1EE}"/>
          </ac:spMkLst>
        </pc:spChg>
        <pc:graphicFrameChg chg="mod">
          <ac:chgData name="Linda Følsgaard Maron" userId="S::lifma@aabenraa.dk::e8836a54-fd3d-44c6-a635-d43ccabb9954" providerId="AD" clId="Web-{DA1ED2FD-37C6-C7A5-4FC5-ED5A374B145D}" dt="2026-02-24T07:33:01.987" v="167" actId="1076"/>
          <ac:graphicFrameMkLst>
            <pc:docMk/>
            <pc:sldMk cId="3622785548" sldId="417"/>
            <ac:graphicFrameMk id="6" creationId="{F4C9F418-B926-B781-9D14-E16A62D97EB4}"/>
          </ac:graphicFrameMkLst>
        </pc:graphicFrameChg>
        <pc:picChg chg="mod">
          <ac:chgData name="Linda Følsgaard Maron" userId="S::lifma@aabenraa.dk::e8836a54-fd3d-44c6-a635-d43ccabb9954" providerId="AD" clId="Web-{DA1ED2FD-37C6-C7A5-4FC5-ED5A374B145D}" dt="2026-02-24T07:33:07.504" v="176" actId="1076"/>
          <ac:picMkLst>
            <pc:docMk/>
            <pc:sldMk cId="3622785548" sldId="417"/>
            <ac:picMk id="236" creationId="{729EC2AB-FD50-E39F-AFC2-49FD13A21127}"/>
          </ac:picMkLst>
        </pc:picChg>
        <pc:picChg chg="mod">
          <ac:chgData name="Linda Følsgaard Maron" userId="S::lifma@aabenraa.dk::e8836a54-fd3d-44c6-a635-d43ccabb9954" providerId="AD" clId="Web-{DA1ED2FD-37C6-C7A5-4FC5-ED5A374B145D}" dt="2026-02-24T07:33:10.270" v="177" actId="1076"/>
          <ac:picMkLst>
            <pc:docMk/>
            <pc:sldMk cId="3622785548" sldId="417"/>
            <ac:picMk id="244" creationId="{6AF0A9D7-4A9F-D9CB-FB95-B1E6D5652471}"/>
          </ac:picMkLst>
        </pc:picChg>
      </pc:sldChg>
      <pc:sldChg chg="modSp">
        <pc:chgData name="Linda Følsgaard Maron" userId="S::lifma@aabenraa.dk::e8836a54-fd3d-44c6-a635-d43ccabb9954" providerId="AD" clId="Web-{DA1ED2FD-37C6-C7A5-4FC5-ED5A374B145D}" dt="2026-02-24T07:30:44.105" v="122" actId="1076"/>
        <pc:sldMkLst>
          <pc:docMk/>
          <pc:sldMk cId="3733036746" sldId="418"/>
        </pc:sldMkLst>
        <pc:spChg chg="mod">
          <ac:chgData name="Linda Følsgaard Maron" userId="S::lifma@aabenraa.dk::e8836a54-fd3d-44c6-a635-d43ccabb9954" providerId="AD" clId="Web-{DA1ED2FD-37C6-C7A5-4FC5-ED5A374B145D}" dt="2026-02-24T07:30:43.136" v="121" actId="20577"/>
          <ac:spMkLst>
            <pc:docMk/>
            <pc:sldMk cId="3733036746" sldId="418"/>
            <ac:spMk id="2" creationId="{440F469A-D677-4E17-E3B9-C435663FD92A}"/>
          </ac:spMkLst>
        </pc:spChg>
        <pc:picChg chg="mod">
          <ac:chgData name="Linda Følsgaard Maron" userId="S::lifma@aabenraa.dk::e8836a54-fd3d-44c6-a635-d43ccabb9954" providerId="AD" clId="Web-{DA1ED2FD-37C6-C7A5-4FC5-ED5A374B145D}" dt="2026-02-24T07:30:44.105" v="122" actId="1076"/>
          <ac:picMkLst>
            <pc:docMk/>
            <pc:sldMk cId="3733036746" sldId="418"/>
            <ac:picMk id="15" creationId="{8E9CB866-81DD-DE65-DBFD-F152C51E7CAA}"/>
          </ac:picMkLst>
        </pc:picChg>
      </pc:sldChg>
      <pc:sldChg chg="addSp modSp addAnim">
        <pc:chgData name="Linda Følsgaard Maron" userId="S::lifma@aabenraa.dk::e8836a54-fd3d-44c6-a635-d43ccabb9954" providerId="AD" clId="Web-{DA1ED2FD-37C6-C7A5-4FC5-ED5A374B145D}" dt="2026-02-24T07:12:37.936" v="14" actId="1076"/>
        <pc:sldMkLst>
          <pc:docMk/>
          <pc:sldMk cId="2516561963" sldId="419"/>
        </pc:sldMkLst>
        <pc:spChg chg="add mod">
          <ac:chgData name="Linda Følsgaard Maron" userId="S::lifma@aabenraa.dk::e8836a54-fd3d-44c6-a635-d43ccabb9954" providerId="AD" clId="Web-{DA1ED2FD-37C6-C7A5-4FC5-ED5A374B145D}" dt="2026-02-24T07:11:54.731" v="7" actId="1076"/>
          <ac:spMkLst>
            <pc:docMk/>
            <pc:sldMk cId="2516561963" sldId="419"/>
            <ac:spMk id="8" creationId="{3CB572C1-EC5F-2646-5386-DD40E2C1D49C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12:29.858" v="12" actId="1076"/>
          <ac:spMkLst>
            <pc:docMk/>
            <pc:sldMk cId="2516561963" sldId="419"/>
            <ac:spMk id="14" creationId="{83F423B9-24E6-0744-C315-FE8D3325FF22}"/>
          </ac:spMkLst>
        </pc:spChg>
        <pc:spChg chg="mod">
          <ac:chgData name="Linda Følsgaard Maron" userId="S::lifma@aabenraa.dk::e8836a54-fd3d-44c6-a635-d43ccabb9954" providerId="AD" clId="Web-{DA1ED2FD-37C6-C7A5-4FC5-ED5A374B145D}" dt="2026-02-24T07:12:29.873" v="13" actId="1076"/>
          <ac:spMkLst>
            <pc:docMk/>
            <pc:sldMk cId="2516561963" sldId="419"/>
            <ac:spMk id="16" creationId="{69B6E707-EC22-3DEC-D1A8-035A45DAFD4F}"/>
          </ac:spMkLst>
        </pc:spChg>
        <pc:picChg chg="add mod">
          <ac:chgData name="Linda Følsgaard Maron" userId="S::lifma@aabenraa.dk::e8836a54-fd3d-44c6-a635-d43ccabb9954" providerId="AD" clId="Web-{DA1ED2FD-37C6-C7A5-4FC5-ED5A374B145D}" dt="2026-02-24T07:12:37.936" v="14" actId="1076"/>
          <ac:picMkLst>
            <pc:docMk/>
            <pc:sldMk cId="2516561963" sldId="419"/>
            <ac:picMk id="4" creationId="{C39E78CB-6FA0-6609-A281-560B831DFB1F}"/>
          </ac:picMkLst>
        </pc:picChg>
        <pc:picChg chg="mod">
          <ac:chgData name="Linda Følsgaard Maron" userId="S::lifma@aabenraa.dk::e8836a54-fd3d-44c6-a635-d43ccabb9954" providerId="AD" clId="Web-{DA1ED2FD-37C6-C7A5-4FC5-ED5A374B145D}" dt="2026-02-24T07:12:13.904" v="9" actId="14100"/>
          <ac:picMkLst>
            <pc:docMk/>
            <pc:sldMk cId="2516561963" sldId="419"/>
            <ac:picMk id="5" creationId="{42DF70DB-1A28-EB93-5AB2-CA685C1EA831}"/>
          </ac:picMkLst>
        </pc:picChg>
        <pc:picChg chg="mod">
          <ac:chgData name="Linda Følsgaard Maron" userId="S::lifma@aabenraa.dk::e8836a54-fd3d-44c6-a635-d43ccabb9954" providerId="AD" clId="Web-{DA1ED2FD-37C6-C7A5-4FC5-ED5A374B145D}" dt="2026-02-24T07:12:19.107" v="10" actId="14100"/>
          <ac:picMkLst>
            <pc:docMk/>
            <pc:sldMk cId="2516561963" sldId="419"/>
            <ac:picMk id="6" creationId="{E8A181F2-8BB6-E76B-9784-7159965638F0}"/>
          </ac:picMkLst>
        </pc:picChg>
        <pc:picChg chg="mod">
          <ac:chgData name="Linda Følsgaard Maron" userId="S::lifma@aabenraa.dk::e8836a54-fd3d-44c6-a635-d43ccabb9954" providerId="AD" clId="Web-{DA1ED2FD-37C6-C7A5-4FC5-ED5A374B145D}" dt="2026-02-24T07:12:29.858" v="11" actId="1076"/>
          <ac:picMkLst>
            <pc:docMk/>
            <pc:sldMk cId="2516561963" sldId="419"/>
            <ac:picMk id="10" creationId="{84B9B706-B6F8-168D-1B87-34336C364E22}"/>
          </ac:picMkLst>
        </pc:picChg>
      </pc:sldChg>
      <pc:sldChg chg="new del">
        <pc:chgData name="Linda Følsgaard Maron" userId="S::lifma@aabenraa.dk::e8836a54-fd3d-44c6-a635-d43ccabb9954" providerId="AD" clId="Web-{DA1ED2FD-37C6-C7A5-4FC5-ED5A374B145D}" dt="2026-02-24T07:24:07.007" v="74"/>
        <pc:sldMkLst>
          <pc:docMk/>
          <pc:sldMk cId="3197591363" sldId="421"/>
        </pc:sldMkLst>
      </pc:sldChg>
      <pc:sldChg chg="addSp delSp modSp new">
        <pc:chgData name="Linda Følsgaard Maron" userId="S::lifma@aabenraa.dk::e8836a54-fd3d-44c6-a635-d43ccabb9954" providerId="AD" clId="Web-{DA1ED2FD-37C6-C7A5-4FC5-ED5A374B145D}" dt="2026-02-24T07:26:23.383" v="78" actId="14100"/>
        <pc:sldMkLst>
          <pc:docMk/>
          <pc:sldMk cId="3404667648" sldId="421"/>
        </pc:sldMkLst>
        <pc:spChg chg="del">
          <ac:chgData name="Linda Følsgaard Maron" userId="S::lifma@aabenraa.dk::e8836a54-fd3d-44c6-a635-d43ccabb9954" providerId="AD" clId="Web-{DA1ED2FD-37C6-C7A5-4FC5-ED5A374B145D}" dt="2026-02-24T07:26:03.789" v="76"/>
          <ac:spMkLst>
            <pc:docMk/>
            <pc:sldMk cId="3404667648" sldId="421"/>
            <ac:spMk id="2" creationId="{8EFD0572-FF9C-D492-BE90-3BFD798EC579}"/>
          </ac:spMkLst>
        </pc:spChg>
        <pc:picChg chg="add mod ord">
          <ac:chgData name="Linda Følsgaard Maron" userId="S::lifma@aabenraa.dk::e8836a54-fd3d-44c6-a635-d43ccabb9954" providerId="AD" clId="Web-{DA1ED2FD-37C6-C7A5-4FC5-ED5A374B145D}" dt="2026-02-24T07:26:23.383" v="78" actId="14100"/>
          <ac:picMkLst>
            <pc:docMk/>
            <pc:sldMk cId="3404667648" sldId="421"/>
            <ac:picMk id="3" creationId="{F662EC1A-D715-AEFB-BC31-70C6A972071F}"/>
          </ac:picMkLst>
        </pc:picChg>
      </pc:sldChg>
      <pc:sldChg chg="new del">
        <pc:chgData name="Linda Følsgaard Maron" userId="S::lifma@aabenraa.dk::e8836a54-fd3d-44c6-a635-d43ccabb9954" providerId="AD" clId="Web-{DA1ED2FD-37C6-C7A5-4FC5-ED5A374B145D}" dt="2026-02-24T07:23:56.913" v="72"/>
        <pc:sldMkLst>
          <pc:docMk/>
          <pc:sldMk cId="3728731318" sldId="421"/>
        </pc:sldMkLst>
      </pc:sldChg>
    </pc:docChg>
  </pc:docChgLst>
  <pc:docChgLst>
    <pc:chgData name="Mads Vinberg Pedersen" userId="S::mvped@aabenraa.dk::b603da1b-dbec-413d-be7d-3520fe8449c5" providerId="AD" clId="Web-{E92AEA5D-7BC2-F62C-2A59-0B503E7EECE7}"/>
    <pc:docChg chg="addSld delSld modSld">
      <pc:chgData name="Mads Vinberg Pedersen" userId="S::mvped@aabenraa.dk::b603da1b-dbec-413d-be7d-3520fe8449c5" providerId="AD" clId="Web-{E92AEA5D-7BC2-F62C-2A59-0B503E7EECE7}" dt="2026-02-10T14:04:09.754" v="581"/>
      <pc:docMkLst>
        <pc:docMk/>
      </pc:docMkLst>
      <pc:sldChg chg="addSp delSp modSp add mod replId modClrScheme chgLayout">
        <pc:chgData name="Mads Vinberg Pedersen" userId="S::mvped@aabenraa.dk::b603da1b-dbec-413d-be7d-3520fe8449c5" providerId="AD" clId="Web-{E92AEA5D-7BC2-F62C-2A59-0B503E7EECE7}" dt="2026-02-10T13:20:00.381" v="425" actId="1076"/>
        <pc:sldMkLst>
          <pc:docMk/>
          <pc:sldMk cId="630850264" sldId="279"/>
        </pc:sldMkLst>
        <pc:spChg chg="add mod ord">
          <ac:chgData name="Mads Vinberg Pedersen" userId="S::mvped@aabenraa.dk::b603da1b-dbec-413d-be7d-3520fe8449c5" providerId="AD" clId="Web-{E92AEA5D-7BC2-F62C-2A59-0B503E7EECE7}" dt="2026-02-10T12:56:10.456" v="16" actId="20577"/>
          <ac:spMkLst>
            <pc:docMk/>
            <pc:sldMk cId="630850264" sldId="279"/>
            <ac:spMk id="2" creationId="{F1471DED-4F37-5678-E900-2826141B7491}"/>
          </ac:spMkLst>
        </pc:spChg>
        <pc:spChg chg="mod ord">
          <ac:chgData name="Mads Vinberg Pedersen" userId="S::mvped@aabenraa.dk::b603da1b-dbec-413d-be7d-3520fe8449c5" providerId="AD" clId="Web-{E92AEA5D-7BC2-F62C-2A59-0B503E7EECE7}" dt="2026-02-10T13:19:37.443" v="420" actId="20577"/>
          <ac:spMkLst>
            <pc:docMk/>
            <pc:sldMk cId="630850264" sldId="279"/>
            <ac:spMk id="3" creationId="{15137890-E2D0-9CD6-14B4-2255DCFF296B}"/>
          </ac:spMkLst>
        </pc:spChg>
        <pc:spChg chg="mod">
          <ac:chgData name="Mads Vinberg Pedersen" userId="S::mvped@aabenraa.dk::b603da1b-dbec-413d-be7d-3520fe8449c5" providerId="AD" clId="Web-{E92AEA5D-7BC2-F62C-2A59-0B503E7EECE7}" dt="2026-02-10T13:20:00.381" v="425" actId="1076"/>
          <ac:spMkLst>
            <pc:docMk/>
            <pc:sldMk cId="630850264" sldId="279"/>
            <ac:spMk id="6" creationId="{46CF8700-79BB-ACB4-43FC-305494D8286F}"/>
          </ac:spMkLst>
        </pc:spChg>
        <pc:picChg chg="mod ord">
          <ac:chgData name="Mads Vinberg Pedersen" userId="S::mvped@aabenraa.dk::b603da1b-dbec-413d-be7d-3520fe8449c5" providerId="AD" clId="Web-{E92AEA5D-7BC2-F62C-2A59-0B503E7EECE7}" dt="2026-02-10T13:19:42.459" v="422" actId="1076"/>
          <ac:picMkLst>
            <pc:docMk/>
            <pc:sldMk cId="630850264" sldId="279"/>
            <ac:picMk id="4" creationId="{C49FE70B-BFDA-F758-8E72-6D1800AF60B2}"/>
          </ac:picMkLst>
        </pc:picChg>
      </pc:sldChg>
      <pc:sldChg chg="addSp delSp modSp new modNotes">
        <pc:chgData name="Mads Vinberg Pedersen" userId="S::mvped@aabenraa.dk::b603da1b-dbec-413d-be7d-3520fe8449c5" providerId="AD" clId="Web-{E92AEA5D-7BC2-F62C-2A59-0B503E7EECE7}" dt="2026-02-10T13:52:45.522" v="470" actId="20577"/>
        <pc:sldMkLst>
          <pc:docMk/>
          <pc:sldMk cId="3970980846" sldId="281"/>
        </pc:sldMkLst>
        <pc:spChg chg="mod">
          <ac:chgData name="Mads Vinberg Pedersen" userId="S::mvped@aabenraa.dk::b603da1b-dbec-413d-be7d-3520fe8449c5" providerId="AD" clId="Web-{E92AEA5D-7BC2-F62C-2A59-0B503E7EECE7}" dt="2026-02-10T13:52:45.522" v="470" actId="20577"/>
          <ac:spMkLst>
            <pc:docMk/>
            <pc:sldMk cId="3970980846" sldId="281"/>
            <ac:spMk id="3" creationId="{E679C4EF-09FD-1AA3-96B7-6EB4570D4FAB}"/>
          </ac:spMkLst>
        </pc:spChg>
        <pc:spChg chg="mod">
          <ac:chgData name="Mads Vinberg Pedersen" userId="S::mvped@aabenraa.dk::b603da1b-dbec-413d-be7d-3520fe8449c5" providerId="AD" clId="Web-{E92AEA5D-7BC2-F62C-2A59-0B503E7EECE7}" dt="2026-02-10T13:23:32.099" v="438" actId="14100"/>
          <ac:spMkLst>
            <pc:docMk/>
            <pc:sldMk cId="3970980846" sldId="281"/>
            <ac:spMk id="4" creationId="{FC93A875-AA95-3F5D-1D30-2B3396C5ED0B}"/>
          </ac:spMkLst>
        </pc:spChg>
        <pc:picChg chg="add mod">
          <ac:chgData name="Mads Vinberg Pedersen" userId="S::mvped@aabenraa.dk::b603da1b-dbec-413d-be7d-3520fe8449c5" providerId="AD" clId="Web-{E92AEA5D-7BC2-F62C-2A59-0B503E7EECE7}" dt="2026-02-10T13:40:53.288" v="464" actId="1076"/>
          <ac:picMkLst>
            <pc:docMk/>
            <pc:sldMk cId="3970980846" sldId="281"/>
            <ac:picMk id="6" creationId="{9B3B7565-41D0-FBA3-6DC0-399B4899B793}"/>
          </ac:picMkLst>
        </pc:picChg>
      </pc:sldChg>
      <pc:sldChg chg="addSp delSp modSp new">
        <pc:chgData name="Mads Vinberg Pedersen" userId="S::mvped@aabenraa.dk::b603da1b-dbec-413d-be7d-3520fe8449c5" providerId="AD" clId="Web-{E92AEA5D-7BC2-F62C-2A59-0B503E7EECE7}" dt="2026-02-10T14:04:03.489" v="579" actId="20577"/>
        <pc:sldMkLst>
          <pc:docMk/>
          <pc:sldMk cId="717482284" sldId="283"/>
        </pc:sldMkLst>
        <pc:spChg chg="mod">
          <ac:chgData name="Mads Vinberg Pedersen" userId="S::mvped@aabenraa.dk::b603da1b-dbec-413d-be7d-3520fe8449c5" providerId="AD" clId="Web-{E92AEA5D-7BC2-F62C-2A59-0B503E7EECE7}" dt="2026-02-10T14:04:03.489" v="579" actId="20577"/>
          <ac:spMkLst>
            <pc:docMk/>
            <pc:sldMk cId="717482284" sldId="283"/>
            <ac:spMk id="2" creationId="{0BF2FFC5-C534-613A-1108-B97DF450B9F9}"/>
          </ac:spMkLst>
        </pc:spChg>
        <pc:spChg chg="mod">
          <ac:chgData name="Mads Vinberg Pedersen" userId="S::mvped@aabenraa.dk::b603da1b-dbec-413d-be7d-3520fe8449c5" providerId="AD" clId="Web-{E92AEA5D-7BC2-F62C-2A59-0B503E7EECE7}" dt="2026-02-10T13:57:50.474" v="477" actId="20577"/>
          <ac:spMkLst>
            <pc:docMk/>
            <pc:sldMk cId="717482284" sldId="283"/>
            <ac:spMk id="3" creationId="{9F4E229B-D48C-52B7-FC03-6D32F71FD250}"/>
          </ac:spMkLst>
        </pc:spChg>
        <pc:picChg chg="add mod">
          <ac:chgData name="Mads Vinberg Pedersen" userId="S::mvped@aabenraa.dk::b603da1b-dbec-413d-be7d-3520fe8449c5" providerId="AD" clId="Web-{E92AEA5D-7BC2-F62C-2A59-0B503E7EECE7}" dt="2026-02-10T13:58:00.083" v="481" actId="1076"/>
          <ac:picMkLst>
            <pc:docMk/>
            <pc:sldMk cId="717482284" sldId="283"/>
            <ac:picMk id="6" creationId="{7901452D-CB64-B11E-E86E-1B78E1D6796E}"/>
          </ac:picMkLst>
        </pc:picChg>
      </pc:sldChg>
    </pc:docChg>
  </pc:docChgLst>
  <pc:docChgLst>
    <pc:chgData name="Stine Vikkelsø Clausen" userId="S::svcl@aabenraa.dk::1cd3f96e-0e7b-4ac8-8ac3-8b70d164f061" providerId="AD" clId="Web-{D99E0ED6-4A01-8DAA-9BCE-8D586C40B2D4}"/>
    <pc:docChg chg="modSld">
      <pc:chgData name="Stine Vikkelsø Clausen" userId="S::svcl@aabenraa.dk::1cd3f96e-0e7b-4ac8-8ac3-8b70d164f061" providerId="AD" clId="Web-{D99E0ED6-4A01-8DAA-9BCE-8D586C40B2D4}" dt="2026-02-06T07:53:04.817" v="3" actId="1076"/>
      <pc:docMkLst>
        <pc:docMk/>
      </pc:docMkLst>
      <pc:sldChg chg="addSp modSp">
        <pc:chgData name="Stine Vikkelsø Clausen" userId="S::svcl@aabenraa.dk::1cd3f96e-0e7b-4ac8-8ac3-8b70d164f061" providerId="AD" clId="Web-{D99E0ED6-4A01-8DAA-9BCE-8D586C40B2D4}" dt="2026-02-06T07:53:04.817" v="3" actId="1076"/>
        <pc:sldMkLst>
          <pc:docMk/>
          <pc:sldMk cId="1800203135" sldId="264"/>
        </pc:sldMkLst>
        <pc:picChg chg="add mod">
          <ac:chgData name="Stine Vikkelsø Clausen" userId="S::svcl@aabenraa.dk::1cd3f96e-0e7b-4ac8-8ac3-8b70d164f061" providerId="AD" clId="Web-{D99E0ED6-4A01-8DAA-9BCE-8D586C40B2D4}" dt="2026-02-06T07:53:04.817" v="3" actId="1076"/>
          <ac:picMkLst>
            <pc:docMk/>
            <pc:sldMk cId="1800203135" sldId="264"/>
            <ac:picMk id="5" creationId="{E8B21CF4-7730-026B-9201-05F5A3E08A52}"/>
          </ac:picMkLst>
        </pc:picChg>
      </pc:sldChg>
    </pc:docChg>
  </pc:docChgLst>
  <pc:docChgLst>
    <pc:chgData name="Ulla Stolberg Petersen" userId="S::uspe@aabenraa.dk::e9629f00-7ca3-444c-9e12-9470748bef08" providerId="AD" clId="Web-{F1EAC01B-38C1-21E8-871B-F9695B63E6F9}"/>
    <pc:docChg chg="modSld">
      <pc:chgData name="Ulla Stolberg Petersen" userId="S::uspe@aabenraa.dk::e9629f00-7ca3-444c-9e12-9470748bef08" providerId="AD" clId="Web-{F1EAC01B-38C1-21E8-871B-F9695B63E6F9}" dt="2026-02-17T12:11:53.233" v="520" actId="20577"/>
      <pc:docMkLst>
        <pc:docMk/>
      </pc:docMkLst>
    </pc:docChg>
  </pc:docChgLst>
  <pc:docChgLst>
    <pc:chgData name="Stine Vikkelsø Clausen" userId="S::svcl@aabenraa.dk::1cd3f96e-0e7b-4ac8-8ac3-8b70d164f061" providerId="AD" clId="Web-{94BD2B5E-3D71-884A-2D31-D491C456E4E2}"/>
    <pc:docChg chg="modSld">
      <pc:chgData name="Stine Vikkelsø Clausen" userId="S::svcl@aabenraa.dk::1cd3f96e-0e7b-4ac8-8ac3-8b70d164f061" providerId="AD" clId="Web-{94BD2B5E-3D71-884A-2D31-D491C456E4E2}" dt="2026-02-05T12:42:06.144" v="5" actId="20577"/>
      <pc:docMkLst>
        <pc:docMk/>
      </pc:docMkLst>
      <pc:sldChg chg="modSp">
        <pc:chgData name="Stine Vikkelsø Clausen" userId="S::svcl@aabenraa.dk::1cd3f96e-0e7b-4ac8-8ac3-8b70d164f061" providerId="AD" clId="Web-{94BD2B5E-3D71-884A-2D31-D491C456E4E2}" dt="2026-02-05T12:42:06.144" v="5" actId="20577"/>
        <pc:sldMkLst>
          <pc:docMk/>
          <pc:sldMk cId="201448865" sldId="261"/>
        </pc:sldMkLst>
      </pc:sldChg>
    </pc:docChg>
  </pc:docChgLst>
  <pc:docChgLst>
    <pc:chgData name="Stine Vikkelsø Clausen" userId="S::svcl@aabenraa.dk::1cd3f96e-0e7b-4ac8-8ac3-8b70d164f061" providerId="AD" clId="Web-{E79A819D-4F3B-4ADF-56EE-6F2B45EFDAED}"/>
    <pc:docChg chg="modSld">
      <pc:chgData name="Stine Vikkelsø Clausen" userId="S::svcl@aabenraa.dk::1cd3f96e-0e7b-4ac8-8ac3-8b70d164f061" providerId="AD" clId="Web-{E79A819D-4F3B-4ADF-56EE-6F2B45EFDAED}" dt="2026-02-18T10:50:42.470" v="129"/>
      <pc:docMkLst>
        <pc:docMk/>
      </pc:docMkLst>
      <pc:sldChg chg="addSp modSp mod modClrScheme chgLayout">
        <pc:chgData name="Stine Vikkelsø Clausen" userId="S::svcl@aabenraa.dk::1cd3f96e-0e7b-4ac8-8ac3-8b70d164f061" providerId="AD" clId="Web-{E79A819D-4F3B-4ADF-56EE-6F2B45EFDAED}" dt="2026-02-18T10:50:42.470" v="129"/>
        <pc:sldMkLst>
          <pc:docMk/>
          <pc:sldMk cId="3345048723" sldId="265"/>
        </pc:sldMkLst>
        <pc:spChg chg="mod">
          <ac:chgData name="Stine Vikkelsø Clausen" userId="S::svcl@aabenraa.dk::1cd3f96e-0e7b-4ac8-8ac3-8b70d164f061" providerId="AD" clId="Web-{E79A819D-4F3B-4ADF-56EE-6F2B45EFDAED}" dt="2026-02-18T10:50:42.470" v="129"/>
          <ac:spMkLst>
            <pc:docMk/>
            <pc:sldMk cId="3345048723" sldId="265"/>
            <ac:spMk id="2" creationId="{AF3DE276-3546-BF9B-3067-FD555478578C}"/>
          </ac:spMkLst>
        </pc:spChg>
        <pc:spChg chg="mod">
          <ac:chgData name="Stine Vikkelsø Clausen" userId="S::svcl@aabenraa.dk::1cd3f96e-0e7b-4ac8-8ac3-8b70d164f061" providerId="AD" clId="Web-{E79A819D-4F3B-4ADF-56EE-6F2B45EFDAED}" dt="2026-02-18T10:50:42.470" v="129"/>
          <ac:spMkLst>
            <pc:docMk/>
            <pc:sldMk cId="3345048723" sldId="265"/>
            <ac:spMk id="3" creationId="{344D0A6E-8A79-CFE3-A441-451A4041DB1F}"/>
          </ac:spMkLst>
        </pc:spChg>
      </pc:sldChg>
    </pc:docChg>
  </pc:docChgLst>
  <pc:docChgLst>
    <pc:chgData name="Stine Vikkelsø Clausen" userId="S::svcl@aabenraa.dk::1cd3f96e-0e7b-4ac8-8ac3-8b70d164f061" providerId="AD" clId="Web-{8C5DAC35-BA61-A24A-34EC-89C8B8516EFE}"/>
    <pc:docChg chg="modSld">
      <pc:chgData name="Stine Vikkelsø Clausen" userId="S::svcl@aabenraa.dk::1cd3f96e-0e7b-4ac8-8ac3-8b70d164f061" providerId="AD" clId="Web-{8C5DAC35-BA61-A24A-34EC-89C8B8516EFE}" dt="2026-02-17T13:09:37.567" v="389"/>
      <pc:docMkLst>
        <pc:docMk/>
      </pc:docMkLst>
      <pc:sldChg chg="addSp delSp modSp">
        <pc:chgData name="Stine Vikkelsø Clausen" userId="S::svcl@aabenraa.dk::1cd3f96e-0e7b-4ac8-8ac3-8b70d164f061" providerId="AD" clId="Web-{8C5DAC35-BA61-A24A-34EC-89C8B8516EFE}" dt="2026-02-17T12:14:26.956" v="60" actId="14100"/>
        <pc:sldMkLst>
          <pc:docMk/>
          <pc:sldMk cId="201448865" sldId="261"/>
        </pc:sldMkLst>
        <pc:spChg chg="mod">
          <ac:chgData name="Stine Vikkelsø Clausen" userId="S::svcl@aabenraa.dk::1cd3f96e-0e7b-4ac8-8ac3-8b70d164f061" providerId="AD" clId="Web-{8C5DAC35-BA61-A24A-34EC-89C8B8516EFE}" dt="2026-02-17T12:13:51.189" v="56" actId="1076"/>
          <ac:spMkLst>
            <pc:docMk/>
            <pc:sldMk cId="201448865" sldId="261"/>
            <ac:spMk id="13" creationId="{8F31FCED-D678-6FA9-C136-8E95936703D6}"/>
          </ac:spMkLst>
        </pc:spChg>
        <pc:picChg chg="mod">
          <ac:chgData name="Stine Vikkelsø Clausen" userId="S::svcl@aabenraa.dk::1cd3f96e-0e7b-4ac8-8ac3-8b70d164f061" providerId="AD" clId="Web-{8C5DAC35-BA61-A24A-34EC-89C8B8516EFE}" dt="2026-02-17T12:13:46.142" v="55" actId="1076"/>
          <ac:picMkLst>
            <pc:docMk/>
            <pc:sldMk cId="201448865" sldId="261"/>
            <ac:picMk id="7" creationId="{7E113781-C5BE-578C-28E2-3FADF1AB1E65}"/>
          </ac:picMkLst>
        </pc:picChg>
        <pc:picChg chg="mod">
          <ac:chgData name="Stine Vikkelsø Clausen" userId="S::svcl@aabenraa.dk::1cd3f96e-0e7b-4ac8-8ac3-8b70d164f061" providerId="AD" clId="Web-{8C5DAC35-BA61-A24A-34EC-89C8B8516EFE}" dt="2026-02-17T12:14:04.721" v="59" actId="1076"/>
          <ac:picMkLst>
            <pc:docMk/>
            <pc:sldMk cId="201448865" sldId="261"/>
            <ac:picMk id="8" creationId="{C791BEF5-F554-9625-AC89-6F56607EA1FD}"/>
          </ac:picMkLst>
        </pc:picChg>
        <pc:picChg chg="add mod">
          <ac:chgData name="Stine Vikkelsø Clausen" userId="S::svcl@aabenraa.dk::1cd3f96e-0e7b-4ac8-8ac3-8b70d164f061" providerId="AD" clId="Web-{8C5DAC35-BA61-A24A-34EC-89C8B8516EFE}" dt="2026-02-17T12:14:26.956" v="60" actId="14100"/>
          <ac:picMkLst>
            <pc:docMk/>
            <pc:sldMk cId="201448865" sldId="261"/>
            <ac:picMk id="10" creationId="{ABEB7E4E-7BDD-3475-6C44-81DE4303CDAD}"/>
          </ac:picMkLst>
        </pc:picChg>
      </pc:sldChg>
      <pc:sldChg chg="addSp delSp modSp modNotes">
        <pc:chgData name="Stine Vikkelsø Clausen" userId="S::svcl@aabenraa.dk::1cd3f96e-0e7b-4ac8-8ac3-8b70d164f061" providerId="AD" clId="Web-{8C5DAC35-BA61-A24A-34EC-89C8B8516EFE}" dt="2026-02-17T13:09:37.567" v="389"/>
        <pc:sldMkLst>
          <pc:docMk/>
          <pc:sldMk cId="1106203114" sldId="269"/>
        </pc:sldMkLst>
        <pc:spChg chg="mod">
          <ac:chgData name="Stine Vikkelsø Clausen" userId="S::svcl@aabenraa.dk::1cd3f96e-0e7b-4ac8-8ac3-8b70d164f061" providerId="AD" clId="Web-{8C5DAC35-BA61-A24A-34EC-89C8B8516EFE}" dt="2026-02-17T13:03:18.404" v="242" actId="20577"/>
          <ac:spMkLst>
            <pc:docMk/>
            <pc:sldMk cId="1106203114" sldId="269"/>
            <ac:spMk id="2" creationId="{C053E03D-DA2A-4DFB-5CBD-A1FFD923FE9E}"/>
          </ac:spMkLst>
        </pc:spChg>
        <pc:spChg chg="mod">
          <ac:chgData name="Stine Vikkelsø Clausen" userId="S::svcl@aabenraa.dk::1cd3f96e-0e7b-4ac8-8ac3-8b70d164f061" providerId="AD" clId="Web-{8C5DAC35-BA61-A24A-34EC-89C8B8516EFE}" dt="2026-02-17T12:51:35.528" v="81" actId="20577"/>
          <ac:spMkLst>
            <pc:docMk/>
            <pc:sldMk cId="1106203114" sldId="269"/>
            <ac:spMk id="3" creationId="{84EAED57-1165-4764-7807-02A2B6E532FF}"/>
          </ac:spMkLst>
        </pc:spChg>
      </pc:sldChg>
    </pc:docChg>
  </pc:docChgLst>
  <pc:docChgLst>
    <pc:chgData name="Stine Vikkelsø Clausen" userId="S::svcl@aabenraa.dk::1cd3f96e-0e7b-4ac8-8ac3-8b70d164f061" providerId="AD" clId="Web-{2CE5865E-DCD6-ABA5-21D6-A3B9A177C745}"/>
    <pc:docChg chg="modSld">
      <pc:chgData name="Stine Vikkelsø Clausen" userId="S::svcl@aabenraa.dk::1cd3f96e-0e7b-4ac8-8ac3-8b70d164f061" providerId="AD" clId="Web-{2CE5865E-DCD6-ABA5-21D6-A3B9A177C745}" dt="2026-02-18T11:44:29.923" v="142" actId="1076"/>
      <pc:docMkLst>
        <pc:docMk/>
      </pc:docMkLst>
      <pc:sldChg chg="addSp delSp modSp mod modClrScheme chgLayout">
        <pc:chgData name="Stine Vikkelsø Clausen" userId="S::svcl@aabenraa.dk::1cd3f96e-0e7b-4ac8-8ac3-8b70d164f061" providerId="AD" clId="Web-{2CE5865E-DCD6-ABA5-21D6-A3B9A177C745}" dt="2026-02-18T11:44:29.923" v="142" actId="1076"/>
        <pc:sldMkLst>
          <pc:docMk/>
          <pc:sldMk cId="1800203135" sldId="264"/>
        </pc:sldMkLst>
        <pc:spChg chg="mod">
          <ac:chgData name="Stine Vikkelsø Clausen" userId="S::svcl@aabenraa.dk::1cd3f96e-0e7b-4ac8-8ac3-8b70d164f061" providerId="AD" clId="Web-{2CE5865E-DCD6-ABA5-21D6-A3B9A177C745}" dt="2026-02-18T11:42:17.874" v="121" actId="20577"/>
          <ac:spMkLst>
            <pc:docMk/>
            <pc:sldMk cId="1800203135" sldId="264"/>
            <ac:spMk id="2" creationId="{DA298121-9B88-C214-7491-25A28ED1C22A}"/>
          </ac:spMkLst>
        </pc:spChg>
        <pc:spChg chg="mod">
          <ac:chgData name="Stine Vikkelsø Clausen" userId="S::svcl@aabenraa.dk::1cd3f96e-0e7b-4ac8-8ac3-8b70d164f061" providerId="AD" clId="Web-{2CE5865E-DCD6-ABA5-21D6-A3B9A177C745}" dt="2026-02-18T10:54:00.543" v="10"/>
          <ac:spMkLst>
            <pc:docMk/>
            <pc:sldMk cId="1800203135" sldId="264"/>
            <ac:spMk id="3" creationId="{CE3B23F8-7212-5464-9964-42C5ABC7C336}"/>
          </ac:spMkLst>
        </pc:spChg>
        <pc:spChg chg="add mod">
          <ac:chgData name="Stine Vikkelsø Clausen" userId="S::svcl@aabenraa.dk::1cd3f96e-0e7b-4ac8-8ac3-8b70d164f061" providerId="AD" clId="Web-{2CE5865E-DCD6-ABA5-21D6-A3B9A177C745}" dt="2026-02-18T11:43:30.916" v="132" actId="1076"/>
          <ac:spMkLst>
            <pc:docMk/>
            <pc:sldMk cId="1800203135" sldId="264"/>
            <ac:spMk id="16" creationId="{A627DEDC-701C-ABBB-1F20-DB88662652AB}"/>
          </ac:spMkLst>
        </pc:spChg>
        <pc:spChg chg="add mod">
          <ac:chgData name="Stine Vikkelsø Clausen" userId="S::svcl@aabenraa.dk::1cd3f96e-0e7b-4ac8-8ac3-8b70d164f061" providerId="AD" clId="Web-{2CE5865E-DCD6-ABA5-21D6-A3B9A177C745}" dt="2026-02-18T11:43:00.208" v="128" actId="688"/>
          <ac:spMkLst>
            <pc:docMk/>
            <pc:sldMk cId="1800203135" sldId="264"/>
            <ac:spMk id="17" creationId="{5B33C0D8-3607-3BDE-7675-798FCABC9408}"/>
          </ac:spMkLst>
        </pc:spChg>
        <pc:picChg chg="mod ord">
          <ac:chgData name="Stine Vikkelsø Clausen" userId="S::svcl@aabenraa.dk::1cd3f96e-0e7b-4ac8-8ac3-8b70d164f061" providerId="AD" clId="Web-{2CE5865E-DCD6-ABA5-21D6-A3B9A177C745}" dt="2026-02-18T11:35:21.057" v="50" actId="1076"/>
          <ac:picMkLst>
            <pc:docMk/>
            <pc:sldMk cId="1800203135" sldId="264"/>
            <ac:picMk id="5" creationId="{E8B21CF4-7730-026B-9201-05F5A3E08A52}"/>
          </ac:picMkLst>
        </pc:picChg>
        <pc:picChg chg="add mod">
          <ac:chgData name="Stine Vikkelsø Clausen" userId="S::svcl@aabenraa.dk::1cd3f96e-0e7b-4ac8-8ac3-8b70d164f061" providerId="AD" clId="Web-{2CE5865E-DCD6-ABA5-21D6-A3B9A177C745}" dt="2026-02-18T11:37:58.043" v="67" actId="1076"/>
          <ac:picMkLst>
            <pc:docMk/>
            <pc:sldMk cId="1800203135" sldId="264"/>
            <ac:picMk id="8" creationId="{F2B07F55-9000-31E7-AE8B-934FA859250A}"/>
          </ac:picMkLst>
        </pc:picChg>
        <pc:picChg chg="add mod">
          <ac:chgData name="Stine Vikkelsø Clausen" userId="S::svcl@aabenraa.dk::1cd3f96e-0e7b-4ac8-8ac3-8b70d164f061" providerId="AD" clId="Web-{2CE5865E-DCD6-ABA5-21D6-A3B9A177C745}" dt="2026-02-18T11:31:19.677" v="36" actId="14100"/>
          <ac:picMkLst>
            <pc:docMk/>
            <pc:sldMk cId="1800203135" sldId="264"/>
            <ac:picMk id="9" creationId="{FF8890FE-6C75-C5EF-DD62-7FFB05B18F80}"/>
          </ac:picMkLst>
        </pc:picChg>
        <pc:picChg chg="add mod">
          <ac:chgData name="Stine Vikkelsø Clausen" userId="S::svcl@aabenraa.dk::1cd3f96e-0e7b-4ac8-8ac3-8b70d164f061" providerId="AD" clId="Web-{2CE5865E-DCD6-ABA5-21D6-A3B9A177C745}" dt="2026-02-18T11:43:52.075" v="135" actId="1076"/>
          <ac:picMkLst>
            <pc:docMk/>
            <pc:sldMk cId="1800203135" sldId="264"/>
            <ac:picMk id="10" creationId="{1233ACFF-31A6-9559-E563-A2A27106172C}"/>
          </ac:picMkLst>
        </pc:picChg>
        <pc:picChg chg="add mod">
          <ac:chgData name="Stine Vikkelsø Clausen" userId="S::svcl@aabenraa.dk::1cd3f96e-0e7b-4ac8-8ac3-8b70d164f061" providerId="AD" clId="Web-{2CE5865E-DCD6-ABA5-21D6-A3B9A177C745}" dt="2026-02-18T11:43:37.120" v="133" actId="1076"/>
          <ac:picMkLst>
            <pc:docMk/>
            <pc:sldMk cId="1800203135" sldId="264"/>
            <ac:picMk id="11" creationId="{5B97142D-AEEF-E418-595C-BAA07465A071}"/>
          </ac:picMkLst>
        </pc:picChg>
        <pc:picChg chg="add mod">
          <ac:chgData name="Stine Vikkelsø Clausen" userId="S::svcl@aabenraa.dk::1cd3f96e-0e7b-4ac8-8ac3-8b70d164f061" providerId="AD" clId="Web-{2CE5865E-DCD6-ABA5-21D6-A3B9A177C745}" dt="2026-02-18T11:43:45.902" v="134" actId="14100"/>
          <ac:picMkLst>
            <pc:docMk/>
            <pc:sldMk cId="1800203135" sldId="264"/>
            <ac:picMk id="13" creationId="{4811A3BC-1810-6CE0-9DA0-D7DCCA59A108}"/>
          </ac:picMkLst>
        </pc:picChg>
        <pc:picChg chg="add mod">
          <ac:chgData name="Stine Vikkelsø Clausen" userId="S::svcl@aabenraa.dk::1cd3f96e-0e7b-4ac8-8ac3-8b70d164f061" providerId="AD" clId="Web-{2CE5865E-DCD6-ABA5-21D6-A3B9A177C745}" dt="2026-02-18T11:43:54.559" v="136" actId="1076"/>
          <ac:picMkLst>
            <pc:docMk/>
            <pc:sldMk cId="1800203135" sldId="264"/>
            <ac:picMk id="15" creationId="{0EAD7854-B22F-54F4-E457-BB2D681AD765}"/>
          </ac:picMkLst>
        </pc:picChg>
        <pc:picChg chg="add mod">
          <ac:chgData name="Stine Vikkelsø Clausen" userId="S::svcl@aabenraa.dk::1cd3f96e-0e7b-4ac8-8ac3-8b70d164f061" providerId="AD" clId="Web-{2CE5865E-DCD6-ABA5-21D6-A3B9A177C745}" dt="2026-02-18T11:44:29.923" v="142" actId="1076"/>
          <ac:picMkLst>
            <pc:docMk/>
            <pc:sldMk cId="1800203135" sldId="264"/>
            <ac:picMk id="18" creationId="{453D0745-765B-891D-817A-5FDD2F7454DF}"/>
          </ac:picMkLst>
        </pc:picChg>
      </pc:sldChg>
      <pc:sldChg chg="addSp delSp modSp">
        <pc:chgData name="Stine Vikkelsø Clausen" userId="S::svcl@aabenraa.dk::1cd3f96e-0e7b-4ac8-8ac3-8b70d164f061" providerId="AD" clId="Web-{2CE5865E-DCD6-ABA5-21D6-A3B9A177C745}" dt="2026-02-18T10:53:53.261" v="9"/>
        <pc:sldMkLst>
          <pc:docMk/>
          <pc:sldMk cId="3345048723" sldId="265"/>
        </pc:sldMkLst>
      </pc:sldChg>
    </pc:docChg>
  </pc:docChgLst>
  <pc:docChgLst>
    <pc:chgData name="Mads Vinberg Pedersen" userId="S::mvped@aabenraa.dk::b603da1b-dbec-413d-be7d-3520fe8449c5" providerId="AD" clId="Web-{44DD1B0D-91B2-2F6F-F6E4-ADC80A30465B}"/>
    <pc:docChg chg="modSld sldOrd">
      <pc:chgData name="Mads Vinberg Pedersen" userId="S::mvped@aabenraa.dk::b603da1b-dbec-413d-be7d-3520fe8449c5" providerId="AD" clId="Web-{44DD1B0D-91B2-2F6F-F6E4-ADC80A30465B}" dt="2026-02-24T07:31:38.473" v="210" actId="20577"/>
      <pc:docMkLst>
        <pc:docMk/>
      </pc:docMkLst>
      <pc:sldChg chg="modSp ord">
        <pc:chgData name="Mads Vinberg Pedersen" userId="S::mvped@aabenraa.dk::b603da1b-dbec-413d-be7d-3520fe8449c5" providerId="AD" clId="Web-{44DD1B0D-91B2-2F6F-F6E4-ADC80A30465B}" dt="2026-02-24T07:06:22.737" v="106"/>
        <pc:sldMkLst>
          <pc:docMk/>
          <pc:sldMk cId="1800203135" sldId="264"/>
        </pc:sldMkLst>
        <pc:spChg chg="mod">
          <ac:chgData name="Mads Vinberg Pedersen" userId="S::mvped@aabenraa.dk::b603da1b-dbec-413d-be7d-3520fe8449c5" providerId="AD" clId="Web-{44DD1B0D-91B2-2F6F-F6E4-ADC80A30465B}" dt="2026-02-24T06:57:34.221" v="2" actId="20577"/>
          <ac:spMkLst>
            <pc:docMk/>
            <pc:sldMk cId="1800203135" sldId="264"/>
            <ac:spMk id="2" creationId="{DA298121-9B88-C214-7491-25A28ED1C22A}"/>
          </ac:spMkLst>
        </pc:spChg>
      </pc:sldChg>
      <pc:sldChg chg="modSp">
        <pc:chgData name="Mads Vinberg Pedersen" userId="S::mvped@aabenraa.dk::b603da1b-dbec-413d-be7d-3520fe8449c5" providerId="AD" clId="Web-{44DD1B0D-91B2-2F6F-F6E4-ADC80A30465B}" dt="2026-02-24T07:31:38.473" v="210" actId="20577"/>
        <pc:sldMkLst>
          <pc:docMk/>
          <pc:sldMk cId="630850264" sldId="279"/>
        </pc:sldMkLst>
        <pc:spChg chg="mod">
          <ac:chgData name="Mads Vinberg Pedersen" userId="S::mvped@aabenraa.dk::b603da1b-dbec-413d-be7d-3520fe8449c5" providerId="AD" clId="Web-{44DD1B0D-91B2-2F6F-F6E4-ADC80A30465B}" dt="2026-02-24T07:31:38.473" v="210" actId="20577"/>
          <ac:spMkLst>
            <pc:docMk/>
            <pc:sldMk cId="630850264" sldId="279"/>
            <ac:spMk id="3" creationId="{15137890-E2D0-9CD6-14B4-2255DCFF296B}"/>
          </ac:spMkLst>
        </pc:spChg>
      </pc:sldChg>
      <pc:sldChg chg="modSp">
        <pc:chgData name="Mads Vinberg Pedersen" userId="S::mvped@aabenraa.dk::b603da1b-dbec-413d-be7d-3520fe8449c5" providerId="AD" clId="Web-{44DD1B0D-91B2-2F6F-F6E4-ADC80A30465B}" dt="2026-02-24T07:14:30.628" v="186" actId="20577"/>
        <pc:sldMkLst>
          <pc:docMk/>
          <pc:sldMk cId="3970980846" sldId="281"/>
        </pc:sldMkLst>
        <pc:spChg chg="mod">
          <ac:chgData name="Mads Vinberg Pedersen" userId="S::mvped@aabenraa.dk::b603da1b-dbec-413d-be7d-3520fe8449c5" providerId="AD" clId="Web-{44DD1B0D-91B2-2F6F-F6E4-ADC80A30465B}" dt="2026-02-24T07:14:30.628" v="186" actId="20577"/>
          <ac:spMkLst>
            <pc:docMk/>
            <pc:sldMk cId="3970980846" sldId="281"/>
            <ac:spMk id="3" creationId="{E679C4EF-09FD-1AA3-96B7-6EB4570D4FAB}"/>
          </ac:spMkLst>
        </pc:spChg>
      </pc:sldChg>
      <pc:sldChg chg="modSp">
        <pc:chgData name="Mads Vinberg Pedersen" userId="S::mvped@aabenraa.dk::b603da1b-dbec-413d-be7d-3520fe8449c5" providerId="AD" clId="Web-{44DD1B0D-91B2-2F6F-F6E4-ADC80A30465B}" dt="2026-02-24T07:27:27.316" v="207" actId="20577"/>
        <pc:sldMkLst>
          <pc:docMk/>
          <pc:sldMk cId="717482284" sldId="283"/>
        </pc:sldMkLst>
        <pc:spChg chg="mod">
          <ac:chgData name="Mads Vinberg Pedersen" userId="S::mvped@aabenraa.dk::b603da1b-dbec-413d-be7d-3520fe8449c5" providerId="AD" clId="Web-{44DD1B0D-91B2-2F6F-F6E4-ADC80A30465B}" dt="2026-02-24T07:27:27.316" v="207" actId="20577"/>
          <ac:spMkLst>
            <pc:docMk/>
            <pc:sldMk cId="717482284" sldId="283"/>
            <ac:spMk id="2" creationId="{0BF2FFC5-C534-613A-1108-B97DF450B9F9}"/>
          </ac:spMkLst>
        </pc:spChg>
      </pc:sldChg>
    </pc:docChg>
  </pc:docChgLst>
  <pc:docChgLst>
    <pc:chgData name="Stine Vikkelsø Clausen" userId="S::svcl@aabenraa.dk::1cd3f96e-0e7b-4ac8-8ac3-8b70d164f061" providerId="AD" clId="Web-{198CEA5C-2C65-B35F-6A04-CE86B8D791DF}"/>
    <pc:docChg chg="delSld">
      <pc:chgData name="Stine Vikkelsø Clausen" userId="S::svcl@aabenraa.dk::1cd3f96e-0e7b-4ac8-8ac3-8b70d164f061" providerId="AD" clId="Web-{198CEA5C-2C65-B35F-6A04-CE86B8D791DF}" dt="2026-02-05T12:39:14.460" v="0"/>
      <pc:docMkLst>
        <pc:docMk/>
      </pc:docMkLst>
    </pc:docChg>
  </pc:docChgLst>
  <pc:docChgLst>
    <pc:chgData name="Ulla Stolberg Petersen" userId="S::uspe@aabenraa.dk::e9629f00-7ca3-444c-9e12-9470748bef08" providerId="AD" clId="Web-{3E1F4FD4-ABEF-3275-B273-10ED14BBF56B}"/>
    <pc:docChg chg="modSld">
      <pc:chgData name="Ulla Stolberg Petersen" userId="S::uspe@aabenraa.dk::e9629f00-7ca3-444c-9e12-9470748bef08" providerId="AD" clId="Web-{3E1F4FD4-ABEF-3275-B273-10ED14BBF56B}" dt="2026-02-24T07:08:15.453" v="28" actId="20577"/>
      <pc:docMkLst>
        <pc:docMk/>
      </pc:docMkLst>
    </pc:docChg>
  </pc:docChgLst>
  <pc:docChgLst>
    <pc:chgData name="Stine Vikkelsø Clausen" userId="S::svcl@aabenraa.dk::1cd3f96e-0e7b-4ac8-8ac3-8b70d164f061" providerId="AD" clId="Web-{C06A1C5C-ABEA-D55D-3888-CAE02502D2A7}"/>
    <pc:docChg chg="delSld modSld sldOrd">
      <pc:chgData name="Stine Vikkelsø Clausen" userId="S::svcl@aabenraa.dk::1cd3f96e-0e7b-4ac8-8ac3-8b70d164f061" providerId="AD" clId="Web-{C06A1C5C-ABEA-D55D-3888-CAE02502D2A7}" dt="2026-02-23T06:41:38.517" v="62"/>
      <pc:docMkLst>
        <pc:docMk/>
      </pc:docMkLst>
      <pc:sldChg chg="modNotes">
        <pc:chgData name="Stine Vikkelsø Clausen" userId="S::svcl@aabenraa.dk::1cd3f96e-0e7b-4ac8-8ac3-8b70d164f061" providerId="AD" clId="Web-{C06A1C5C-ABEA-D55D-3888-CAE02502D2A7}" dt="2026-02-23T06:38:09.892" v="3"/>
        <pc:sldMkLst>
          <pc:docMk/>
          <pc:sldMk cId="1452007054" sldId="260"/>
        </pc:sldMkLst>
      </pc:sldChg>
      <pc:sldChg chg="modNotes">
        <pc:chgData name="Stine Vikkelsø Clausen" userId="S::svcl@aabenraa.dk::1cd3f96e-0e7b-4ac8-8ac3-8b70d164f061" providerId="AD" clId="Web-{C06A1C5C-ABEA-D55D-3888-CAE02502D2A7}" dt="2026-02-23T06:38:14.470" v="5"/>
        <pc:sldMkLst>
          <pc:docMk/>
          <pc:sldMk cId="201448865" sldId="261"/>
        </pc:sldMkLst>
      </pc:sldChg>
      <pc:sldChg chg="modNotes">
        <pc:chgData name="Stine Vikkelsø Clausen" userId="S::svcl@aabenraa.dk::1cd3f96e-0e7b-4ac8-8ac3-8b70d164f061" providerId="AD" clId="Web-{C06A1C5C-ABEA-D55D-3888-CAE02502D2A7}" dt="2026-02-23T06:38:21.954" v="9"/>
        <pc:sldMkLst>
          <pc:docMk/>
          <pc:sldMk cId="3345048723" sldId="265"/>
        </pc:sldMkLst>
      </pc:sldChg>
      <pc:sldChg chg="del">
        <pc:chgData name="Stine Vikkelsø Clausen" userId="S::svcl@aabenraa.dk::1cd3f96e-0e7b-4ac8-8ac3-8b70d164f061" providerId="AD" clId="Web-{C06A1C5C-ABEA-D55D-3888-CAE02502D2A7}" dt="2026-02-23T06:38:55.501" v="14"/>
        <pc:sldMkLst>
          <pc:docMk/>
          <pc:sldMk cId="2790027126" sldId="267"/>
        </pc:sldMkLst>
      </pc:sldChg>
      <pc:sldChg chg="ord">
        <pc:chgData name="Stine Vikkelsø Clausen" userId="S::svcl@aabenraa.dk::1cd3f96e-0e7b-4ac8-8ac3-8b70d164f061" providerId="AD" clId="Web-{C06A1C5C-ABEA-D55D-3888-CAE02502D2A7}" dt="2026-02-23T06:41:22.064" v="59"/>
        <pc:sldMkLst>
          <pc:docMk/>
          <pc:sldMk cId="4144632521" sldId="274"/>
        </pc:sldMkLst>
      </pc:sldChg>
      <pc:sldChg chg="del">
        <pc:chgData name="Stine Vikkelsø Clausen" userId="S::svcl@aabenraa.dk::1cd3f96e-0e7b-4ac8-8ac3-8b70d164f061" providerId="AD" clId="Web-{C06A1C5C-ABEA-D55D-3888-CAE02502D2A7}" dt="2026-02-23T06:38:35.986" v="13"/>
        <pc:sldMkLst>
          <pc:docMk/>
          <pc:sldMk cId="2902230076" sldId="280"/>
        </pc:sldMkLst>
      </pc:sldChg>
      <pc:sldChg chg="del">
        <pc:chgData name="Stine Vikkelsø Clausen" userId="S::svcl@aabenraa.dk::1cd3f96e-0e7b-4ac8-8ac3-8b70d164f061" providerId="AD" clId="Web-{C06A1C5C-ABEA-D55D-3888-CAE02502D2A7}" dt="2026-02-23T06:38:26.829" v="10"/>
        <pc:sldMkLst>
          <pc:docMk/>
          <pc:sldMk cId="3772277764" sldId="282"/>
        </pc:sldMkLst>
      </pc:sldChg>
      <pc:sldChg chg="modNotes">
        <pc:chgData name="Stine Vikkelsø Clausen" userId="S::svcl@aabenraa.dk::1cd3f96e-0e7b-4ac8-8ac3-8b70d164f061" providerId="AD" clId="Web-{C06A1C5C-ABEA-D55D-3888-CAE02502D2A7}" dt="2026-02-23T06:38:30.564" v="12"/>
        <pc:sldMkLst>
          <pc:docMk/>
          <pc:sldMk cId="717482284" sldId="283"/>
        </pc:sldMkLst>
      </pc:sldChg>
      <pc:sldChg chg="modNotes">
        <pc:chgData name="Stine Vikkelsø Clausen" userId="S::svcl@aabenraa.dk::1cd3f96e-0e7b-4ac8-8ac3-8b70d164f061" providerId="AD" clId="Web-{C06A1C5C-ABEA-D55D-3888-CAE02502D2A7}" dt="2026-02-23T06:41:38.517" v="62"/>
        <pc:sldMkLst>
          <pc:docMk/>
          <pc:sldMk cId="3733036746" sldId="418"/>
        </pc:sldMkLst>
      </pc:sldChg>
      <pc:sldChg chg="del mod modShow">
        <pc:chgData name="Stine Vikkelsø Clausen" userId="S::svcl@aabenraa.dk::1cd3f96e-0e7b-4ac8-8ac3-8b70d164f061" providerId="AD" clId="Web-{C06A1C5C-ABEA-D55D-3888-CAE02502D2A7}" dt="2026-02-23T06:39:43.720" v="15"/>
        <pc:sldMkLst>
          <pc:docMk/>
          <pc:sldMk cId="1016564187" sldId="41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F6D1A4-E47D-4800-A6E5-9F293A9059B3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6648F98D-567E-4C9B-A41D-1DEEC50D4246}">
      <dgm:prSet phldrT="[Text]" phldr="0"/>
      <dgm:spPr/>
      <dgm:t>
        <a:bodyPr/>
        <a:lstStyle/>
        <a:p>
          <a:r>
            <a:rPr lang="en-US">
              <a:latin typeface="Calibri"/>
            </a:rPr>
            <a:t>HMU</a:t>
          </a:r>
          <a:endParaRPr lang="en-US"/>
        </a:p>
      </dgm:t>
    </dgm:pt>
    <dgm:pt modelId="{835743AE-3DFC-431C-9AFB-F46F3A326A95}" type="parTrans" cxnId="{4971A194-F43B-4B7E-8E03-AA20E81C9F93}">
      <dgm:prSet/>
      <dgm:spPr/>
    </dgm:pt>
    <dgm:pt modelId="{8708CF60-6A02-4B5E-BCD8-32371BBC2A42}" type="sibTrans" cxnId="{4971A194-F43B-4B7E-8E03-AA20E81C9F93}">
      <dgm:prSet/>
      <dgm:spPr/>
    </dgm:pt>
    <dgm:pt modelId="{886C3D56-F14F-4439-9592-293F2FD59348}">
      <dgm:prSet phldrT="[Text]" phldr="0"/>
      <dgm:spPr/>
      <dgm:t>
        <a:bodyPr/>
        <a:lstStyle/>
        <a:p>
          <a:r>
            <a:rPr lang="en-US">
              <a:latin typeface="Calibri"/>
            </a:rPr>
            <a:t>SMU</a:t>
          </a:r>
          <a:endParaRPr lang="en-US"/>
        </a:p>
      </dgm:t>
    </dgm:pt>
    <dgm:pt modelId="{1495694E-CD85-401F-A1E5-B752261E4DFD}" type="parTrans" cxnId="{DCB6DD1A-8D88-486C-9620-098FBD4C9C2C}">
      <dgm:prSet/>
      <dgm:spPr/>
    </dgm:pt>
    <dgm:pt modelId="{D6E2578C-39ED-4A30-9BC9-DBE7E7032607}" type="sibTrans" cxnId="{DCB6DD1A-8D88-486C-9620-098FBD4C9C2C}">
      <dgm:prSet/>
      <dgm:spPr/>
    </dgm:pt>
    <dgm:pt modelId="{C81E226F-28C2-4115-855C-A8B9AFA9A971}">
      <dgm:prSet phldrT="[Text]" phldr="0"/>
      <dgm:spPr/>
      <dgm:t>
        <a:bodyPr/>
        <a:lstStyle/>
        <a:p>
          <a:r>
            <a:rPr lang="en-US">
              <a:latin typeface="Calibri"/>
            </a:rPr>
            <a:t>OMU</a:t>
          </a:r>
          <a:endParaRPr lang="en-US"/>
        </a:p>
      </dgm:t>
    </dgm:pt>
    <dgm:pt modelId="{E128B930-10D7-4DE6-9E8B-9B5119192CC5}" type="parTrans" cxnId="{80360E1D-2612-4A14-95E5-C32B9E4ACA0B}">
      <dgm:prSet/>
      <dgm:spPr/>
    </dgm:pt>
    <dgm:pt modelId="{22798F8B-D29A-40C7-B446-DD7870125B0A}" type="sibTrans" cxnId="{80360E1D-2612-4A14-95E5-C32B9E4ACA0B}">
      <dgm:prSet/>
      <dgm:spPr/>
    </dgm:pt>
    <dgm:pt modelId="{9FF488CE-CBBE-4CD9-87CC-4F1D031810E6}">
      <dgm:prSet phldr="0"/>
      <dgm:spPr/>
      <dgm:t>
        <a:bodyPr/>
        <a:lstStyle/>
        <a:p>
          <a:r>
            <a:rPr lang="en-US">
              <a:latin typeface="Calibri"/>
            </a:rPr>
            <a:t>LMU</a:t>
          </a:r>
        </a:p>
      </dgm:t>
    </dgm:pt>
    <dgm:pt modelId="{9CBC3C69-5FB4-4A3A-831D-1708340E1712}" type="parTrans" cxnId="{FC6CEEB6-BC1E-4F88-9F7A-547E50A6B6E6}">
      <dgm:prSet/>
      <dgm:spPr/>
    </dgm:pt>
    <dgm:pt modelId="{2AF13508-90D0-4165-AFF0-FEA1D7AFCBB0}" type="sibTrans" cxnId="{FC6CEEB6-BC1E-4F88-9F7A-547E50A6B6E6}">
      <dgm:prSet/>
      <dgm:spPr/>
    </dgm:pt>
    <dgm:pt modelId="{53040C2D-3EB7-4F60-A994-5F19711A1C09}">
      <dgm:prSet phldr="0"/>
      <dgm:spPr/>
      <dgm:t>
        <a:bodyPr/>
        <a:lstStyle/>
        <a:p>
          <a:r>
            <a:rPr lang="en-US">
              <a:latin typeface="Calibri"/>
            </a:rPr>
            <a:t>AMG</a:t>
          </a:r>
        </a:p>
      </dgm:t>
    </dgm:pt>
    <dgm:pt modelId="{4C8068EA-8C9C-4178-B803-07E599118F5C}" type="parTrans" cxnId="{08B38065-A11A-43FF-9FF0-FD81F0067C95}">
      <dgm:prSet/>
      <dgm:spPr/>
    </dgm:pt>
    <dgm:pt modelId="{CD079577-50C3-4916-B16A-D7DBBCA04315}" type="sibTrans" cxnId="{08B38065-A11A-43FF-9FF0-FD81F0067C95}">
      <dgm:prSet/>
      <dgm:spPr/>
    </dgm:pt>
    <dgm:pt modelId="{7184B9DE-34C1-4ED0-BB59-02C0439E0591}" type="pres">
      <dgm:prSet presAssocID="{8DF6D1A4-E47D-4800-A6E5-9F293A9059B3}" presName="Name0" presStyleCnt="0">
        <dgm:presLayoutVars>
          <dgm:dir/>
          <dgm:resizeHandles val="exact"/>
        </dgm:presLayoutVars>
      </dgm:prSet>
      <dgm:spPr/>
    </dgm:pt>
    <dgm:pt modelId="{A2572C0C-6BFE-4CD0-8715-88BD09C95BDA}" type="pres">
      <dgm:prSet presAssocID="{6648F98D-567E-4C9B-A41D-1DEEC50D4246}" presName="parTxOnly" presStyleLbl="node1" presStyleIdx="0" presStyleCnt="5">
        <dgm:presLayoutVars>
          <dgm:bulletEnabled val="1"/>
        </dgm:presLayoutVars>
      </dgm:prSet>
      <dgm:spPr/>
    </dgm:pt>
    <dgm:pt modelId="{C6E36FD7-D6A1-49AD-92F2-C4794396706A}" type="pres">
      <dgm:prSet presAssocID="{8708CF60-6A02-4B5E-BCD8-32371BBC2A42}" presName="parSpace" presStyleCnt="0"/>
      <dgm:spPr/>
    </dgm:pt>
    <dgm:pt modelId="{AF3B4AE2-57E9-4978-A6D1-505F16A1564D}" type="pres">
      <dgm:prSet presAssocID="{886C3D56-F14F-4439-9592-293F2FD59348}" presName="parTxOnly" presStyleLbl="node1" presStyleIdx="1" presStyleCnt="5">
        <dgm:presLayoutVars>
          <dgm:bulletEnabled val="1"/>
        </dgm:presLayoutVars>
      </dgm:prSet>
      <dgm:spPr/>
    </dgm:pt>
    <dgm:pt modelId="{4121EF9A-3CBF-4D89-AD0A-BEF15C14619F}" type="pres">
      <dgm:prSet presAssocID="{D6E2578C-39ED-4A30-9BC9-DBE7E7032607}" presName="parSpace" presStyleCnt="0"/>
      <dgm:spPr/>
    </dgm:pt>
    <dgm:pt modelId="{4ED421D6-4CC8-49E6-AA4F-366BADC688F1}" type="pres">
      <dgm:prSet presAssocID="{C81E226F-28C2-4115-855C-A8B9AFA9A971}" presName="parTxOnly" presStyleLbl="node1" presStyleIdx="2" presStyleCnt="5">
        <dgm:presLayoutVars>
          <dgm:bulletEnabled val="1"/>
        </dgm:presLayoutVars>
      </dgm:prSet>
      <dgm:spPr/>
    </dgm:pt>
    <dgm:pt modelId="{EB87D578-C0B7-4F2E-9F07-79E434867AC0}" type="pres">
      <dgm:prSet presAssocID="{22798F8B-D29A-40C7-B446-DD7870125B0A}" presName="parSpace" presStyleCnt="0"/>
      <dgm:spPr/>
    </dgm:pt>
    <dgm:pt modelId="{529C88C6-D56F-4DA4-895F-E9F9E46EDE49}" type="pres">
      <dgm:prSet presAssocID="{9FF488CE-CBBE-4CD9-87CC-4F1D031810E6}" presName="parTxOnly" presStyleLbl="node1" presStyleIdx="3" presStyleCnt="5">
        <dgm:presLayoutVars>
          <dgm:bulletEnabled val="1"/>
        </dgm:presLayoutVars>
      </dgm:prSet>
      <dgm:spPr/>
    </dgm:pt>
    <dgm:pt modelId="{B3587F59-9C2C-4E99-A96F-37579CFEF1FA}" type="pres">
      <dgm:prSet presAssocID="{2AF13508-90D0-4165-AFF0-FEA1D7AFCBB0}" presName="parSpace" presStyleCnt="0"/>
      <dgm:spPr/>
    </dgm:pt>
    <dgm:pt modelId="{3A2F6901-56BA-4F01-ACE2-B6A3B78D0AD2}" type="pres">
      <dgm:prSet presAssocID="{53040C2D-3EB7-4F60-A994-5F19711A1C09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DCB6DD1A-8D88-486C-9620-098FBD4C9C2C}" srcId="{8DF6D1A4-E47D-4800-A6E5-9F293A9059B3}" destId="{886C3D56-F14F-4439-9592-293F2FD59348}" srcOrd="1" destOrd="0" parTransId="{1495694E-CD85-401F-A1E5-B752261E4DFD}" sibTransId="{D6E2578C-39ED-4A30-9BC9-DBE7E7032607}"/>
    <dgm:cxn modelId="{80360E1D-2612-4A14-95E5-C32B9E4ACA0B}" srcId="{8DF6D1A4-E47D-4800-A6E5-9F293A9059B3}" destId="{C81E226F-28C2-4115-855C-A8B9AFA9A971}" srcOrd="2" destOrd="0" parTransId="{E128B930-10D7-4DE6-9E8B-9B5119192CC5}" sibTransId="{22798F8B-D29A-40C7-B446-DD7870125B0A}"/>
    <dgm:cxn modelId="{17189727-20F6-4B4D-91CF-3C616AB13295}" type="presOf" srcId="{8DF6D1A4-E47D-4800-A6E5-9F293A9059B3}" destId="{7184B9DE-34C1-4ED0-BB59-02C0439E0591}" srcOrd="0" destOrd="0" presId="urn:microsoft.com/office/officeart/2005/8/layout/hChevron3"/>
    <dgm:cxn modelId="{72561B42-9EAC-48C0-B57F-6A5F32D36F69}" type="presOf" srcId="{9FF488CE-CBBE-4CD9-87CC-4F1D031810E6}" destId="{529C88C6-D56F-4DA4-895F-E9F9E46EDE49}" srcOrd="0" destOrd="0" presId="urn:microsoft.com/office/officeart/2005/8/layout/hChevron3"/>
    <dgm:cxn modelId="{08B38065-A11A-43FF-9FF0-FD81F0067C95}" srcId="{8DF6D1A4-E47D-4800-A6E5-9F293A9059B3}" destId="{53040C2D-3EB7-4F60-A994-5F19711A1C09}" srcOrd="4" destOrd="0" parTransId="{4C8068EA-8C9C-4178-B803-07E599118F5C}" sibTransId="{CD079577-50C3-4916-B16A-D7DBBCA04315}"/>
    <dgm:cxn modelId="{FD507159-DF3F-48ED-8B14-75260125C6E8}" type="presOf" srcId="{6648F98D-567E-4C9B-A41D-1DEEC50D4246}" destId="{A2572C0C-6BFE-4CD0-8715-88BD09C95BDA}" srcOrd="0" destOrd="0" presId="urn:microsoft.com/office/officeart/2005/8/layout/hChevron3"/>
    <dgm:cxn modelId="{5B822485-42F8-4A28-8107-793FFA59220E}" type="presOf" srcId="{C81E226F-28C2-4115-855C-A8B9AFA9A971}" destId="{4ED421D6-4CC8-49E6-AA4F-366BADC688F1}" srcOrd="0" destOrd="0" presId="urn:microsoft.com/office/officeart/2005/8/layout/hChevron3"/>
    <dgm:cxn modelId="{4971A194-F43B-4B7E-8E03-AA20E81C9F93}" srcId="{8DF6D1A4-E47D-4800-A6E5-9F293A9059B3}" destId="{6648F98D-567E-4C9B-A41D-1DEEC50D4246}" srcOrd="0" destOrd="0" parTransId="{835743AE-3DFC-431C-9AFB-F46F3A326A95}" sibTransId="{8708CF60-6A02-4B5E-BCD8-32371BBC2A42}"/>
    <dgm:cxn modelId="{90F39F95-DB53-4E2A-82D8-54AFA1A8D350}" type="presOf" srcId="{53040C2D-3EB7-4F60-A994-5F19711A1C09}" destId="{3A2F6901-56BA-4F01-ACE2-B6A3B78D0AD2}" srcOrd="0" destOrd="0" presId="urn:microsoft.com/office/officeart/2005/8/layout/hChevron3"/>
    <dgm:cxn modelId="{FC6CEEB6-BC1E-4F88-9F7A-547E50A6B6E6}" srcId="{8DF6D1A4-E47D-4800-A6E5-9F293A9059B3}" destId="{9FF488CE-CBBE-4CD9-87CC-4F1D031810E6}" srcOrd="3" destOrd="0" parTransId="{9CBC3C69-5FB4-4A3A-831D-1708340E1712}" sibTransId="{2AF13508-90D0-4165-AFF0-FEA1D7AFCBB0}"/>
    <dgm:cxn modelId="{983014BA-7CDE-47B4-9EBC-D40C7D6BCC37}" type="presOf" srcId="{886C3D56-F14F-4439-9592-293F2FD59348}" destId="{AF3B4AE2-57E9-4978-A6D1-505F16A1564D}" srcOrd="0" destOrd="0" presId="urn:microsoft.com/office/officeart/2005/8/layout/hChevron3"/>
    <dgm:cxn modelId="{1B5C247C-36A3-4646-9C2A-6419291DCE79}" type="presParOf" srcId="{7184B9DE-34C1-4ED0-BB59-02C0439E0591}" destId="{A2572C0C-6BFE-4CD0-8715-88BD09C95BDA}" srcOrd="0" destOrd="0" presId="urn:microsoft.com/office/officeart/2005/8/layout/hChevron3"/>
    <dgm:cxn modelId="{95FB0D66-DEFC-402A-8E51-DE659543D317}" type="presParOf" srcId="{7184B9DE-34C1-4ED0-BB59-02C0439E0591}" destId="{C6E36FD7-D6A1-49AD-92F2-C4794396706A}" srcOrd="1" destOrd="0" presId="urn:microsoft.com/office/officeart/2005/8/layout/hChevron3"/>
    <dgm:cxn modelId="{800853F7-EDEA-4247-9FF0-D869F92E79F6}" type="presParOf" srcId="{7184B9DE-34C1-4ED0-BB59-02C0439E0591}" destId="{AF3B4AE2-57E9-4978-A6D1-505F16A1564D}" srcOrd="2" destOrd="0" presId="urn:microsoft.com/office/officeart/2005/8/layout/hChevron3"/>
    <dgm:cxn modelId="{918C041A-4C56-4CB7-A583-960082A662FC}" type="presParOf" srcId="{7184B9DE-34C1-4ED0-BB59-02C0439E0591}" destId="{4121EF9A-3CBF-4D89-AD0A-BEF15C14619F}" srcOrd="3" destOrd="0" presId="urn:microsoft.com/office/officeart/2005/8/layout/hChevron3"/>
    <dgm:cxn modelId="{98AEB731-A3F9-4355-8378-39C9BDEFA07D}" type="presParOf" srcId="{7184B9DE-34C1-4ED0-BB59-02C0439E0591}" destId="{4ED421D6-4CC8-49E6-AA4F-366BADC688F1}" srcOrd="4" destOrd="0" presId="urn:microsoft.com/office/officeart/2005/8/layout/hChevron3"/>
    <dgm:cxn modelId="{CDB451C1-D177-4332-B19C-929E25062287}" type="presParOf" srcId="{7184B9DE-34C1-4ED0-BB59-02C0439E0591}" destId="{EB87D578-C0B7-4F2E-9F07-79E434867AC0}" srcOrd="5" destOrd="0" presId="urn:microsoft.com/office/officeart/2005/8/layout/hChevron3"/>
    <dgm:cxn modelId="{243C1258-81BF-4609-A011-B255137507F6}" type="presParOf" srcId="{7184B9DE-34C1-4ED0-BB59-02C0439E0591}" destId="{529C88C6-D56F-4DA4-895F-E9F9E46EDE49}" srcOrd="6" destOrd="0" presId="urn:microsoft.com/office/officeart/2005/8/layout/hChevron3"/>
    <dgm:cxn modelId="{D7E16177-1116-4761-9DF3-CF5ED4EAD1B6}" type="presParOf" srcId="{7184B9DE-34C1-4ED0-BB59-02C0439E0591}" destId="{B3587F59-9C2C-4E99-A96F-37579CFEF1FA}" srcOrd="7" destOrd="0" presId="urn:microsoft.com/office/officeart/2005/8/layout/hChevron3"/>
    <dgm:cxn modelId="{D7419729-E710-4EB6-AF7C-0BC6557987AD}" type="presParOf" srcId="{7184B9DE-34C1-4ED0-BB59-02C0439E0591}" destId="{3A2F6901-56BA-4F01-ACE2-B6A3B78D0AD2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72C0C-6BFE-4CD0-8715-88BD09C95BDA}">
      <dsp:nvSpPr>
        <dsp:cNvPr id="0" name=""/>
        <dsp:cNvSpPr/>
      </dsp:nvSpPr>
      <dsp:spPr>
        <a:xfrm>
          <a:off x="810" y="2335207"/>
          <a:ext cx="1580453" cy="63218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"/>
            </a:rPr>
            <a:t>HMU</a:t>
          </a:r>
          <a:endParaRPr lang="en-US" sz="2800" kern="1200"/>
        </a:p>
      </dsp:txBody>
      <dsp:txXfrm>
        <a:off x="810" y="2335207"/>
        <a:ext cx="1422408" cy="632181"/>
      </dsp:txXfrm>
    </dsp:sp>
    <dsp:sp modelId="{AF3B4AE2-57E9-4978-A6D1-505F16A1564D}">
      <dsp:nvSpPr>
        <dsp:cNvPr id="0" name=""/>
        <dsp:cNvSpPr/>
      </dsp:nvSpPr>
      <dsp:spPr>
        <a:xfrm>
          <a:off x="1265172" y="2335207"/>
          <a:ext cx="1580453" cy="6321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"/>
            </a:rPr>
            <a:t>SMU</a:t>
          </a:r>
          <a:endParaRPr lang="en-US" sz="2800" kern="1200"/>
        </a:p>
      </dsp:txBody>
      <dsp:txXfrm>
        <a:off x="1581263" y="2335207"/>
        <a:ext cx="948272" cy="632181"/>
      </dsp:txXfrm>
    </dsp:sp>
    <dsp:sp modelId="{4ED421D6-4CC8-49E6-AA4F-366BADC688F1}">
      <dsp:nvSpPr>
        <dsp:cNvPr id="0" name=""/>
        <dsp:cNvSpPr/>
      </dsp:nvSpPr>
      <dsp:spPr>
        <a:xfrm>
          <a:off x="2529535" y="2335207"/>
          <a:ext cx="1580453" cy="6321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"/>
            </a:rPr>
            <a:t>OMU</a:t>
          </a:r>
          <a:endParaRPr lang="en-US" sz="2800" kern="1200"/>
        </a:p>
      </dsp:txBody>
      <dsp:txXfrm>
        <a:off x="2845626" y="2335207"/>
        <a:ext cx="948272" cy="632181"/>
      </dsp:txXfrm>
    </dsp:sp>
    <dsp:sp modelId="{529C88C6-D56F-4DA4-895F-E9F9E46EDE49}">
      <dsp:nvSpPr>
        <dsp:cNvPr id="0" name=""/>
        <dsp:cNvSpPr/>
      </dsp:nvSpPr>
      <dsp:spPr>
        <a:xfrm>
          <a:off x="3793897" y="2335207"/>
          <a:ext cx="1580453" cy="6321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"/>
            </a:rPr>
            <a:t>LMU</a:t>
          </a:r>
        </a:p>
      </dsp:txBody>
      <dsp:txXfrm>
        <a:off x="4109988" y="2335207"/>
        <a:ext cx="948272" cy="632181"/>
      </dsp:txXfrm>
    </dsp:sp>
    <dsp:sp modelId="{3A2F6901-56BA-4F01-ACE2-B6A3B78D0AD2}">
      <dsp:nvSpPr>
        <dsp:cNvPr id="0" name=""/>
        <dsp:cNvSpPr/>
      </dsp:nvSpPr>
      <dsp:spPr>
        <a:xfrm>
          <a:off x="5058260" y="2335207"/>
          <a:ext cx="1580453" cy="63218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74676" rIns="37338" bIns="7467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Calibri"/>
            </a:rPr>
            <a:t>AMG</a:t>
          </a:r>
        </a:p>
      </dsp:txBody>
      <dsp:txXfrm>
        <a:off x="5374351" y="2335207"/>
        <a:ext cx="948272" cy="632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7BDF8-2014-1F47-8AC5-E2FFCFC964E3}" type="datetimeFigureOut">
              <a:rPr lang="da-DK" smtClean="0"/>
              <a:t>24-02-2026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8948-C786-8B4D-9A2B-33588A78BAC3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842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14446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07240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A4E80-3BB2-4BFF-5856-58E475FB1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C335D2-B856-5AD3-3B22-4615EDAC84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70B9EC-E477-8898-C0F8-387805F96A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634AB-DA0C-95EC-E27E-DBA2C17BA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7565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5489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16BA2-A358-BD00-26E2-6316632A1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1ED3EB-FF79-44CF-0792-45FC784FC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B2EC9-9277-E890-F45E-A980880F3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AA24-BF20-FBA0-CA5F-5286FB701B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834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2270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3601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55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6207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6263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3510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3959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04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ADD27-EF20-5E16-5E9E-BCFB6540B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1941D2-D9F6-8BAD-405F-461D914B8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A5DDE1-C3D2-0E2F-1B96-C3FBF0C20D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DA3BD-8F15-BF2D-B545-B5E896C1AC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0202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1364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188948-C786-8B4D-9A2B-33588A78BAC3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97533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0" y="4548207"/>
            <a:ext cx="15168562" cy="1714500"/>
          </a:xfrm>
          <a:prstGeom prst="rect">
            <a:avLst/>
          </a:prstGeom>
        </p:spPr>
        <p:txBody>
          <a:bodyPr/>
          <a:lstStyle>
            <a:lvl1pPr>
              <a:defRPr sz="7900" b="1" i="0">
                <a:solidFill>
                  <a:srgbClr val="004274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/>
              <a:t>Forsidemulighed 1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50" y="5730875"/>
            <a:ext cx="15216187" cy="1981200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rgbClr val="004274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r>
              <a:rPr lang="da-DK"/>
              <a:t> </a:t>
            </a:r>
            <a:r>
              <a:rPr lang="da-DK" err="1"/>
              <a:t>dolor</a:t>
            </a:r>
            <a:r>
              <a:rPr lang="da-DK"/>
              <a:t> sit </a:t>
            </a:r>
            <a:r>
              <a:rPr lang="da-DK" err="1"/>
              <a:t>amet</a:t>
            </a:r>
            <a:endParaRPr lang="da-DK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8514D92-BDA6-F697-6CB9-7775DA499C3D}"/>
              </a:ext>
            </a:extLst>
          </p:cNvPr>
          <p:cNvSpPr/>
          <p:nvPr userDrawn="1"/>
        </p:nvSpPr>
        <p:spPr>
          <a:xfrm>
            <a:off x="10079999" y="0"/>
            <a:ext cx="10024101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42C0ED-24C9-2232-64B3-A62EE86232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2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1620000"/>
            <a:ext cx="10023798" cy="9674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128445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1620000"/>
            <a:ext cx="9667398" cy="96749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5D9AE9E8-8113-5781-4494-4B06FB431900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804BFA-10FA-6EFE-E1C1-3B2192D68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0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5348F37-30EB-0A98-C569-A553F3A6A26D}"/>
              </a:ext>
            </a:extLst>
          </p:cNvPr>
          <p:cNvSpPr/>
          <p:nvPr userDrawn="1"/>
        </p:nvSpPr>
        <p:spPr>
          <a:xfrm>
            <a:off x="-1" y="0"/>
            <a:ext cx="10051200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0"/>
            <a:ext cx="10023798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31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objek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5348F37-30EB-0A98-C569-A553F3A6A26D}"/>
              </a:ext>
            </a:extLst>
          </p:cNvPr>
          <p:cNvSpPr/>
          <p:nvPr userDrawn="1"/>
        </p:nvSpPr>
        <p:spPr>
          <a:xfrm>
            <a:off x="-1" y="0"/>
            <a:ext cx="10051200" cy="11309350"/>
          </a:xfrm>
          <a:prstGeom prst="rect">
            <a:avLst/>
          </a:prstGeom>
          <a:solidFill>
            <a:srgbClr val="0042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302" y="0"/>
            <a:ext cx="9667398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BA698535-0249-A51C-1A33-28F15F9ED9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652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FA1733C-44EB-63C4-AAF0-E1A92625DD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16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5D9AE9E8-8113-5781-4494-4B06FB431900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4804BFA-10FA-6EFE-E1C1-3B2192D68B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72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201041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53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0"/>
            <a:ext cx="197441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38788F04-FAB9-758B-62CC-299B14E533E4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1BCDC35-D650-4BE5-88C8-22C2BA611A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5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25350"/>
            <a:ext cx="20102400" cy="968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04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625350"/>
            <a:ext cx="19744100" cy="968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362D0F18-C0F7-DC9E-8E63-DBF8678F34E3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476169F-9E16-0420-EE0F-D5E7D55190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53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med overskrif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101350"/>
            <a:ext cx="20102400" cy="82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D875E-BA41-8B19-0532-CA2927FB2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7D73FC4-73AB-4169-2222-F0E2F1D6FA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0800" y="1782001"/>
            <a:ext cx="15625450" cy="131935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18619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EC44EA90-81BB-032A-2023-3F5721CF5AC8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>
              <a:solidFill>
                <a:srgbClr val="004274"/>
              </a:solidFill>
            </a:endParaRP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6250" y="4548207"/>
            <a:ext cx="15168562" cy="1714500"/>
          </a:xfrm>
          <a:prstGeom prst="rect">
            <a:avLst/>
          </a:prstGeom>
        </p:spPr>
        <p:txBody>
          <a:bodyPr/>
          <a:lstStyle>
            <a:lvl1pPr>
              <a:defRPr sz="7900" b="1" i="0">
                <a:solidFill>
                  <a:schemeClr val="bg1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/>
              <a:t>Forsidemulighed 2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6250" y="5730875"/>
            <a:ext cx="15216187" cy="1981200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r>
              <a:rPr lang="da-DK"/>
              <a:t> </a:t>
            </a:r>
            <a:r>
              <a:rPr lang="da-DK" err="1"/>
              <a:t>dolor</a:t>
            </a:r>
            <a:r>
              <a:rPr lang="da-DK"/>
              <a:t> sit </a:t>
            </a:r>
            <a:r>
              <a:rPr lang="da-DK" err="1"/>
              <a:t>amet</a:t>
            </a:r>
            <a:endParaRPr lang="da-DK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93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objekt med overskri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3">
            <a:extLst>
              <a:ext uri="{FF2B5EF4-FFF2-40B4-BE49-F238E27FC236}">
                <a16:creationId xmlns:a16="http://schemas.microsoft.com/office/drawing/2014/main" id="{A5C2698C-BCEA-C08E-C695-5EBCA2355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3101350"/>
            <a:ext cx="19744100" cy="82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E7D73FC4-73AB-4169-2222-F0E2F1D6FA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0800" y="1782001"/>
            <a:ext cx="15625450" cy="131935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sp>
        <p:nvSpPr>
          <p:cNvPr id="3" name="bg object 16">
            <a:extLst>
              <a:ext uri="{FF2B5EF4-FFF2-40B4-BE49-F238E27FC236}">
                <a16:creationId xmlns:a16="http://schemas.microsoft.com/office/drawing/2014/main" id="{AD3F5544-F911-ED81-5446-88B708901E0D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EFD3F0-79CB-C95F-F1A3-5FB8D7C92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0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dterstillet teks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F5366223-CB52-D043-E87D-60FD0363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7259" y="4768182"/>
            <a:ext cx="11749582" cy="45422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E824003-68A6-5817-66DD-278B9230DC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444875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AF1CAE-3780-49AF-03AF-94EF92587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88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idterstillet teks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g object 16">
            <a:extLst>
              <a:ext uri="{FF2B5EF4-FFF2-40B4-BE49-F238E27FC236}">
                <a16:creationId xmlns:a16="http://schemas.microsoft.com/office/drawing/2014/main" id="{AD3F5544-F911-ED81-5446-88B708901E0D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4EFD3F0-79CB-C95F-F1A3-5FB8D7C92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F5366223-CB52-D043-E87D-60FD0363EB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7259" y="4768182"/>
            <a:ext cx="11749582" cy="454221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2E824003-68A6-5817-66DD-278B9230DC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444875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1794502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787AEC-DD19-D4B8-AA7A-4B07CFB6D5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0562"/>
            <a:ext cx="20124288" cy="113199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  <p:sp>
        <p:nvSpPr>
          <p:cNvPr id="6" name="Pladsholder til tekst 4">
            <a:extLst>
              <a:ext uri="{FF2B5EF4-FFF2-40B4-BE49-F238E27FC236}">
                <a16:creationId xmlns:a16="http://schemas.microsoft.com/office/drawing/2014/main" id="{184CD184-C250-0678-D9A0-74021300D6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7259" y="3780000"/>
            <a:ext cx="11749582" cy="1295400"/>
          </a:xfrm>
          <a:prstGeom prst="rect">
            <a:avLst/>
          </a:prstGeom>
        </p:spPr>
        <p:txBody>
          <a:bodyPr/>
          <a:lstStyle>
            <a:lvl1pPr algn="ctr">
              <a:defRPr sz="6000" b="1" i="0">
                <a:solidFill>
                  <a:schemeClr val="bg1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err="1"/>
              <a:t>Skillerside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9165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68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 object 16">
            <a:extLst>
              <a:ext uri="{FF2B5EF4-FFF2-40B4-BE49-F238E27FC236}">
                <a16:creationId xmlns:a16="http://schemas.microsoft.com/office/drawing/2014/main" id="{EC44EA90-81BB-032A-2023-3F5721CF5AC8}"/>
              </a:ext>
            </a:extLst>
          </p:cNvPr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>
              <a:solidFill>
                <a:srgbClr val="004274"/>
              </a:solidFill>
            </a:endParaRP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AC9177C5-4CA8-E44A-75FF-9F90BBAB09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06000" y="4554000"/>
            <a:ext cx="9799450" cy="1100675"/>
          </a:xfrm>
          <a:prstGeom prst="rect">
            <a:avLst/>
          </a:prstGeom>
        </p:spPr>
        <p:txBody>
          <a:bodyPr/>
          <a:lstStyle>
            <a:lvl1pPr>
              <a:defRPr sz="5900" b="1" i="0">
                <a:solidFill>
                  <a:schemeClr val="bg1"/>
                </a:solidFill>
                <a:latin typeface="Montserrat Black" pitchFamily="2" charset="77"/>
              </a:defRPr>
            </a:lvl1pPr>
            <a:lvl2pPr>
              <a:defRPr sz="7900" b="1" i="0">
                <a:latin typeface="Montserrat Black" pitchFamily="2" charset="77"/>
              </a:defRPr>
            </a:lvl2pPr>
            <a:lvl3pPr>
              <a:defRPr sz="7900" b="1" i="0">
                <a:latin typeface="Montserrat Black" pitchFamily="2" charset="77"/>
              </a:defRPr>
            </a:lvl3pPr>
            <a:lvl4pPr>
              <a:defRPr sz="7900" b="1" i="0">
                <a:latin typeface="Montserrat Black" pitchFamily="2" charset="77"/>
              </a:defRPr>
            </a:lvl4pPr>
            <a:lvl5pPr>
              <a:defRPr sz="7900" b="1" i="0">
                <a:latin typeface="Montserrat Black" pitchFamily="2" charset="77"/>
              </a:defRPr>
            </a:lvl5pPr>
          </a:lstStyle>
          <a:p>
            <a:pPr lvl="0"/>
            <a:r>
              <a:rPr lang="da-DK"/>
              <a:t>Forsidemulighed 3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FDDD96FD-7A5B-10AA-7033-80924E9396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6337" y="5502275"/>
            <a:ext cx="9809113" cy="1438068"/>
          </a:xfrm>
          <a:prstGeom prst="rect">
            <a:avLst/>
          </a:prstGeom>
        </p:spPr>
        <p:txBody>
          <a:bodyPr/>
          <a:lstStyle>
            <a:lvl1pPr>
              <a:defRPr sz="46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r>
              <a:rPr lang="da-DK"/>
              <a:t> </a:t>
            </a:r>
            <a:r>
              <a:rPr lang="da-DK" err="1"/>
              <a:t>dolor</a:t>
            </a:r>
            <a:r>
              <a:rPr lang="da-DK"/>
              <a:t> sit </a:t>
            </a:r>
            <a:r>
              <a:rPr lang="da-DK" err="1"/>
              <a:t>amet</a:t>
            </a:r>
            <a:endParaRPr lang="da-DK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FC209FE-2D7C-189C-B077-019B963A69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733601" y="230400"/>
            <a:ext cx="2101916" cy="7295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A96F8F8-9F4E-5C4F-1F06-953E73696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1522"/>
          <a:stretch/>
        </p:blipFill>
        <p:spPr>
          <a:xfrm>
            <a:off x="3088800" y="2961604"/>
            <a:ext cx="4418459" cy="538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9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Dagsorden/indhold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Dagsorden/indhold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70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+mj-lt"/>
              <a:buAutoNum type="arabicPeriod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Dagsorden/indhold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A5D830A8-EDF4-A5A8-69DB-ED1F5752BE7B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9080B9-2040-ACF6-9B61-287BCC595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6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gsorden/indhold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5D4CF59-C96E-F6DD-A286-BDAB803E07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2400" y="4024800"/>
            <a:ext cx="11532250" cy="6049962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2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004274"/>
                </a:solidFill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11EF355-C4C9-52DD-7D98-3EFC002EF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78800" y="2235600"/>
            <a:ext cx="1153225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Dagsorden/indhold</a:t>
            </a:r>
          </a:p>
        </p:txBody>
      </p:sp>
      <p:sp>
        <p:nvSpPr>
          <p:cNvPr id="2" name="bg object 16">
            <a:extLst>
              <a:ext uri="{FF2B5EF4-FFF2-40B4-BE49-F238E27FC236}">
                <a16:creationId xmlns:a16="http://schemas.microsoft.com/office/drawing/2014/main" id="{A5D830A8-EDF4-A5A8-69DB-ED1F5752BE7B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F9080B9-2040-ACF6-9B61-287BCC5956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48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2B3BD51-E8E1-68F6-2A5E-26AB10328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33600" y="230400"/>
            <a:ext cx="2101918" cy="729591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22846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kt og teks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EC0E36C0-5080-56AC-ED24-98C119D199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850" y="3599156"/>
            <a:ext cx="7772400" cy="604996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 i="0">
                <a:latin typeface="Montserrat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 err="1"/>
              <a:t>Lorem</a:t>
            </a:r>
            <a:r>
              <a:rPr lang="da-DK"/>
              <a:t> </a:t>
            </a:r>
            <a:r>
              <a:rPr lang="da-DK" err="1"/>
              <a:t>ipsum</a:t>
            </a:r>
            <a:endParaRPr lang="da-DK"/>
          </a:p>
        </p:txBody>
      </p:sp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C82F5845-26BA-6C23-C1E1-53861E15C7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71250" y="2235600"/>
            <a:ext cx="7772400" cy="1295400"/>
          </a:xfrm>
          <a:prstGeom prst="rect">
            <a:avLst/>
          </a:prstGeom>
        </p:spPr>
        <p:txBody>
          <a:bodyPr/>
          <a:lstStyle>
            <a:lvl1pPr>
              <a:defRPr sz="6000" b="1" i="0">
                <a:solidFill>
                  <a:srgbClr val="004274"/>
                </a:solidFill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Overskrift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042017C9-0F3E-A8BF-E4E8-D0D6B888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-1" y="0"/>
            <a:ext cx="10080000" cy="1130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bg object 16">
            <a:extLst>
              <a:ext uri="{FF2B5EF4-FFF2-40B4-BE49-F238E27FC236}">
                <a16:creationId xmlns:a16="http://schemas.microsoft.com/office/drawing/2014/main" id="{36F9E0B1-B975-3B8F-971D-77AEC834DA3A}"/>
              </a:ext>
            </a:extLst>
          </p:cNvPr>
          <p:cNvSpPr/>
          <p:nvPr userDrawn="1"/>
        </p:nvSpPr>
        <p:spPr>
          <a:xfrm>
            <a:off x="19744100" y="0"/>
            <a:ext cx="360000" cy="11308715"/>
          </a:xfrm>
          <a:custGeom>
            <a:avLst/>
            <a:gdLst/>
            <a:ahLst/>
            <a:cxnLst/>
            <a:rect l="l" t="t" r="r" b="b"/>
            <a:pathLst>
              <a:path w="354965" h="11308715">
                <a:moveTo>
                  <a:pt x="0" y="0"/>
                </a:moveTo>
                <a:lnTo>
                  <a:pt x="0" y="11308555"/>
                </a:lnTo>
                <a:lnTo>
                  <a:pt x="354447" y="11308555"/>
                </a:lnTo>
                <a:lnTo>
                  <a:pt x="35444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42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E0B5B5-8508-F172-ACB7-43D18A1DB9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3600" y="230400"/>
            <a:ext cx="2101918" cy="72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71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62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6" r:id="rId10"/>
    <p:sldLayoutId id="2147483673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at.dk/guides/kemisk-risikovurdering/" TargetMode="Externa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hyperlink" Target="https://share.skyfish.com/sh/3gvbp1mr/3f470568/2604542/69474529" TargetMode="External"/><Relationship Id="rId4" Type="http://schemas.openxmlformats.org/officeDocument/2006/relationships/hyperlink" Target="https://at.dk/guides/kemisk-risikovurdering/saadan-i-er-nu-klar-til-at-gaa-i-gang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37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at.dk/faa-viden/boern-og-unge/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retsinformation.dk/eli/lta/2025/1713" TargetMode="External"/><Relationship Id="rId5" Type="http://schemas.openxmlformats.org/officeDocument/2006/relationships/image" Target="../media/image41.png"/><Relationship Id="rId4" Type="http://schemas.openxmlformats.org/officeDocument/2006/relationships/hyperlink" Target="https://at.dk/faa-viden/boern-og-unge/faa-viden-om-regler/" TargetMode="External"/><Relationship Id="rId9" Type="http://schemas.openxmlformats.org/officeDocument/2006/relationships/hyperlink" Target="https://at.dk/faa-viden/boern-og-unge/til-dig-der-er-leder/fritidsjob-de-unge-maa-mere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4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diagramData" Target="../diagrams/data1.xml"/><Relationship Id="rId11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microsoft.com/office/2007/relationships/diagramDrawing" Target="../diagrams/drawing1.xml"/><Relationship Id="rId4" Type="http://schemas.openxmlformats.org/officeDocument/2006/relationships/image" Target="../media/image45.png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11" Type="http://schemas.openxmlformats.org/officeDocument/2006/relationships/image" Target="../media/image55.svg"/><Relationship Id="rId5" Type="http://schemas.openxmlformats.org/officeDocument/2006/relationships/image" Target="../media/image50.png"/><Relationship Id="rId10" Type="http://schemas.openxmlformats.org/officeDocument/2006/relationships/image" Target="../media/image39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svcl@aabenraa.dk" TargetMode="External"/><Relationship Id="rId5" Type="http://schemas.openxmlformats.org/officeDocument/2006/relationships/hyperlink" Target="mailto:mvped@aabenraa.dk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vpt.dk/organisation-udvikling/ingen-vold-trusler-eller-chikane-paa-vores-arbejdspladser" TargetMode="Externa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arbejderportalen.aabenraa.dk/med-og-arbejdsmiljoe/apv-arbejdsulykker-inkl-brilleskade-og-stikskader-safetynet/voldsskadeforsikrin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53D84F4-B964-9428-BEB2-4FED1DEF07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da-DK">
                <a:latin typeface="Montserrat Black"/>
              </a:rPr>
              <a:t>Kort og vigtigt</a:t>
            </a:r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81C2BC7-044E-C476-368B-A7CC936FF8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06846" y="5502275"/>
            <a:ext cx="9798604" cy="1879511"/>
          </a:xfrm>
        </p:spPr>
        <p:txBody>
          <a:bodyPr lIns="91440" tIns="45720" rIns="91440" bIns="45720" anchor="t"/>
          <a:lstStyle/>
          <a:p>
            <a:r>
              <a:rPr lang="da-DK">
                <a:latin typeface="Montserrat"/>
              </a:rPr>
              <a:t>For arbejdsmiljøgrupper</a:t>
            </a:r>
            <a:endParaRPr lang="da-DK"/>
          </a:p>
          <a:p>
            <a:endParaRPr lang="da-DK" sz="2800"/>
          </a:p>
          <a:p>
            <a:r>
              <a:rPr lang="da-DK" sz="2800">
                <a:latin typeface="Montserrat"/>
              </a:rPr>
              <a:t>Den 24. Februar 2026 kl. 9.00-9.45</a:t>
            </a:r>
            <a:endParaRPr lang="da-DK" sz="2800"/>
          </a:p>
        </p:txBody>
      </p:sp>
    </p:spTree>
    <p:extLst>
      <p:ext uri="{BB962C8B-B14F-4D97-AF65-F5344CB8AC3E}">
        <p14:creationId xmlns:p14="http://schemas.microsoft.com/office/powerpoint/2010/main" val="1452007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5A2C1-EBCF-DD22-5398-9A80AD854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53E03D-DA2A-4DFB-5CBD-A1FFD923FE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74850" y="3562497"/>
            <a:ext cx="7772400" cy="7076418"/>
          </a:xfrm>
        </p:spPr>
        <p:txBody>
          <a:bodyPr lIns="0" tIns="0" rIns="0" bIns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a-DK">
                <a:latin typeface="Montserrat"/>
                <a:ea typeface="Verdana"/>
              </a:rPr>
              <a:t>Andre fokusområder: </a:t>
            </a:r>
            <a:endParaRPr lang="en-US"/>
          </a:p>
          <a:p>
            <a:pPr>
              <a:spcAft>
                <a:spcPts val="600"/>
              </a:spcAft>
            </a:pPr>
            <a:r>
              <a:rPr lang="da-DK">
                <a:latin typeface="Montserrat"/>
                <a:ea typeface="Verdana"/>
              </a:rPr>
              <a:t>Kemi - Arbejdstilsynet har en guide og et kemisk risikovurderingsværktøj </a:t>
            </a:r>
            <a:endParaRPr lang="da-DK"/>
          </a:p>
          <a:p>
            <a:pPr>
              <a:spcAft>
                <a:spcPts val="600"/>
              </a:spcAft>
            </a:pPr>
            <a:endParaRPr lang="da-DK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da-DK">
                <a:solidFill>
                  <a:srgbClr val="0070C0"/>
                </a:solidFill>
                <a:latin typeface="Montserrat"/>
                <a:ea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Kemisk risikovurdering | Arbejdstilsynet</a:t>
            </a:r>
            <a:endParaRPr lang="da-DK">
              <a:solidFill>
                <a:srgbClr val="0070C0"/>
              </a:solidFill>
              <a:latin typeface="Montserrat"/>
              <a:ea typeface="Verdana"/>
            </a:endParaRPr>
          </a:p>
          <a:p>
            <a:pPr>
              <a:spcAft>
                <a:spcPts val="600"/>
              </a:spcAft>
            </a:pPr>
            <a:r>
              <a:rPr lang="da-DK">
                <a:solidFill>
                  <a:srgbClr val="0070C0"/>
                </a:solidFill>
                <a:latin typeface="Montserrat"/>
                <a:ea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Sådan! I er nu klar til at gå i gang | Arbejdstilsynet</a:t>
            </a:r>
            <a:endParaRPr lang="da-DK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endParaRPr lang="da-DK"/>
          </a:p>
          <a:p>
            <a:pPr>
              <a:spcAft>
                <a:spcPts val="600"/>
              </a:spcAft>
            </a:pPr>
            <a:endParaRPr lang="da-DK">
              <a:solidFill>
                <a:srgbClr val="FFFFFF"/>
              </a:solidFill>
              <a:latin typeface="Montserrat"/>
              <a:ea typeface="Verdana"/>
              <a:cs typeface="Calibri"/>
            </a:endParaRPr>
          </a:p>
          <a:p>
            <a:pPr>
              <a:spcAft>
                <a:spcPts val="600"/>
              </a:spcAft>
            </a:pPr>
            <a:endParaRPr lang="da-DK">
              <a:solidFill>
                <a:srgbClr val="FFFFFF"/>
              </a:solidFill>
              <a:latin typeface="Montserrat"/>
              <a:ea typeface="Verdana"/>
              <a:cs typeface="Calibri"/>
            </a:endParaRPr>
          </a:p>
          <a:p>
            <a:pPr>
              <a:spcAft>
                <a:spcPts val="600"/>
              </a:spcAft>
            </a:pPr>
            <a:endParaRPr lang="da-DK">
              <a:solidFill>
                <a:srgbClr val="FFFFFF"/>
              </a:solidFill>
              <a:latin typeface="Montserrat"/>
              <a:ea typeface="Verdana"/>
              <a:cs typeface="Calibri"/>
            </a:endParaRPr>
          </a:p>
          <a:p>
            <a:pPr>
              <a:spcAft>
                <a:spcPts val="600"/>
              </a:spcAft>
            </a:pPr>
            <a:endParaRPr lang="da-DK">
              <a:solidFill>
                <a:srgbClr val="FFFFFF"/>
              </a:solidFill>
              <a:latin typeface="Montserrat"/>
              <a:ea typeface="Verdana"/>
              <a:cs typeface="Calibri"/>
            </a:endParaRPr>
          </a:p>
          <a:p>
            <a:pPr>
              <a:spcAft>
                <a:spcPts val="600"/>
              </a:spcAft>
            </a:pPr>
            <a:endParaRPr lang="da-DK">
              <a:solidFill>
                <a:srgbClr val="FFFFFF"/>
              </a:solidFill>
              <a:latin typeface="Montserrat"/>
              <a:ea typeface="Verdana"/>
              <a:cs typeface="Calibri"/>
            </a:endParaRPr>
          </a:p>
          <a:p>
            <a:pPr>
              <a:spcAft>
                <a:spcPts val="600"/>
              </a:spcAft>
            </a:pPr>
            <a:endParaRPr lang="da-DK">
              <a:solidFill>
                <a:srgbClr val="FFFFFF"/>
              </a:solidFill>
              <a:latin typeface="Montserrat"/>
              <a:ea typeface="Verdana"/>
              <a:cs typeface="Calibri"/>
            </a:endParaRPr>
          </a:p>
          <a:p>
            <a:pPr>
              <a:spcAft>
                <a:spcPts val="600"/>
              </a:spcAft>
            </a:pPr>
            <a:endParaRPr lang="da-DK">
              <a:solidFill>
                <a:srgbClr val="FFFFFF"/>
              </a:solidFill>
              <a:latin typeface="Montserrat"/>
              <a:ea typeface="Verdana"/>
              <a:cs typeface="Calibri"/>
            </a:endParaRPr>
          </a:p>
          <a:p>
            <a:pPr>
              <a:spcAft>
                <a:spcPts val="600"/>
              </a:spcAft>
            </a:pPr>
            <a:endParaRPr lang="da-DK">
              <a:solidFill>
                <a:srgbClr val="FFFFFF"/>
              </a:solidFill>
              <a:latin typeface="Montserrat"/>
              <a:ea typeface="Verdana"/>
              <a:cs typeface="Calibri"/>
            </a:endParaRPr>
          </a:p>
          <a:p>
            <a:pPr>
              <a:spcAft>
                <a:spcPts val="600"/>
              </a:spcAft>
            </a:pPr>
            <a:r>
              <a:rPr lang="da-DK" sz="1800">
                <a:solidFill>
                  <a:schemeClr val="bg2"/>
                </a:solidFill>
                <a:latin typeface="Montserrat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 om kemisk risikovurdering</a:t>
            </a:r>
            <a:endParaRPr lang="da-DK">
              <a:solidFill>
                <a:schemeClr val="bg2"/>
              </a:solidFill>
              <a:latin typeface="Montserrat"/>
              <a:ea typeface="Verdana"/>
              <a:cs typeface="Calibri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600"/>
              </a:spcAft>
            </a:pP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AED57-1165-4764-7807-02A2B6E532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0" y="2235600"/>
            <a:ext cx="7772400" cy="1295400"/>
          </a:xfrm>
        </p:spPr>
        <p:txBody>
          <a:bodyPr lIns="91440" tIns="45720" rIns="91440" bIns="4572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5100" b="1" i="0">
                <a:latin typeface="Montserrat Black" pitchFamily="2" charset="77"/>
                <a:ea typeface="Verdana" panose="020B0604030504040204" pitchFamily="34" charset="0"/>
                <a:cs typeface="Verdana" panose="020B0604030504040204" pitchFamily="34" charset="0"/>
              </a:rPr>
              <a:t>AT - Arbejdstilsynet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73B56-4501-D221-5FCD-07E1FF918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4374" y="1136400"/>
            <a:ext cx="2229607" cy="828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BA0534-A7CC-D684-4C32-2E66C85F42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274" r="9161" b="-109"/>
          <a:stretch>
            <a:fillRect/>
          </a:stretch>
        </p:blipFill>
        <p:spPr>
          <a:xfrm>
            <a:off x="0" y="0"/>
            <a:ext cx="10057986" cy="11318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565D6B-E349-1A13-79A5-E98F920DA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6226" y="6407843"/>
            <a:ext cx="658401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03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F894E-33F2-4158-7D57-C9573C815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6B22D-6BDA-8F5D-5BBF-16F35F2CF1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0800" y="1782001"/>
            <a:ext cx="17116386" cy="1319350"/>
          </a:xfrm>
        </p:spPr>
        <p:txBody>
          <a:bodyPr lIns="91440" tIns="45720" rIns="91440" bIns="45720" anchor="t"/>
          <a:lstStyle/>
          <a:p>
            <a:r>
              <a:rPr lang="en-US" err="1">
                <a:latin typeface="Montserrat Black"/>
                <a:ea typeface="Verdana"/>
              </a:rPr>
              <a:t>Modtagelse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err="1">
                <a:latin typeface="Montserrat Black"/>
                <a:ea typeface="Verdana"/>
              </a:rPr>
              <a:t>af</a:t>
            </a:r>
            <a:r>
              <a:rPr lang="en-US">
                <a:latin typeface="Montserrat Black"/>
                <a:ea typeface="Verdana"/>
              </a:rPr>
              <a:t> reformer </a:t>
            </a:r>
            <a:r>
              <a:rPr lang="en-US" sz="4000">
                <a:latin typeface="Montserrat Black"/>
                <a:ea typeface="Verdana"/>
              </a:rPr>
              <a:t>- </a:t>
            </a:r>
            <a:r>
              <a:rPr lang="en-US" sz="4000" err="1">
                <a:latin typeface="Montserrat Black"/>
                <a:ea typeface="Verdana"/>
              </a:rPr>
              <a:t>betyder</a:t>
            </a:r>
            <a:r>
              <a:rPr lang="en-US" sz="4000">
                <a:latin typeface="Montserrat Black"/>
                <a:ea typeface="Verdana"/>
              </a:rPr>
              <a:t> </a:t>
            </a:r>
            <a:r>
              <a:rPr lang="en-US" sz="4000" err="1">
                <a:latin typeface="Montserrat Black"/>
                <a:ea typeface="Verdana"/>
              </a:rPr>
              <a:t>forandringer</a:t>
            </a:r>
            <a:r>
              <a:rPr lang="en-US" sz="4000">
                <a:latin typeface="Montserrat Black"/>
                <a:ea typeface="Verdana"/>
              </a:rPr>
              <a:t> </a:t>
            </a:r>
            <a:endParaRPr lang="en-US" sz="4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F70DB-1A28-EB93-5AB2-CA685C1EA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182" y="3096901"/>
            <a:ext cx="5085824" cy="5403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A181F2-8BB6-E76B-9784-7159965638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85" r="49522" b="-95"/>
          <a:stretch>
            <a:fillRect/>
          </a:stretch>
        </p:blipFill>
        <p:spPr>
          <a:xfrm>
            <a:off x="10416819" y="3097926"/>
            <a:ext cx="6401218" cy="5406160"/>
          </a:xfrm>
          <a:prstGeom prst="rect">
            <a:avLst/>
          </a:prstGeom>
        </p:spPr>
      </p:pic>
      <p:pic>
        <p:nvPicPr>
          <p:cNvPr id="10" name="Content Placeholder 4" descr="Værktøj til minearbejde kontur">
            <a:extLst>
              <a:ext uri="{FF2B5EF4-FFF2-40B4-BE49-F238E27FC236}">
                <a16:creationId xmlns:a16="http://schemas.microsoft.com/office/drawing/2014/main" id="{84B9B706-B6F8-168D-1B87-34336C364E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03833" y="8696174"/>
            <a:ext cx="1631202" cy="1631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F423B9-24E6-0744-C315-FE8D3325FF22}"/>
              </a:ext>
            </a:extLst>
          </p:cNvPr>
          <p:cNvSpPr txBox="1"/>
          <p:nvPr/>
        </p:nvSpPr>
        <p:spPr>
          <a:xfrm>
            <a:off x="5125624" y="8919431"/>
            <a:ext cx="120407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134376"/>
                </a:solidFill>
                <a:latin typeface="Montserrat"/>
              </a:rPr>
              <a:t>Workshop</a:t>
            </a:r>
            <a:r>
              <a:rPr lang="en-US" sz="3200">
                <a:latin typeface="Montserrat"/>
              </a:rPr>
              <a:t> - </a:t>
            </a:r>
            <a:r>
              <a:rPr lang="en-US" sz="3200" err="1">
                <a:latin typeface="Montserrat"/>
              </a:rPr>
              <a:t>Bæredygtige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forandringer</a:t>
            </a:r>
            <a:endParaRPr lang="en-US" sz="3200" err="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B6E707-EC22-3DEC-D1A8-035A45DAFD4F}"/>
              </a:ext>
            </a:extLst>
          </p:cNvPr>
          <p:cNvSpPr txBox="1"/>
          <p:nvPr/>
        </p:nvSpPr>
        <p:spPr>
          <a:xfrm>
            <a:off x="5125669" y="9627077"/>
            <a:ext cx="1204078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134376"/>
                </a:solidFill>
                <a:latin typeface="Montserrat"/>
              </a:rPr>
              <a:t>Workshop</a:t>
            </a:r>
            <a:r>
              <a:rPr lang="en-US" sz="3200">
                <a:latin typeface="Montserrat"/>
              </a:rPr>
              <a:t> – </a:t>
            </a:r>
            <a:r>
              <a:rPr lang="en-US" sz="3200" err="1">
                <a:latin typeface="Montserrat"/>
              </a:rPr>
              <a:t>Arbejd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værdiskabende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og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effektivt</a:t>
            </a:r>
            <a:r>
              <a:rPr lang="en-US" sz="3200">
                <a:latin typeface="Montserrat"/>
              </a:rPr>
              <a:t> </a:t>
            </a:r>
            <a:r>
              <a:rPr lang="en-US" sz="3200" err="1">
                <a:latin typeface="Montserrat"/>
              </a:rPr>
              <a:t>i</a:t>
            </a:r>
            <a:r>
              <a:rPr lang="en-US" sz="3200">
                <a:latin typeface="Montserrat"/>
              </a:rPr>
              <a:t> MED</a:t>
            </a:r>
            <a:endParaRPr lang="en-US" sz="3200" err="1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4" name="Content Placeholder 1" descr="Mail kontur">
            <a:extLst>
              <a:ext uri="{FF2B5EF4-FFF2-40B4-BE49-F238E27FC236}">
                <a16:creationId xmlns:a16="http://schemas.microsoft.com/office/drawing/2014/main" id="{C39E78CB-6FA0-6609-A281-560B831DF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53786" y="10205669"/>
            <a:ext cx="971802" cy="9654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572C1-EC5F-2646-5386-DD40E2C1D49C}"/>
              </a:ext>
            </a:extLst>
          </p:cNvPr>
          <p:cNvSpPr txBox="1"/>
          <p:nvPr/>
        </p:nvSpPr>
        <p:spPr>
          <a:xfrm>
            <a:off x="7123784" y="10507081"/>
            <a:ext cx="7009831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800" b="1" baseline="0">
                <a:solidFill>
                  <a:srgbClr val="134376"/>
                </a:solidFill>
                <a:latin typeface="Verdana"/>
              </a:rPr>
              <a:t>arbejdsmiljo@aabenraa.dk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6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2FE34-8538-4612-776F-F176B6F76D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Montserrat Black"/>
                <a:ea typeface="Verdana"/>
              </a:rPr>
              <a:t>Ny </a:t>
            </a:r>
            <a:r>
              <a:rPr lang="en-US" err="1">
                <a:latin typeface="Montserrat Black"/>
                <a:ea typeface="Verdana"/>
              </a:rPr>
              <a:t>ungebekendtgørelse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sz="1800" b="0" err="1">
                <a:latin typeface="Montserrat Black"/>
                <a:ea typeface="Verdana"/>
              </a:rPr>
              <a:t>trådt</a:t>
            </a:r>
            <a:r>
              <a:rPr lang="en-US" sz="1800" b="0">
                <a:latin typeface="Montserrat Black"/>
                <a:ea typeface="Verdana"/>
              </a:rPr>
              <a:t> </a:t>
            </a:r>
            <a:r>
              <a:rPr lang="en-US" sz="1800" b="0" err="1">
                <a:latin typeface="Montserrat Black"/>
                <a:ea typeface="Verdana"/>
              </a:rPr>
              <a:t>i</a:t>
            </a:r>
            <a:r>
              <a:rPr lang="en-US" sz="1800" b="0">
                <a:latin typeface="Montserrat Black"/>
                <a:ea typeface="Verdana"/>
              </a:rPr>
              <a:t> kraft d. 1. </a:t>
            </a:r>
            <a:r>
              <a:rPr lang="en-US" sz="1800" b="0" err="1">
                <a:latin typeface="Montserrat Black"/>
                <a:ea typeface="Verdana"/>
              </a:rPr>
              <a:t>januar</a:t>
            </a:r>
            <a:r>
              <a:rPr lang="en-US" sz="1800" b="0">
                <a:latin typeface="Montserrat Black"/>
                <a:ea typeface="Verdana"/>
              </a:rPr>
              <a:t> 2026</a:t>
            </a:r>
          </a:p>
          <a:p>
            <a:pPr marL="285750" indent="-285750">
              <a:buFont typeface="Calibri"/>
              <a:buChar char="-"/>
            </a:pPr>
            <a:r>
              <a:rPr lang="en-US" sz="1800" b="0" err="1">
                <a:latin typeface="Montserrat Black"/>
                <a:ea typeface="Verdana"/>
              </a:rPr>
              <a:t>Unge</a:t>
            </a:r>
            <a:r>
              <a:rPr lang="en-US" sz="1800" b="0">
                <a:latin typeface="Montserrat Black"/>
                <a:ea typeface="Verdana"/>
              </a:rPr>
              <a:t> </a:t>
            </a:r>
            <a:r>
              <a:rPr lang="en-US" sz="1800" b="0" err="1">
                <a:latin typeface="Montserrat Black"/>
                <a:ea typeface="Verdana"/>
              </a:rPr>
              <a:t>i</a:t>
            </a:r>
            <a:r>
              <a:rPr lang="en-US" sz="1800" b="0">
                <a:latin typeface="Montserrat Black"/>
                <a:ea typeface="Verdana"/>
              </a:rPr>
              <a:t> </a:t>
            </a:r>
            <a:r>
              <a:rPr lang="en-US" sz="1800" b="0" err="1">
                <a:latin typeface="Montserrat Black"/>
                <a:ea typeface="Verdana"/>
              </a:rPr>
              <a:t>alderen</a:t>
            </a:r>
            <a:r>
              <a:rPr lang="en-US" sz="1800" b="0">
                <a:latin typeface="Montserrat Black"/>
                <a:ea typeface="Verdana"/>
              </a:rPr>
              <a:t> 13-17 </a:t>
            </a:r>
            <a:r>
              <a:rPr lang="en-US" sz="1800" b="0" err="1">
                <a:latin typeface="Montserrat Black"/>
                <a:ea typeface="Verdana"/>
              </a:rPr>
              <a:t>år</a:t>
            </a:r>
            <a:r>
              <a:rPr lang="en-US" sz="1800" b="0">
                <a:latin typeface="Montserrat Black"/>
                <a:ea typeface="Verdana"/>
              </a:rPr>
              <a:t> de </a:t>
            </a:r>
            <a:r>
              <a:rPr lang="en-US" sz="1800" b="0" err="1">
                <a:latin typeface="Montserrat Black"/>
                <a:ea typeface="Verdana"/>
              </a:rPr>
              <a:t>må</a:t>
            </a:r>
            <a:r>
              <a:rPr lang="en-US" sz="1800" b="0">
                <a:latin typeface="Montserrat Black"/>
                <a:ea typeface="Verdana"/>
              </a:rPr>
              <a:t> mere...</a:t>
            </a:r>
            <a:endParaRPr lang="en-US" sz="1800" b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73055-FB88-377B-F010-57E61DEDAF65}"/>
              </a:ext>
            </a:extLst>
          </p:cNvPr>
          <p:cNvSpPr txBox="1"/>
          <p:nvPr/>
        </p:nvSpPr>
        <p:spPr>
          <a:xfrm>
            <a:off x="1398475" y="9913102"/>
            <a:ext cx="10052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Børn og unge | Arbejdstilsynet</a:t>
            </a:r>
            <a:endParaRPr lang="en-US"/>
          </a:p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31A65B-534B-517B-A432-21CE23F74ABA}"/>
              </a:ext>
            </a:extLst>
          </p:cNvPr>
          <p:cNvSpPr txBox="1"/>
          <p:nvPr/>
        </p:nvSpPr>
        <p:spPr>
          <a:xfrm>
            <a:off x="1373975" y="9430899"/>
            <a:ext cx="100520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hlinkClick r:id="rId4"/>
              </a:rPr>
              <a:t>Få</a:t>
            </a:r>
            <a:r>
              <a:rPr lang="en-US">
                <a:hlinkClick r:id="rId4"/>
              </a:rPr>
              <a:t> </a:t>
            </a:r>
            <a:r>
              <a:rPr lang="en-US" err="1">
                <a:hlinkClick r:id="rId4"/>
              </a:rPr>
              <a:t>viden</a:t>
            </a:r>
            <a:r>
              <a:rPr lang="en-US">
                <a:hlinkClick r:id="rId4"/>
              </a:rPr>
              <a:t> om </a:t>
            </a:r>
            <a:r>
              <a:rPr lang="en-US" err="1">
                <a:hlinkClick r:id="rId4"/>
              </a:rPr>
              <a:t>regler</a:t>
            </a:r>
            <a:r>
              <a:rPr lang="en-US">
                <a:hlinkClick r:id="rId4"/>
              </a:rPr>
              <a:t> | </a:t>
            </a:r>
            <a:r>
              <a:rPr lang="en-US" err="1">
                <a:hlinkClick r:id="rId4"/>
              </a:rPr>
              <a:t>Arbejdstilsynet</a:t>
            </a:r>
            <a:endParaRPr lang="en-US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DCCA2-8B63-5E30-CC4D-34B8CFF71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41" y="5240932"/>
            <a:ext cx="5301645" cy="13509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FFFB1F-CF43-6418-E87C-63CCF5858475}"/>
              </a:ext>
            </a:extLst>
          </p:cNvPr>
          <p:cNvSpPr txBox="1"/>
          <p:nvPr/>
        </p:nvSpPr>
        <p:spPr>
          <a:xfrm>
            <a:off x="1374451" y="8965908"/>
            <a:ext cx="10052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6"/>
              </a:rPr>
              <a:t>Ungebekendtgørelsen</a:t>
            </a:r>
            <a:endParaRPr lang="en-US">
              <a:solidFill>
                <a:srgbClr val="000000"/>
              </a:solidFill>
            </a:endParaRPr>
          </a:p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4F404-720A-5816-5A4D-9718138E1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281" y="3091679"/>
            <a:ext cx="2523434" cy="21465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14402-1554-668F-EA7E-B0F19A4348E1}"/>
              </a:ext>
            </a:extLst>
          </p:cNvPr>
          <p:cNvSpPr txBox="1"/>
          <p:nvPr/>
        </p:nvSpPr>
        <p:spPr>
          <a:xfrm>
            <a:off x="1077738" y="6667419"/>
            <a:ext cx="708212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err="1"/>
              <a:t>Arbejdsgiveren</a:t>
            </a:r>
            <a:r>
              <a:rPr lang="en-US"/>
              <a:t> </a:t>
            </a:r>
            <a:r>
              <a:rPr lang="en-US" err="1"/>
              <a:t>skal</a:t>
            </a:r>
            <a:r>
              <a:rPr lang="en-US"/>
              <a:t> </a:t>
            </a:r>
            <a:r>
              <a:rPr lang="en-US" err="1"/>
              <a:t>foretage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konkret</a:t>
            </a:r>
            <a:r>
              <a:rPr lang="en-US"/>
              <a:t> </a:t>
            </a:r>
            <a:r>
              <a:rPr lang="en-US" err="1"/>
              <a:t>risikovurdering</a:t>
            </a:r>
            <a:r>
              <a:rPr lang="en-US"/>
              <a:t> </a:t>
            </a:r>
            <a:r>
              <a:rPr lang="en-US" err="1"/>
              <a:t>af</a:t>
            </a:r>
            <a:r>
              <a:rPr lang="en-US"/>
              <a:t> den </a:t>
            </a:r>
            <a:r>
              <a:rPr lang="en-US" err="1"/>
              <a:t>unges</a:t>
            </a:r>
            <a:r>
              <a:rPr lang="en-US"/>
              <a:t> </a:t>
            </a:r>
            <a:r>
              <a:rPr lang="en-US" err="1"/>
              <a:t>arbejde</a:t>
            </a:r>
            <a:endParaRPr lang="en-US" err="1">
              <a:solidFill>
                <a:srgbClr val="000000"/>
              </a:solidFill>
            </a:endParaRPr>
          </a:p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D688A-3F83-C13C-25C4-ABBD12D1ACAA}"/>
              </a:ext>
            </a:extLst>
          </p:cNvPr>
          <p:cNvSpPr txBox="1"/>
          <p:nvPr/>
        </p:nvSpPr>
        <p:spPr>
          <a:xfrm>
            <a:off x="1077738" y="7316032"/>
            <a:ext cx="708212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Er der </a:t>
            </a:r>
            <a:r>
              <a:rPr lang="en-US" err="1"/>
              <a:t>risiko</a:t>
            </a:r>
            <a:r>
              <a:rPr lang="en-US"/>
              <a:t> for </a:t>
            </a:r>
            <a:r>
              <a:rPr lang="en-US" err="1"/>
              <a:t>psykisk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fysisk</a:t>
            </a:r>
            <a:r>
              <a:rPr lang="en-US"/>
              <a:t> </a:t>
            </a:r>
            <a:r>
              <a:rPr lang="en-US" err="1"/>
              <a:t>vold</a:t>
            </a:r>
            <a:r>
              <a:rPr lang="en-US"/>
              <a:t>, </a:t>
            </a:r>
            <a:r>
              <a:rPr lang="en-US" err="1"/>
              <a:t>skal</a:t>
            </a:r>
            <a:r>
              <a:rPr lang="en-US"/>
              <a:t> den </a:t>
            </a:r>
            <a:r>
              <a:rPr lang="en-US" err="1"/>
              <a:t>unge</a:t>
            </a:r>
            <a:r>
              <a:rPr lang="en-US"/>
              <a:t> </a:t>
            </a:r>
            <a:r>
              <a:rPr lang="en-US" err="1"/>
              <a:t>arbejde</a:t>
            </a:r>
            <a:r>
              <a:rPr lang="en-US"/>
              <a:t> </a:t>
            </a:r>
            <a:r>
              <a:rPr lang="en-US" err="1"/>
              <a:t>sammen</a:t>
            </a:r>
            <a:r>
              <a:rPr lang="en-US"/>
              <a:t> med </a:t>
            </a:r>
            <a:r>
              <a:rPr lang="en-US" err="1"/>
              <a:t>en</a:t>
            </a:r>
            <a:r>
              <a:rPr lang="en-US"/>
              <a:t> person over 18 </a:t>
            </a:r>
            <a:r>
              <a:rPr lang="en-US" err="1"/>
              <a:t>år</a:t>
            </a:r>
            <a:endParaRPr lang="en-US" err="1">
              <a:solidFill>
                <a:srgbClr val="000000"/>
              </a:solidFill>
            </a:endParaRPr>
          </a:p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605E4-3365-2407-A87E-88928BF8F5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5524" y="3441874"/>
            <a:ext cx="11305381" cy="6334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F0064F-34FE-8A2C-DD5F-E55017FF661A}"/>
              </a:ext>
            </a:extLst>
          </p:cNvPr>
          <p:cNvSpPr txBox="1"/>
          <p:nvPr/>
        </p:nvSpPr>
        <p:spPr>
          <a:xfrm>
            <a:off x="1373574" y="8522221"/>
            <a:ext cx="10052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9"/>
              </a:rPr>
              <a:t>Fritidsjob: De unge må mere | Arbejdstilsynet</a:t>
            </a:r>
            <a:endParaRPr lang="en-US"/>
          </a:p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6FF955-4FD4-4609-2D9E-6277046C4F1D}"/>
              </a:ext>
            </a:extLst>
          </p:cNvPr>
          <p:cNvSpPr txBox="1"/>
          <p:nvPr/>
        </p:nvSpPr>
        <p:spPr>
          <a:xfrm>
            <a:off x="1378554" y="8047138"/>
            <a:ext cx="20191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/>
              <a:t>Læs</a:t>
            </a:r>
            <a:r>
              <a:rPr lang="en-US"/>
              <a:t> mere her:</a:t>
            </a:r>
          </a:p>
        </p:txBody>
      </p:sp>
    </p:spTree>
    <p:extLst>
      <p:ext uri="{BB962C8B-B14F-4D97-AF65-F5344CB8AC3E}">
        <p14:creationId xmlns:p14="http://schemas.microsoft.com/office/powerpoint/2010/main" val="1315861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6" grpId="0"/>
      <p:bldP spid="7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E0842-CD91-0FC5-09D9-5C6B7950D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Picture 235">
            <a:extLst>
              <a:ext uri="{FF2B5EF4-FFF2-40B4-BE49-F238E27FC236}">
                <a16:creationId xmlns:a16="http://schemas.microsoft.com/office/drawing/2014/main" id="{729EC2AB-FD50-E39F-AFC2-49FD13A21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166" y="3447529"/>
            <a:ext cx="7279914" cy="35801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ACCD1-E413-66A9-9792-5E64D5108C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err="1">
                <a:latin typeface="Montserrat Black"/>
                <a:ea typeface="Verdana"/>
              </a:rPr>
              <a:t>Årlig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err="1">
                <a:latin typeface="Montserrat Black"/>
                <a:ea typeface="Verdana"/>
              </a:rPr>
              <a:t>arbejdsmiljødrøftelse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sz="1800">
                <a:latin typeface="Montserrat Black"/>
                <a:ea typeface="Verdana"/>
              </a:rPr>
              <a:t>- </a:t>
            </a:r>
            <a:r>
              <a:rPr lang="en-US" sz="1800" err="1">
                <a:latin typeface="Montserrat Black"/>
                <a:ea typeface="Verdana"/>
              </a:rPr>
              <a:t>lov</a:t>
            </a:r>
            <a:r>
              <a:rPr lang="en-US" sz="1800">
                <a:latin typeface="Montserrat Black"/>
                <a:ea typeface="Verdana"/>
              </a:rPr>
              <a:t> </a:t>
            </a:r>
            <a:r>
              <a:rPr lang="en-US" sz="1800" err="1">
                <a:latin typeface="Montserrat Black"/>
                <a:ea typeface="Verdana"/>
              </a:rPr>
              <a:t>og</a:t>
            </a:r>
            <a:r>
              <a:rPr lang="en-US" sz="1800">
                <a:latin typeface="Montserrat Black"/>
                <a:ea typeface="Verdana"/>
              </a:rPr>
              <a:t> </a:t>
            </a:r>
            <a:r>
              <a:rPr lang="en-US" sz="1800" err="1">
                <a:latin typeface="Montserrat Black"/>
                <a:ea typeface="Verdana"/>
              </a:rPr>
              <a:t>aftale</a:t>
            </a:r>
            <a:endParaRPr lang="en-US" sz="180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C922C-395C-68A9-A71F-A1563FCEDE81}"/>
              </a:ext>
            </a:extLst>
          </p:cNvPr>
          <p:cNvSpPr txBox="1"/>
          <p:nvPr/>
        </p:nvSpPr>
        <p:spPr>
          <a:xfrm>
            <a:off x="1428467" y="2672943"/>
            <a:ext cx="1722472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Calibri"/>
              <a:buChar char="-"/>
            </a:pPr>
            <a:r>
              <a:rPr lang="en-US" sz="3200" err="1">
                <a:latin typeface="Montserrat"/>
              </a:rPr>
              <a:t>Proces</a:t>
            </a:r>
            <a:endParaRPr lang="en-US" sz="3200" err="1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006220-C301-B024-ADDE-DBC192DAE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000">
            <a:off x="2375861" y="4204766"/>
            <a:ext cx="1875261" cy="2607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C10E6-7B5E-555B-CC29-E2C80DE02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971" y="3425265"/>
            <a:ext cx="1678629" cy="2424902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4C9F418-B926-B781-9D14-E16A62D97E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6934991"/>
              </p:ext>
            </p:extLst>
          </p:nvPr>
        </p:nvGraphicFramePr>
        <p:xfrm>
          <a:off x="4792032" y="5977556"/>
          <a:ext cx="6639524" cy="5302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Arrow: Bent 3">
            <a:extLst>
              <a:ext uri="{FF2B5EF4-FFF2-40B4-BE49-F238E27FC236}">
                <a16:creationId xmlns:a16="http://schemas.microsoft.com/office/drawing/2014/main" id="{77882D89-98AF-1A23-4C9E-D74C59BF394D}"/>
              </a:ext>
            </a:extLst>
          </p:cNvPr>
          <p:cNvSpPr/>
          <p:nvPr/>
        </p:nvSpPr>
        <p:spPr>
          <a:xfrm rot="16200000">
            <a:off x="5077922" y="8955179"/>
            <a:ext cx="1818898" cy="1863653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6" name="Arrow: Bent 205">
            <a:extLst>
              <a:ext uri="{FF2B5EF4-FFF2-40B4-BE49-F238E27FC236}">
                <a16:creationId xmlns:a16="http://schemas.microsoft.com/office/drawing/2014/main" id="{6E6ADF52-ACDE-D8D1-43D1-338F47162F4B}"/>
              </a:ext>
            </a:extLst>
          </p:cNvPr>
          <p:cNvSpPr/>
          <p:nvPr/>
        </p:nvSpPr>
        <p:spPr>
          <a:xfrm rot="16200000" flipV="1">
            <a:off x="8559553" y="7171140"/>
            <a:ext cx="1818898" cy="5436017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DA41C6C3-B03C-FC4B-3A48-BD79B185599E}"/>
              </a:ext>
            </a:extLst>
          </p:cNvPr>
          <p:cNvSpPr/>
          <p:nvPr/>
        </p:nvSpPr>
        <p:spPr>
          <a:xfrm>
            <a:off x="11203525" y="8976883"/>
            <a:ext cx="967773" cy="48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F884CA6B-EF3E-5797-753F-4F85EC5771CF}"/>
              </a:ext>
            </a:extLst>
          </p:cNvPr>
          <p:cNvSpPr txBox="1"/>
          <p:nvPr/>
        </p:nvSpPr>
        <p:spPr>
          <a:xfrm>
            <a:off x="5755295" y="10421713"/>
            <a:ext cx="6641182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700" err="1">
                <a:solidFill>
                  <a:schemeClr val="bg1"/>
                </a:solidFill>
                <a:latin typeface="Montserrat"/>
              </a:rPr>
              <a:t>Registreringer</a:t>
            </a:r>
            <a:r>
              <a:rPr lang="en-US" sz="17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1700" err="1">
                <a:solidFill>
                  <a:schemeClr val="bg1"/>
                </a:solidFill>
                <a:latin typeface="Montserrat"/>
              </a:rPr>
              <a:t>i</a:t>
            </a:r>
            <a:r>
              <a:rPr lang="en-US" sz="1700">
                <a:solidFill>
                  <a:schemeClr val="bg1"/>
                </a:solidFill>
                <a:latin typeface="Montserrat"/>
              </a:rPr>
              <a:t> SafetyNet </a:t>
            </a:r>
            <a:r>
              <a:rPr lang="en-US" sz="1700" err="1">
                <a:solidFill>
                  <a:schemeClr val="bg1"/>
                </a:solidFill>
                <a:latin typeface="Montserrat"/>
              </a:rPr>
              <a:t>og</a:t>
            </a:r>
            <a:r>
              <a:rPr lang="en-US" sz="1700">
                <a:solidFill>
                  <a:schemeClr val="bg1"/>
                </a:solidFill>
                <a:latin typeface="Montserrat"/>
              </a:rPr>
              <a:t> HR-</a:t>
            </a:r>
            <a:r>
              <a:rPr lang="en-US" sz="1700" err="1">
                <a:solidFill>
                  <a:schemeClr val="bg1"/>
                </a:solidFill>
                <a:latin typeface="Montserrat"/>
              </a:rPr>
              <a:t>regnskab</a:t>
            </a:r>
            <a:r>
              <a:rPr lang="en-US" sz="1700">
                <a:solidFill>
                  <a:schemeClr val="bg1"/>
                </a:solidFill>
                <a:latin typeface="Montserrat"/>
              </a:rPr>
              <a:t> pr. 31.12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DFD752F5-3B6E-D7D0-FAF9-FBC5A7E80A74}"/>
              </a:ext>
            </a:extLst>
          </p:cNvPr>
          <p:cNvSpPr txBox="1"/>
          <p:nvPr/>
        </p:nvSpPr>
        <p:spPr>
          <a:xfrm>
            <a:off x="5049953" y="7884476"/>
            <a:ext cx="8955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  <a:latin typeface="Montserrat"/>
              </a:rPr>
              <a:t>Marts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B7C967F-A4CF-77F4-E7D4-1D960136D32E}"/>
              </a:ext>
            </a:extLst>
          </p:cNvPr>
          <p:cNvSpPr txBox="1"/>
          <p:nvPr/>
        </p:nvSpPr>
        <p:spPr>
          <a:xfrm>
            <a:off x="11403280" y="8068061"/>
            <a:ext cx="195784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solidFill>
                  <a:schemeClr val="tx1"/>
                </a:solidFill>
                <a:latin typeface="Montserrat"/>
              </a:rPr>
              <a:t>Arbejder</a:t>
            </a:r>
            <a:r>
              <a:rPr lang="en-US">
                <a:solidFill>
                  <a:schemeClr val="tx1"/>
                </a:solidFill>
                <a:latin typeface="Montserrat"/>
              </a:rPr>
              <a:t> med </a:t>
            </a:r>
            <a:r>
              <a:rPr lang="en-US" err="1">
                <a:solidFill>
                  <a:schemeClr val="tx1"/>
                </a:solidFill>
                <a:latin typeface="Montserrat"/>
              </a:rPr>
              <a:t>indsatser</a:t>
            </a:r>
            <a:r>
              <a:rPr lang="en-US">
                <a:solidFill>
                  <a:schemeClr val="tx1"/>
                </a:solidFill>
                <a:latin typeface="Montserrat"/>
              </a:rPr>
              <a:t> </a:t>
            </a:r>
            <a:r>
              <a:rPr lang="en-US" err="1">
                <a:solidFill>
                  <a:schemeClr val="tx1"/>
                </a:solidFill>
                <a:latin typeface="Montserrat"/>
              </a:rPr>
              <a:t>og</a:t>
            </a:r>
            <a:r>
              <a:rPr lang="en-US">
                <a:solidFill>
                  <a:schemeClr val="tx1"/>
                </a:solidFill>
                <a:latin typeface="Montserrat"/>
              </a:rPr>
              <a:t> </a:t>
            </a:r>
            <a:r>
              <a:rPr lang="en-US" err="1">
                <a:solidFill>
                  <a:schemeClr val="tx1"/>
                </a:solidFill>
                <a:latin typeface="Montserrat"/>
              </a:rPr>
              <a:t>registrerer</a:t>
            </a:r>
            <a:r>
              <a:rPr lang="en-US">
                <a:solidFill>
                  <a:schemeClr val="tx1"/>
                </a:solidFill>
                <a:latin typeface="Montserrat"/>
              </a:rPr>
              <a:t> + </a:t>
            </a:r>
            <a:r>
              <a:rPr lang="en-US" err="1">
                <a:solidFill>
                  <a:schemeClr val="tx1"/>
                </a:solidFill>
                <a:latin typeface="Montserrat"/>
              </a:rPr>
              <a:t>handleplaner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17676B2A-04DD-E3EB-61EB-C750973DA90D}"/>
              </a:ext>
            </a:extLst>
          </p:cNvPr>
          <p:cNvSpPr txBox="1"/>
          <p:nvPr/>
        </p:nvSpPr>
        <p:spPr>
          <a:xfrm>
            <a:off x="3314967" y="3813008"/>
            <a:ext cx="12039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err="1">
                <a:solidFill>
                  <a:schemeClr val="tx1"/>
                </a:solidFill>
                <a:latin typeface="Montserrat"/>
              </a:rPr>
              <a:t>Bilag</a:t>
            </a:r>
            <a:r>
              <a:rPr lang="en-US">
                <a:solidFill>
                  <a:schemeClr val="tx1"/>
                </a:solidFill>
                <a:latin typeface="Montserrat"/>
              </a:rPr>
              <a:t> 1</a:t>
            </a:r>
            <a:endParaRPr lang="en-US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055AA3F1-3337-BD7B-0097-F488643425F5}"/>
              </a:ext>
            </a:extLst>
          </p:cNvPr>
          <p:cNvSpPr txBox="1"/>
          <p:nvPr/>
        </p:nvSpPr>
        <p:spPr>
          <a:xfrm>
            <a:off x="4395413" y="7245758"/>
            <a:ext cx="89897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28040" indent="-828040" algn="l"/>
            <a:r>
              <a:rPr lang="en-US" err="1"/>
              <a:t>Ak</a:t>
            </a:r>
            <a:r>
              <a:rPr lang="en-US" err="1">
                <a:latin typeface="Montserrat"/>
              </a:rPr>
              <a:t>tiviteter</a:t>
            </a:r>
            <a:r>
              <a:rPr lang="en-US">
                <a:latin typeface="Montserrat"/>
              </a:rPr>
              <a:t> </a:t>
            </a:r>
            <a:r>
              <a:rPr lang="en-US" err="1">
                <a:latin typeface="Montserrat"/>
              </a:rPr>
              <a:t>og</a:t>
            </a:r>
            <a:r>
              <a:rPr lang="en-US">
                <a:latin typeface="Montserrat"/>
              </a:rPr>
              <a:t> </a:t>
            </a:r>
            <a:r>
              <a:rPr lang="en-US" err="1">
                <a:latin typeface="Montserrat"/>
              </a:rPr>
              <a:t>metoder</a:t>
            </a:r>
            <a:r>
              <a:rPr lang="en-US">
                <a:latin typeface="Montserrat"/>
              </a:rPr>
              <a:t>, der </a:t>
            </a:r>
            <a:r>
              <a:rPr lang="en-US" err="1">
                <a:latin typeface="Montserrat"/>
              </a:rPr>
              <a:t>skal</a:t>
            </a:r>
            <a:r>
              <a:rPr lang="en-US">
                <a:latin typeface="Montserrat"/>
              </a:rPr>
              <a:t> </a:t>
            </a:r>
            <a:r>
              <a:rPr lang="en-US" err="1">
                <a:latin typeface="Montserrat"/>
              </a:rPr>
              <a:t>styrke</a:t>
            </a:r>
            <a:r>
              <a:rPr lang="en-US">
                <a:latin typeface="Montserrat"/>
              </a:rPr>
              <a:t> </a:t>
            </a:r>
            <a:r>
              <a:rPr lang="en-US" err="1">
                <a:latin typeface="Montserrat"/>
              </a:rPr>
              <a:t>og</a:t>
            </a:r>
            <a:r>
              <a:rPr lang="en-US">
                <a:latin typeface="Montserrat"/>
              </a:rPr>
              <a:t> </a:t>
            </a:r>
            <a:r>
              <a:rPr lang="en-US" err="1">
                <a:latin typeface="Montserrat"/>
              </a:rPr>
              <a:t>effektivisere</a:t>
            </a:r>
            <a:r>
              <a:rPr lang="en-US">
                <a:latin typeface="Montserrat"/>
              </a:rPr>
              <a:t> </a:t>
            </a:r>
            <a:r>
              <a:rPr lang="en-US" err="1">
                <a:latin typeface="Montserrat"/>
              </a:rPr>
              <a:t>arbejdsmiljøindsatsen</a:t>
            </a:r>
            <a:endParaRPr lang="en-US">
              <a:solidFill>
                <a:srgbClr val="000000"/>
              </a:solidFill>
              <a:latin typeface="Montserrat"/>
            </a:endParaRPr>
          </a:p>
          <a:p>
            <a:pPr algn="l"/>
            <a:endParaRPr lang="en-US"/>
          </a:p>
        </p:txBody>
      </p:sp>
      <p:pic>
        <p:nvPicPr>
          <p:cNvPr id="244" name="Picture 243">
            <a:extLst>
              <a:ext uri="{FF2B5EF4-FFF2-40B4-BE49-F238E27FC236}">
                <a16:creationId xmlns:a16="http://schemas.microsoft.com/office/drawing/2014/main" id="{6AF0A9D7-4A9F-D9CB-FB95-B1E6D5652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9032" r="-167"/>
          <a:stretch>
            <a:fillRect/>
          </a:stretch>
        </p:blipFill>
        <p:spPr>
          <a:xfrm>
            <a:off x="12185341" y="3478238"/>
            <a:ext cx="6638053" cy="1755321"/>
          </a:xfrm>
          <a:prstGeom prst="rect">
            <a:avLst/>
          </a:prstGeom>
        </p:spPr>
      </p:pic>
      <p:sp>
        <p:nvSpPr>
          <p:cNvPr id="270" name="TextBox 269">
            <a:extLst>
              <a:ext uri="{FF2B5EF4-FFF2-40B4-BE49-F238E27FC236}">
                <a16:creationId xmlns:a16="http://schemas.microsoft.com/office/drawing/2014/main" id="{45904A9E-2724-E8E6-914F-BE8ED870B1EE}"/>
              </a:ext>
            </a:extLst>
          </p:cNvPr>
          <p:cNvSpPr txBox="1"/>
          <p:nvPr/>
        </p:nvSpPr>
        <p:spPr>
          <a:xfrm>
            <a:off x="7770621" y="9463098"/>
            <a:ext cx="19736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chemeClr val="tx1"/>
                </a:solidFill>
                <a:latin typeface="Montserrat"/>
              </a:rPr>
              <a:t>9 </a:t>
            </a:r>
            <a:r>
              <a:rPr lang="en-US" err="1">
                <a:solidFill>
                  <a:schemeClr val="tx1"/>
                </a:solidFill>
                <a:latin typeface="Montserrat"/>
              </a:rPr>
              <a:t>måneder</a:t>
            </a:r>
            <a:endParaRPr lang="en-US" err="1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A6EC70EF-329C-5AB6-A6FF-12350155E015}"/>
              </a:ext>
            </a:extLst>
          </p:cNvPr>
          <p:cNvSpPr/>
          <p:nvPr/>
        </p:nvSpPr>
        <p:spPr>
          <a:xfrm>
            <a:off x="4474324" y="5188854"/>
            <a:ext cx="442328" cy="4593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8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4" grpId="0" animBg="1"/>
      <p:bldP spid="206" grpId="0" animBg="1"/>
      <p:bldP spid="207" grpId="0" animBg="1"/>
      <p:bldP spid="208" grpId="0"/>
      <p:bldP spid="209" grpId="0"/>
      <p:bldP spid="215" grpId="0"/>
      <p:bldP spid="222" grpId="0"/>
      <p:bldP spid="229" grpId="0"/>
      <p:bldP spid="270" grpId="0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216FA-1987-78BE-93B7-140159068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E5FEE-3CA4-CF3F-07BF-8C8D3F9CA8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err="1">
                <a:latin typeface="Montserrat Black"/>
                <a:ea typeface="Verdana"/>
              </a:rPr>
              <a:t>Årlig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err="1">
                <a:latin typeface="Montserrat Black"/>
                <a:ea typeface="Verdana"/>
              </a:rPr>
              <a:t>arbejdsmiljødrøftelse</a:t>
            </a:r>
            <a:endParaRPr lang="en-US" err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E8813-17E9-6E95-9842-0C3138898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450" y="6481092"/>
            <a:ext cx="8601986" cy="4076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A675E9-A037-36D2-6CD4-BA82F203BACE}"/>
              </a:ext>
            </a:extLst>
          </p:cNvPr>
          <p:cNvSpPr txBox="1"/>
          <p:nvPr/>
        </p:nvSpPr>
        <p:spPr>
          <a:xfrm>
            <a:off x="10375383" y="5894253"/>
            <a:ext cx="98011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004274"/>
                </a:solidFill>
                <a:latin typeface="Montserrat"/>
              </a:rPr>
              <a:t>Webinar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tilgås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på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Medarbejderportalen</a:t>
            </a:r>
            <a:endParaRPr lang="en-US" sz="3200" err="1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4547C-AA10-1731-F220-AD16C799E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0370" y="9162205"/>
            <a:ext cx="3753247" cy="657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11E9FF-DD4F-E843-640F-879DBDFF8EFD}"/>
              </a:ext>
            </a:extLst>
          </p:cNvPr>
          <p:cNvSpPr txBox="1"/>
          <p:nvPr/>
        </p:nvSpPr>
        <p:spPr>
          <a:xfrm>
            <a:off x="1360223" y="5894252"/>
            <a:ext cx="98011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004274"/>
                </a:solidFill>
                <a:latin typeface="Montserrat"/>
              </a:rPr>
              <a:t>SafetyNet</a:t>
            </a:r>
            <a:r>
              <a:rPr lang="en-US" sz="3200">
                <a:latin typeface="Montserrat"/>
              </a:rPr>
              <a:t> - </a:t>
            </a:r>
            <a:r>
              <a:rPr lang="en-US" sz="3200" err="1">
                <a:latin typeface="Montserrat"/>
              </a:rPr>
              <a:t>spørgeskema</a:t>
            </a:r>
            <a:r>
              <a:rPr lang="en-US" sz="3200">
                <a:latin typeface="Montserrat"/>
              </a:rPr>
              <a:t>/guide</a:t>
            </a:r>
            <a:endParaRPr lang="en-US" sz="320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9D2B7-1076-3146-B2C8-94FDB82DE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676" y="9986399"/>
            <a:ext cx="3742952" cy="442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0C4697-19B0-D96B-2E66-8368A42B3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639" y="7068597"/>
            <a:ext cx="3743113" cy="1945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A0FD2-CB83-31F9-A4A2-6B3C2E6E3F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546" y="7299222"/>
            <a:ext cx="781133" cy="752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C707C0-68BA-5FEE-4E3D-F2A862ECDD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9035" y="9014272"/>
            <a:ext cx="714451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6864D9-ADD4-8AD2-CBC7-5E40BCDA82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0413" y="9864507"/>
            <a:ext cx="695399" cy="685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5239F24-5B9D-D021-E1D9-3413D9FD0BA4}"/>
              </a:ext>
            </a:extLst>
          </p:cNvPr>
          <p:cNvSpPr txBox="1"/>
          <p:nvPr/>
        </p:nvSpPr>
        <p:spPr>
          <a:xfrm>
            <a:off x="4635911" y="3239092"/>
            <a:ext cx="12040788" cy="16132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b="1">
                <a:solidFill>
                  <a:srgbClr val="134376"/>
                </a:solidFill>
                <a:latin typeface="Montserrat"/>
              </a:rPr>
              <a:t>Workshop</a:t>
            </a:r>
            <a:r>
              <a:rPr lang="en-US" sz="3200">
                <a:latin typeface="Montserrat"/>
              </a:rPr>
              <a:t> - </a:t>
            </a:r>
            <a:r>
              <a:rPr lang="en-US" sz="3200" err="1">
                <a:latin typeface="Montserrat"/>
              </a:rPr>
              <a:t>Årlig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arbejdsmiljødrøftelse</a:t>
            </a:r>
            <a:r>
              <a:rPr lang="en-US" sz="3200">
                <a:latin typeface="Montserrat"/>
              </a:rPr>
              <a:t> </a:t>
            </a:r>
            <a:endParaRPr lang="en-US" sz="3200" err="1">
              <a:latin typeface="Montserrat"/>
            </a:endParaRPr>
          </a:p>
          <a:p>
            <a:pPr algn="l"/>
            <a:r>
              <a:rPr lang="en-US" sz="3200">
                <a:latin typeface="Montserrat"/>
              </a:rPr>
              <a:t>                        </a:t>
            </a:r>
            <a:r>
              <a:rPr lang="en-US" sz="3200" err="1">
                <a:latin typeface="Montserrat"/>
              </a:rPr>
              <a:t>og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systematisk</a:t>
            </a:r>
            <a:r>
              <a:rPr lang="en-US" sz="3200">
                <a:latin typeface="Montserrat"/>
              </a:rPr>
              <a:t> </a:t>
            </a:r>
            <a:r>
              <a:rPr lang="en-US" sz="3200" err="1">
                <a:latin typeface="Montserrat"/>
              </a:rPr>
              <a:t>arbejde</a:t>
            </a:r>
            <a:r>
              <a:rPr lang="en-US" sz="3200">
                <a:latin typeface="Montserrat"/>
              </a:rPr>
              <a:t> med </a:t>
            </a:r>
            <a:r>
              <a:rPr lang="en-US" sz="3200" err="1">
                <a:latin typeface="Montserrat"/>
              </a:rPr>
              <a:t>arbejdsmiljø</a:t>
            </a:r>
            <a:endParaRPr lang="en-US" sz="3200">
              <a:latin typeface="Montserrat"/>
            </a:endParaRPr>
          </a:p>
          <a:p>
            <a:pPr algn="l"/>
            <a:r>
              <a:rPr lang="en-US" sz="3200">
                <a:solidFill>
                  <a:srgbClr val="000000"/>
                </a:solidFill>
                <a:latin typeface="Montserrat"/>
              </a:rPr>
              <a:t>                        den 7. </a:t>
            </a:r>
            <a:r>
              <a:rPr lang="en-US" sz="3200" err="1">
                <a:solidFill>
                  <a:srgbClr val="000000"/>
                </a:solidFill>
                <a:latin typeface="Montserrat"/>
              </a:rPr>
              <a:t>april</a:t>
            </a:r>
            <a:r>
              <a:rPr lang="en-US" sz="320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200" err="1">
                <a:solidFill>
                  <a:srgbClr val="000000"/>
                </a:solidFill>
                <a:latin typeface="Montserrat"/>
              </a:rPr>
              <a:t>og</a:t>
            </a:r>
            <a:r>
              <a:rPr lang="en-US" sz="3200">
                <a:solidFill>
                  <a:srgbClr val="000000"/>
                </a:solidFill>
                <a:latin typeface="Montserrat"/>
              </a:rPr>
              <a:t> den 10. </a:t>
            </a:r>
            <a:r>
              <a:rPr lang="en-US" sz="3200" err="1">
                <a:solidFill>
                  <a:srgbClr val="000000"/>
                </a:solidFill>
                <a:latin typeface="Montserrat"/>
              </a:rPr>
              <a:t>december</a:t>
            </a:r>
            <a:endParaRPr lang="en-US" sz="320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9" name="Content Placeholder 4" descr="Værktøj til minearbejde kontur">
            <a:extLst>
              <a:ext uri="{FF2B5EF4-FFF2-40B4-BE49-F238E27FC236}">
                <a16:creationId xmlns:a16="http://schemas.microsoft.com/office/drawing/2014/main" id="{EB219AE3-5E62-D277-9199-989308ED04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03238" y="3222692"/>
            <a:ext cx="1631202" cy="163118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6F2059-458A-A85C-98B6-44FBA14042A6}"/>
              </a:ext>
            </a:extLst>
          </p:cNvPr>
          <p:cNvCxnSpPr/>
          <p:nvPr/>
        </p:nvCxnSpPr>
        <p:spPr>
          <a:xfrm>
            <a:off x="1365884" y="5272962"/>
            <a:ext cx="17607168" cy="35834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9178F4-1760-276C-7929-D272E0793F1F}"/>
              </a:ext>
            </a:extLst>
          </p:cNvPr>
          <p:cNvCxnSpPr>
            <a:cxnSpLocks/>
          </p:cNvCxnSpPr>
          <p:nvPr/>
        </p:nvCxnSpPr>
        <p:spPr>
          <a:xfrm flipH="1">
            <a:off x="9255293" y="5846499"/>
            <a:ext cx="11794" cy="4368429"/>
          </a:xfrm>
          <a:prstGeom prst="straightConnector1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E3E20C8-D912-95DC-C295-042D1A2C9A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61171" y="7754821"/>
            <a:ext cx="1560817" cy="15452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34A24E-4C02-611C-D307-EB901E6B1C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83469" y="9540057"/>
            <a:ext cx="1369814" cy="133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3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62C278-3F01-D007-D405-4D4EE0E538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053085" y="1742119"/>
            <a:ext cx="10056890" cy="786243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0E3A42-25E5-CAC7-B79C-C7925F2EA8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  <a:p>
            <a:r>
              <a:rPr lang="en-US" sz="3200">
                <a:latin typeface="Montserrat"/>
                <a:ea typeface="Verdana"/>
              </a:rPr>
              <a:t>Til </a:t>
            </a:r>
            <a:r>
              <a:rPr lang="en-US" sz="3200" err="1">
                <a:latin typeface="Montserrat"/>
                <a:ea typeface="Verdana"/>
              </a:rPr>
              <a:t>arbejdspladser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hvor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medarbejdere</a:t>
            </a:r>
            <a:r>
              <a:rPr lang="en-US" sz="3200">
                <a:latin typeface="Montserrat"/>
                <a:ea typeface="Verdana"/>
              </a:rPr>
              <a:t> er </a:t>
            </a:r>
            <a:r>
              <a:rPr lang="en-US" sz="3200" err="1">
                <a:latin typeface="Montserrat"/>
                <a:ea typeface="Verdana"/>
              </a:rPr>
              <a:t>i</a:t>
            </a:r>
            <a:r>
              <a:rPr lang="en-US" sz="3200">
                <a:latin typeface="Montserrat"/>
                <a:ea typeface="Verdana"/>
              </a:rPr>
              <a:t> </a:t>
            </a:r>
            <a:r>
              <a:rPr lang="en-US" sz="3200" err="1">
                <a:latin typeface="Montserrat"/>
                <a:ea typeface="Verdana"/>
              </a:rPr>
              <a:t>risiko</a:t>
            </a:r>
            <a:r>
              <a:rPr lang="en-US" sz="3200">
                <a:latin typeface="Montserrat"/>
                <a:ea typeface="Verdana"/>
              </a:rPr>
              <a:t> for </a:t>
            </a:r>
            <a:r>
              <a:rPr lang="en-US" sz="3200" err="1">
                <a:latin typeface="Montserrat"/>
                <a:ea typeface="Verdana"/>
              </a:rPr>
              <a:t>psykisk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belastning</a:t>
            </a:r>
            <a:endParaRPr lang="en-US" sz="3200">
              <a:latin typeface="Montserrat"/>
              <a:ea typeface="Verdana"/>
            </a:endParaRPr>
          </a:p>
          <a:p>
            <a:endParaRPr lang="en-US" sz="3200">
              <a:latin typeface="Montserrat"/>
              <a:ea typeface="Verdana"/>
            </a:endParaRPr>
          </a:p>
          <a:p>
            <a:r>
              <a:rPr lang="en-US" sz="3200">
                <a:latin typeface="Montserrat"/>
                <a:ea typeface="Verdana"/>
              </a:rPr>
              <a:t>Skal </a:t>
            </a:r>
            <a:r>
              <a:rPr lang="en-US" sz="3200" err="1">
                <a:latin typeface="Montserrat"/>
                <a:ea typeface="Verdana"/>
              </a:rPr>
              <a:t>indgå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i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jeres</a:t>
            </a:r>
            <a:r>
              <a:rPr lang="en-US" sz="3200">
                <a:latin typeface="Montserrat"/>
                <a:ea typeface="Verdana"/>
              </a:rPr>
              <a:t> </a:t>
            </a:r>
            <a:r>
              <a:rPr lang="en-US" sz="3200" err="1">
                <a:latin typeface="Montserrat"/>
                <a:ea typeface="Verdana"/>
              </a:rPr>
              <a:t>beredskabsplan</a:t>
            </a:r>
            <a:r>
              <a:rPr lang="en-US" sz="3200">
                <a:latin typeface="Montserrat"/>
                <a:ea typeface="Verdana"/>
              </a:rPr>
              <a:t> for at </a:t>
            </a:r>
            <a:r>
              <a:rPr lang="en-US" sz="3200" err="1">
                <a:latin typeface="Montserrat"/>
                <a:ea typeface="Verdana"/>
              </a:rPr>
              <a:t>minimere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en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personlig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belastning</a:t>
            </a:r>
            <a:r>
              <a:rPr lang="en-US" sz="3200">
                <a:latin typeface="Montserrat"/>
                <a:ea typeface="Verdana"/>
              </a:rPr>
              <a:t> (stands </a:t>
            </a:r>
            <a:r>
              <a:rPr lang="en-US" sz="3200" err="1">
                <a:latin typeface="Montserrat"/>
                <a:ea typeface="Verdana"/>
              </a:rPr>
              <a:t>ulykken</a:t>
            </a:r>
            <a:r>
              <a:rPr lang="en-US" sz="3200">
                <a:latin typeface="Montserrat"/>
                <a:ea typeface="Verdana"/>
              </a:rPr>
              <a:t>)</a:t>
            </a:r>
          </a:p>
          <a:p>
            <a:endParaRPr lang="en-US" sz="3200">
              <a:latin typeface="Montserrat"/>
              <a:ea typeface="Verdana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3200">
                <a:latin typeface="Montserrat"/>
                <a:ea typeface="Verdana"/>
              </a:rPr>
              <a:t>4 </a:t>
            </a:r>
            <a:r>
              <a:rPr lang="en-US" sz="3200" err="1">
                <a:latin typeface="Montserrat"/>
                <a:ea typeface="Verdana"/>
              </a:rPr>
              <a:t>forløb</a:t>
            </a:r>
            <a:r>
              <a:rPr lang="en-US" sz="3200">
                <a:latin typeface="Montserrat"/>
                <a:ea typeface="Verdana"/>
              </a:rPr>
              <a:t> er </a:t>
            </a:r>
            <a:r>
              <a:rPr lang="en-US" sz="3200" err="1">
                <a:latin typeface="Montserrat"/>
                <a:ea typeface="Verdana"/>
              </a:rPr>
              <a:t>udbudt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1800">
                <a:latin typeface="Montserrat"/>
                <a:ea typeface="Verdana"/>
              </a:rPr>
              <a:t>d. 10.3 - 10.6 - 20.10 (</a:t>
            </a:r>
            <a:r>
              <a:rPr lang="en-US" sz="1800" err="1">
                <a:latin typeface="Montserrat"/>
                <a:ea typeface="Verdana"/>
              </a:rPr>
              <a:t>arbejdsmiljøugen</a:t>
            </a:r>
            <a:r>
              <a:rPr lang="en-US" sz="1800">
                <a:latin typeface="Montserrat"/>
                <a:ea typeface="Verdana"/>
              </a:rPr>
              <a:t> (</a:t>
            </a:r>
            <a:r>
              <a:rPr lang="en-US" sz="1800" err="1">
                <a:latin typeface="Montserrat"/>
                <a:ea typeface="Verdana"/>
              </a:rPr>
              <a:t>uge</a:t>
            </a:r>
            <a:r>
              <a:rPr lang="en-US" sz="1800">
                <a:latin typeface="Montserrat"/>
                <a:ea typeface="Verdana"/>
              </a:rPr>
              <a:t> 43) - 25.11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endParaRPr lang="en-US" sz="3200">
              <a:latin typeface="Montserrat"/>
              <a:ea typeface="Verdana"/>
            </a:endParaRP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US" sz="3200" err="1">
                <a:latin typeface="Montserrat"/>
                <a:ea typeface="Verdana"/>
              </a:rPr>
              <a:t>Tilmelding</a:t>
            </a:r>
            <a:r>
              <a:rPr lang="en-US" sz="3200">
                <a:latin typeface="Montserrat"/>
                <a:ea typeface="Verdana"/>
              </a:rPr>
              <a:t> = </a:t>
            </a:r>
            <a:r>
              <a:rPr lang="en-US" sz="3200" err="1">
                <a:latin typeface="Montserrat"/>
                <a:ea typeface="Verdana"/>
              </a:rPr>
              <a:t>Medarbejderportalen</a:t>
            </a:r>
            <a:endParaRPr lang="en-US" sz="3200" err="1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C124D8-7C62-A5B3-1ABE-492348BBB3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err="1">
                <a:latin typeface="Montserrat Black"/>
                <a:ea typeface="Verdana"/>
              </a:rPr>
              <a:t>Psykisk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err="1">
                <a:latin typeface="Montserrat Black"/>
                <a:ea typeface="Verdana"/>
              </a:rPr>
              <a:t>førstehjælp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98040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662EC1A-D715-AEFB-BC31-70C6A97207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6153" y="732406"/>
            <a:ext cx="16735772" cy="1057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67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A959F7-B945-C61A-3F02-1404047C37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608177" y="9088884"/>
            <a:ext cx="4070961" cy="221586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F4400-F621-C038-4C28-56849305B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250" y="4801331"/>
            <a:ext cx="7772400" cy="5373656"/>
          </a:xfrm>
        </p:spPr>
        <p:txBody>
          <a:bodyPr lIns="91440" tIns="45720" rIns="91440" bIns="45720" anchor="t"/>
          <a:lstStyle/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err="1">
                <a:latin typeface="Montserrat"/>
                <a:ea typeface="Verdana"/>
              </a:rPr>
              <a:t>Klik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på</a:t>
            </a:r>
            <a:r>
              <a:rPr lang="en-US">
                <a:latin typeface="Montserrat"/>
                <a:ea typeface="Verdana"/>
              </a:rPr>
              <a:t> </a:t>
            </a:r>
            <a:r>
              <a:rPr lang="en-US" err="1">
                <a:latin typeface="Montserrat"/>
                <a:ea typeface="Verdana"/>
              </a:rPr>
              <a:t>linket</a:t>
            </a:r>
            <a:r>
              <a:rPr lang="en-US">
                <a:latin typeface="Montserrat"/>
                <a:ea typeface="Verdana"/>
              </a:rPr>
              <a:t> i chatten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US" err="1">
                <a:latin typeface="Montserrat"/>
                <a:ea typeface="Verdana"/>
              </a:rPr>
              <a:t>Udfyld</a:t>
            </a:r>
            <a:r>
              <a:rPr lang="en-US">
                <a:latin typeface="Montserrat"/>
                <a:ea typeface="Verdana"/>
              </a:rPr>
              <a:t> det </a:t>
            </a:r>
            <a:r>
              <a:rPr lang="en-US" err="1">
                <a:latin typeface="Montserrat"/>
                <a:ea typeface="Verdana"/>
              </a:rPr>
              <a:t>korte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spørgeskema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og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afslut</a:t>
            </a:r>
            <a:r>
              <a:rPr lang="en-US">
                <a:latin typeface="Montserrat"/>
                <a:ea typeface="Verdana"/>
              </a:rPr>
              <a:t> med "SEND"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endParaRPr lang="en-US"/>
          </a:p>
          <a:p>
            <a:pPr marL="342900" indent="-342900">
              <a:buFont typeface="Calibri" panose="020B0604020202020204" pitchFamily="34" charset="0"/>
              <a:buChar char="-"/>
            </a:pPr>
            <a:endParaRPr lang="en-US"/>
          </a:p>
          <a:p>
            <a:endParaRPr lang="en-US" sz="1200">
              <a:latin typeface="Calibri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0926B-CE55-5677-0D6B-359ACA6D8B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650" y="2235600"/>
            <a:ext cx="7772400" cy="594045"/>
          </a:xfrm>
        </p:spPr>
        <p:txBody>
          <a:bodyPr lIns="91440" tIns="45720" rIns="91440" bIns="45720" anchor="t"/>
          <a:lstStyle/>
          <a:p>
            <a:r>
              <a:rPr lang="en-US" err="1">
                <a:latin typeface="Montserrat Black"/>
                <a:ea typeface="Verdana"/>
              </a:rPr>
              <a:t>Evaluering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err="1">
                <a:latin typeface="Montserrat Black"/>
                <a:ea typeface="Verdana"/>
              </a:rPr>
              <a:t>af</a:t>
            </a:r>
            <a:r>
              <a:rPr lang="en-US">
                <a:latin typeface="Montserrat Black"/>
                <a:ea typeface="Verdana"/>
              </a:rPr>
              <a:t> </a:t>
            </a:r>
            <a:r>
              <a:rPr lang="en-US" err="1">
                <a:latin typeface="Montserrat Black"/>
                <a:ea typeface="Verdana"/>
              </a:rPr>
              <a:t>første</a:t>
            </a:r>
            <a:r>
              <a:rPr lang="en-US">
                <a:latin typeface="Montserrat Black"/>
                <a:ea typeface="Verdana"/>
              </a:rPr>
              <a:t> Webinar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9" name="Graphic 8" descr="Chatboble kontur">
            <a:extLst>
              <a:ext uri="{FF2B5EF4-FFF2-40B4-BE49-F238E27FC236}">
                <a16:creationId xmlns:a16="http://schemas.microsoft.com/office/drawing/2014/main" id="{E5B60CAB-D98E-759C-6541-9FC48CEE3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566" y="1814534"/>
            <a:ext cx="3655424" cy="3657199"/>
          </a:xfrm>
          <a:prstGeom prst="rect">
            <a:avLst/>
          </a:prstGeom>
        </p:spPr>
      </p:pic>
      <p:pic>
        <p:nvPicPr>
          <p:cNvPr id="10" name="Graphic 9" descr="Timeglas afsluttet med massiv udfyldning">
            <a:extLst>
              <a:ext uri="{FF2B5EF4-FFF2-40B4-BE49-F238E27FC236}">
                <a16:creationId xmlns:a16="http://schemas.microsoft.com/office/drawing/2014/main" id="{C7A10067-8759-F742-82DE-31D99AFED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63971" y="6973702"/>
            <a:ext cx="1352090" cy="1352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862C8D-AD90-3A8B-117B-5FA60189D2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2341" y="3134396"/>
            <a:ext cx="5735461" cy="5802448"/>
          </a:xfrm>
          <a:prstGeom prst="rect">
            <a:avLst/>
          </a:prstGeom>
        </p:spPr>
      </p:pic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E174B760-067A-AD21-E631-244178D916FC}"/>
              </a:ext>
            </a:extLst>
          </p:cNvPr>
          <p:cNvSpPr/>
          <p:nvPr/>
        </p:nvSpPr>
        <p:spPr>
          <a:xfrm>
            <a:off x="12296440" y="6977713"/>
            <a:ext cx="1476106" cy="15011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2E6FC-15A5-D88A-09BD-BB69468B3D48}"/>
              </a:ext>
            </a:extLst>
          </p:cNvPr>
          <p:cNvSpPr txBox="1"/>
          <p:nvPr/>
        </p:nvSpPr>
        <p:spPr>
          <a:xfrm>
            <a:off x="12683781" y="7518915"/>
            <a:ext cx="26268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5 min.</a:t>
            </a:r>
            <a:endParaRPr lang="en-US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25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28B35-36C5-C28C-2F71-D5F40B0BA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0F469A-D677-4E17-E3B9-C435663FD9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250" y="3660955"/>
            <a:ext cx="8180416" cy="5988163"/>
          </a:xfrm>
        </p:spPr>
        <p:txBody>
          <a:bodyPr lIns="0" tIns="0" rIns="0" bIns="0" anchor="t">
            <a:normAutofit/>
          </a:bodyPr>
          <a:lstStyle/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sz="3200" err="1">
                <a:latin typeface="Montserrat"/>
                <a:ea typeface="Verdana"/>
              </a:rPr>
              <a:t>Næste</a:t>
            </a:r>
            <a:r>
              <a:rPr lang="en-US" sz="3200">
                <a:latin typeface="Montserrat"/>
                <a:ea typeface="Verdana"/>
              </a:rPr>
              <a:t> webinar: 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 sz="3200">
                <a:latin typeface="Montserrat"/>
                <a:ea typeface="Verdana"/>
              </a:rPr>
              <a:t>   Tirsdag d. 19. </a:t>
            </a:r>
            <a:r>
              <a:rPr lang="en-US" sz="3200" err="1">
                <a:latin typeface="Montserrat"/>
                <a:ea typeface="Verdana"/>
              </a:rPr>
              <a:t>maj</a:t>
            </a:r>
            <a:r>
              <a:rPr lang="en-US" sz="3200">
                <a:latin typeface="Montserrat"/>
                <a:ea typeface="Verdana"/>
              </a:rPr>
              <a:t> kl. 13-13.45</a:t>
            </a:r>
            <a:endParaRPr lang="en-US"/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3200">
              <a:latin typeface="Montserrat"/>
              <a:ea typeface="Verdana"/>
            </a:endParaRP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sz="3200">
                <a:latin typeface="Montserrat"/>
                <a:ea typeface="Verdana"/>
              </a:rPr>
              <a:t>Vi </a:t>
            </a:r>
            <a:r>
              <a:rPr lang="en-US" sz="3200" err="1">
                <a:latin typeface="Montserrat"/>
                <a:ea typeface="Verdana"/>
              </a:rPr>
              <a:t>bliver</a:t>
            </a:r>
            <a:r>
              <a:rPr lang="en-US" sz="3200">
                <a:latin typeface="Montserrat"/>
                <a:ea typeface="Verdana"/>
              </a:rPr>
              <a:t> "</a:t>
            </a:r>
            <a:r>
              <a:rPr lang="en-US" sz="3200" err="1">
                <a:latin typeface="Montserrat"/>
                <a:ea typeface="Verdana"/>
              </a:rPr>
              <a:t>hængende</a:t>
            </a:r>
            <a:r>
              <a:rPr lang="en-US" sz="3200">
                <a:latin typeface="Montserrat"/>
                <a:ea typeface="Verdana"/>
              </a:rPr>
              <a:t>" 10 min. </a:t>
            </a:r>
            <a:r>
              <a:rPr lang="en-US" sz="3200" err="1">
                <a:latin typeface="Montserrat"/>
                <a:ea typeface="Verdana"/>
              </a:rPr>
              <a:t>og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besvarer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spørgsmål</a:t>
            </a:r>
            <a:r>
              <a:rPr lang="en-US" sz="3200">
                <a:latin typeface="Montserrat"/>
                <a:ea typeface="Verdana"/>
              </a:rPr>
              <a:t> </a:t>
            </a:r>
            <a:r>
              <a:rPr lang="en-US" sz="3200" err="1">
                <a:latin typeface="Montserrat"/>
                <a:ea typeface="Verdana"/>
              </a:rPr>
              <a:t>i</a:t>
            </a:r>
            <a:r>
              <a:rPr lang="en-US" sz="3200">
                <a:latin typeface="Montserrat"/>
                <a:ea typeface="Verdana"/>
              </a:rPr>
              <a:t> </a:t>
            </a:r>
            <a:r>
              <a:rPr lang="en-US" sz="3200" err="1">
                <a:latin typeface="Montserrat"/>
                <a:ea typeface="Verdana"/>
              </a:rPr>
              <a:t>chatten</a:t>
            </a:r>
            <a:endParaRPr lang="en-US" sz="3200">
              <a:latin typeface="Montserrat"/>
              <a:ea typeface="Verdana"/>
            </a:endParaRPr>
          </a:p>
          <a:p>
            <a:pPr>
              <a:spcAft>
                <a:spcPts val="600"/>
              </a:spcAft>
            </a:pPr>
            <a:endParaRPr lang="en-US">
              <a:latin typeface="Montserrat"/>
              <a:ea typeface="Verdana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F6127-188C-CBDD-7DFB-1908521B89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650" y="2235600"/>
            <a:ext cx="7772400" cy="1295400"/>
          </a:xfrm>
        </p:spPr>
        <p:txBody>
          <a:bodyPr lIns="91440" tIns="45720" rIns="91440" bIns="4572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err="1">
                <a:latin typeface="Montserrat Black"/>
                <a:ea typeface="Verdana"/>
              </a:rPr>
              <a:t>Farvel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err="1">
                <a:latin typeface="Montserrat Black"/>
                <a:ea typeface="Verdana"/>
              </a:rPr>
              <a:t>og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err="1">
                <a:latin typeface="Montserrat Black"/>
                <a:ea typeface="Verdana"/>
              </a:rPr>
              <a:t>tak</a:t>
            </a:r>
            <a:endParaRPr lang="en-US" err="1"/>
          </a:p>
        </p:txBody>
      </p:sp>
      <p:pic>
        <p:nvPicPr>
          <p:cNvPr id="15" name="Graphic 14" descr="Spørgsmål med massiv udfyldning">
            <a:extLst>
              <a:ext uri="{FF2B5EF4-FFF2-40B4-BE49-F238E27FC236}">
                <a16:creationId xmlns:a16="http://schemas.microsoft.com/office/drawing/2014/main" id="{8E9CB866-81DD-DE65-DBFD-F152C51E7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1218" y="2236164"/>
            <a:ext cx="7143208" cy="70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3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8" descr="Decorative" title="Decorative">
            <a:extLst>
              <a:ext uri="{FF2B5EF4-FFF2-40B4-BE49-F238E27FC236}">
                <a16:creationId xmlns:a16="http://schemas.microsoft.com/office/drawing/2014/main" id="{E8B21CF4-7730-026B-9201-05F5A3E08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19127" y="3270524"/>
            <a:ext cx="1935949" cy="1937399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298121-9B88-C214-7491-25A28ED1C2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250" y="3660955"/>
            <a:ext cx="8180416" cy="5988163"/>
          </a:xfrm>
        </p:spPr>
        <p:txBody>
          <a:bodyPr lIns="0" tIns="0" rIns="0" bIns="0" anchor="t">
            <a:normAutofit/>
          </a:bodyPr>
          <a:lstStyle/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>
                <a:latin typeface="Montserrat"/>
                <a:ea typeface="Verdana"/>
              </a:rPr>
              <a:t>Webinar-</a:t>
            </a:r>
            <a:r>
              <a:rPr lang="en-US" err="1">
                <a:latin typeface="Montserrat"/>
                <a:ea typeface="Verdana"/>
              </a:rPr>
              <a:t>formen</a:t>
            </a:r>
            <a:endParaRPr lang="en-US" err="1"/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>
                <a:latin typeface="Montserrat"/>
                <a:ea typeface="Verdana"/>
              </a:rPr>
              <a:t>Kamera </a:t>
            </a:r>
            <a:r>
              <a:rPr lang="en-US" err="1">
                <a:latin typeface="Montserrat"/>
                <a:ea typeface="Verdana"/>
              </a:rPr>
              <a:t>og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mikrofon</a:t>
            </a:r>
            <a:r>
              <a:rPr lang="en-US">
                <a:latin typeface="Montserrat"/>
                <a:ea typeface="Verdana"/>
              </a:rPr>
              <a:t> er </a:t>
            </a:r>
            <a:r>
              <a:rPr lang="en-US" err="1">
                <a:latin typeface="Montserrat"/>
                <a:ea typeface="Verdana"/>
              </a:rPr>
              <a:t>slukket</a:t>
            </a:r>
            <a:r>
              <a:rPr lang="en-US">
                <a:latin typeface="Montserrat"/>
                <a:ea typeface="Verdana"/>
              </a:rPr>
              <a:t> </a:t>
            </a: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err="1">
                <a:latin typeface="Montserrat"/>
                <a:ea typeface="Verdana"/>
              </a:rPr>
              <a:t>Skriv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spørgsmål</a:t>
            </a:r>
            <a:r>
              <a:rPr lang="en-US">
                <a:latin typeface="Montserrat"/>
                <a:ea typeface="Verdana"/>
              </a:rPr>
              <a:t> </a:t>
            </a:r>
            <a:r>
              <a:rPr lang="en-US" err="1">
                <a:latin typeface="Montserrat"/>
                <a:ea typeface="Verdana"/>
              </a:rPr>
              <a:t>i</a:t>
            </a:r>
            <a:r>
              <a:rPr lang="en-US">
                <a:latin typeface="Montserrat"/>
                <a:ea typeface="Verdana"/>
              </a:rPr>
              <a:t> </a:t>
            </a:r>
            <a:r>
              <a:rPr lang="en-US" err="1">
                <a:latin typeface="Montserrat"/>
                <a:ea typeface="Verdana"/>
              </a:rPr>
              <a:t>chatten</a:t>
            </a:r>
            <a:endParaRPr lang="en-US">
              <a:latin typeface="Montserrat"/>
              <a:ea typeface="Verdana"/>
            </a:endParaRP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 err="1">
                <a:latin typeface="Montserrat"/>
                <a:ea typeface="Verdana"/>
              </a:rPr>
              <a:t>Omhandler</a:t>
            </a:r>
            <a:r>
              <a:rPr lang="en-US">
                <a:latin typeface="Montserrat"/>
                <a:ea typeface="Verdana"/>
              </a:rPr>
              <a:t> det </a:t>
            </a:r>
            <a:r>
              <a:rPr lang="en-US" err="1">
                <a:latin typeface="Montserrat"/>
                <a:ea typeface="Verdana"/>
              </a:rPr>
              <a:t>arbejdspladsen</a:t>
            </a:r>
            <a:r>
              <a:rPr lang="en-US">
                <a:latin typeface="Montserrat"/>
                <a:ea typeface="Verdana"/>
              </a:rPr>
              <a:t>, </a:t>
            </a:r>
            <a:r>
              <a:rPr lang="en-US" err="1">
                <a:latin typeface="Montserrat"/>
                <a:ea typeface="Verdana"/>
              </a:rPr>
              <a:t>så</a:t>
            </a:r>
            <a:r>
              <a:rPr lang="en-US">
                <a:latin typeface="Montserrat"/>
                <a:ea typeface="Verdana"/>
              </a:rPr>
              <a:t> tag fat </a:t>
            </a:r>
            <a:r>
              <a:rPr lang="en-US" err="1">
                <a:latin typeface="Montserrat"/>
                <a:ea typeface="Verdana"/>
              </a:rPr>
              <a:t>i</a:t>
            </a:r>
            <a:r>
              <a:rPr lang="en-US">
                <a:latin typeface="Montserrat"/>
                <a:ea typeface="Verdana"/>
              </a:rPr>
              <a:t> </a:t>
            </a:r>
            <a:r>
              <a:rPr lang="en-US" err="1">
                <a:latin typeface="Montserrat"/>
                <a:ea typeface="Verdana"/>
              </a:rPr>
              <a:t>os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efterfølgende</a:t>
            </a:r>
            <a:endParaRPr lang="en-US" err="1"/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>
                <a:latin typeface="Montserrat"/>
                <a:ea typeface="Verdana"/>
              </a:rPr>
              <a:t>Vi </a:t>
            </a:r>
            <a:r>
              <a:rPr lang="en-US" err="1">
                <a:latin typeface="Montserrat"/>
                <a:ea typeface="Verdana"/>
              </a:rPr>
              <a:t>bliver</a:t>
            </a:r>
            <a:r>
              <a:rPr lang="en-US">
                <a:latin typeface="Montserrat"/>
                <a:ea typeface="Verdana"/>
              </a:rPr>
              <a:t> </a:t>
            </a:r>
            <a:r>
              <a:rPr lang="en-US" err="1">
                <a:latin typeface="Montserrat"/>
                <a:ea typeface="Verdana"/>
              </a:rPr>
              <a:t>i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chatfunktionen</a:t>
            </a:r>
            <a:r>
              <a:rPr lang="en-US">
                <a:latin typeface="Montserrat"/>
                <a:ea typeface="Verdana"/>
              </a:rPr>
              <a:t> 10 min. </a:t>
            </a:r>
            <a:r>
              <a:rPr lang="en-US" err="1">
                <a:latin typeface="Montserrat"/>
                <a:ea typeface="Verdana"/>
              </a:rPr>
              <a:t>efter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webinaret</a:t>
            </a:r>
            <a:endParaRPr lang="en-US">
              <a:latin typeface="Montserrat"/>
              <a:ea typeface="Verdana"/>
            </a:endParaRPr>
          </a:p>
          <a:p>
            <a:pPr marL="342900" indent="-342900">
              <a:spcAft>
                <a:spcPts val="600"/>
              </a:spcAft>
              <a:buFont typeface="Calibri" panose="020B0604020202020204" pitchFamily="34" charset="0"/>
              <a:buChar char="-"/>
            </a:pPr>
            <a:r>
              <a:rPr lang="en-US">
                <a:latin typeface="Montserrat"/>
                <a:ea typeface="Verdana"/>
              </a:rPr>
              <a:t>Det </a:t>
            </a:r>
            <a:r>
              <a:rPr lang="en-US" err="1">
                <a:latin typeface="Montserrat"/>
                <a:ea typeface="Verdana"/>
              </a:rPr>
              <a:t>bliver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optaget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og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lagt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ud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på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Medarbejderportalen</a:t>
            </a:r>
            <a:endParaRPr lang="en-US">
              <a:latin typeface="Montserrat"/>
              <a:ea typeface="Verdana"/>
            </a:endParaRPr>
          </a:p>
          <a:p>
            <a:pPr>
              <a:spcAft>
                <a:spcPts val="600"/>
              </a:spcAft>
            </a:pPr>
            <a:endParaRPr lang="en-US">
              <a:latin typeface="Montserrat"/>
              <a:ea typeface="Verdana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B23F8-7212-5464-9964-42C5ABC7C3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650" y="2235600"/>
            <a:ext cx="7772400" cy="1295400"/>
          </a:xfrm>
        </p:spPr>
        <p:txBody>
          <a:bodyPr lIns="91440" tIns="45720" rIns="91440" bIns="45720">
            <a:normAutofit/>
          </a:bodyPr>
          <a:lstStyle/>
          <a:p>
            <a:pPr>
              <a:spcAft>
                <a:spcPts val="600"/>
              </a:spcAft>
            </a:pPr>
            <a:r>
              <a:rPr lang="en-US" err="1"/>
              <a:t>Praktisk</a:t>
            </a:r>
          </a:p>
        </p:txBody>
      </p:sp>
      <p:pic>
        <p:nvPicPr>
          <p:cNvPr id="9" name="Grafik 12" descr="Decorative" title="Decorative">
            <a:extLst>
              <a:ext uri="{FF2B5EF4-FFF2-40B4-BE49-F238E27FC236}">
                <a16:creationId xmlns:a16="http://schemas.microsoft.com/office/drawing/2014/main" id="{FF8890FE-6C75-C5EF-DD62-7FFB05B18F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376874" y="7107523"/>
            <a:ext cx="931736" cy="931724"/>
          </a:xfrm>
          <a:prstGeom prst="rect">
            <a:avLst/>
          </a:prstGeom>
        </p:spPr>
      </p:pic>
      <p:pic>
        <p:nvPicPr>
          <p:cNvPr id="8" name="Graphic 7" descr="Radiomikrofon med massiv udfyldning">
            <a:extLst>
              <a:ext uri="{FF2B5EF4-FFF2-40B4-BE49-F238E27FC236}">
                <a16:creationId xmlns:a16="http://schemas.microsoft.com/office/drawing/2014/main" id="{F2B07F55-9000-31E7-AE8B-934FA8592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946081" y="3633650"/>
            <a:ext cx="914572" cy="914400"/>
          </a:xfrm>
          <a:prstGeom prst="rect">
            <a:avLst/>
          </a:prstGeom>
        </p:spPr>
      </p:pic>
      <p:pic>
        <p:nvPicPr>
          <p:cNvPr id="10" name="Graphic 9" descr="Chatboble med massiv udfyldning">
            <a:extLst>
              <a:ext uri="{FF2B5EF4-FFF2-40B4-BE49-F238E27FC236}">
                <a16:creationId xmlns:a16="http://schemas.microsoft.com/office/drawing/2014/main" id="{1233ACFF-31A6-9559-E563-A2A2710617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95430" y="7103552"/>
            <a:ext cx="914443" cy="914400"/>
          </a:xfrm>
          <a:prstGeom prst="rect">
            <a:avLst/>
          </a:prstGeom>
        </p:spPr>
      </p:pic>
      <p:pic>
        <p:nvPicPr>
          <p:cNvPr id="11" name="Graphic 10" descr="Webkamera med massiv udfyldning">
            <a:extLst>
              <a:ext uri="{FF2B5EF4-FFF2-40B4-BE49-F238E27FC236}">
                <a16:creationId xmlns:a16="http://schemas.microsoft.com/office/drawing/2014/main" id="{5B97142D-AEEF-E418-595C-BAA07465A0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529781" y="3950646"/>
            <a:ext cx="914443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11A3BC-1810-6CE0-9DA0-D7DCCA59A1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94174" y="5644728"/>
            <a:ext cx="4939033" cy="950010"/>
          </a:xfrm>
          <a:prstGeom prst="rect">
            <a:avLst/>
          </a:prstGeom>
        </p:spPr>
      </p:pic>
      <p:pic>
        <p:nvPicPr>
          <p:cNvPr id="15" name="Graphic 14" descr="Spørgsmål med massiv udfyldning">
            <a:extLst>
              <a:ext uri="{FF2B5EF4-FFF2-40B4-BE49-F238E27FC236}">
                <a16:creationId xmlns:a16="http://schemas.microsoft.com/office/drawing/2014/main" id="{0EAD7854-B22F-54F4-E457-BB2D681AD7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681439" y="7099499"/>
            <a:ext cx="914443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27DEDC-701C-ABBB-1F20-DB88662652AB}"/>
              </a:ext>
            </a:extLst>
          </p:cNvPr>
          <p:cNvSpPr/>
          <p:nvPr/>
        </p:nvSpPr>
        <p:spPr>
          <a:xfrm rot="2700000">
            <a:off x="15025873" y="4204440"/>
            <a:ext cx="2412433" cy="582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33C0D8-3607-3BDE-7675-798FCABC9408}"/>
              </a:ext>
            </a:extLst>
          </p:cNvPr>
          <p:cNvSpPr/>
          <p:nvPr/>
        </p:nvSpPr>
        <p:spPr>
          <a:xfrm rot="18840000">
            <a:off x="15035733" y="4204440"/>
            <a:ext cx="2412433" cy="5827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Tommelfingeren opad med massiv udfyldning">
            <a:extLst>
              <a:ext uri="{FF2B5EF4-FFF2-40B4-BE49-F238E27FC236}">
                <a16:creationId xmlns:a16="http://schemas.microsoft.com/office/drawing/2014/main" id="{453D0745-765B-891D-817A-5FDD2F7454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97123" y="7101941"/>
            <a:ext cx="91444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0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BD132-3B40-3C34-3348-6CDAD5818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906363D-082C-DF6D-CEF0-EFF0DC6EB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94386" y="542107"/>
            <a:ext cx="12115328" cy="1295400"/>
          </a:xfrm>
        </p:spPr>
        <p:txBody>
          <a:bodyPr/>
          <a:lstStyle/>
          <a:p>
            <a:r>
              <a:rPr lang="da-DK"/>
              <a:t>MED- og arbejdsmiljøteamet</a:t>
            </a:r>
          </a:p>
        </p:txBody>
      </p:sp>
      <p:pic>
        <p:nvPicPr>
          <p:cNvPr id="3" name="Billede 2" descr="Et billede, der indeholder Ansigt, menneske, Hage, skærmbillede&#10;&#10;AI-genereret indhold kan være ukorrekt.">
            <a:extLst>
              <a:ext uri="{FF2B5EF4-FFF2-40B4-BE49-F238E27FC236}">
                <a16:creationId xmlns:a16="http://schemas.microsoft.com/office/drawing/2014/main" id="{CE527CC6-A5D8-F745-77C9-63FEFE8D2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98" y="2640742"/>
            <a:ext cx="2756132" cy="3365897"/>
          </a:xfrm>
          <a:prstGeom prst="rect">
            <a:avLst/>
          </a:prstGeom>
        </p:spPr>
      </p:pic>
      <p:pic>
        <p:nvPicPr>
          <p:cNvPr id="8" name="Billede 7" descr="Et billede, der indeholder smil, Ansigt, briller, person&#10;&#10;AI-genereret indhold kan være ukorrekt.">
            <a:extLst>
              <a:ext uri="{FF2B5EF4-FFF2-40B4-BE49-F238E27FC236}">
                <a16:creationId xmlns:a16="http://schemas.microsoft.com/office/drawing/2014/main" id="{C791BEF5-F554-9625-AC89-6F56607EA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222" y="6337331"/>
            <a:ext cx="3905464" cy="4026668"/>
          </a:xfrm>
          <a:prstGeom prst="rect">
            <a:avLst/>
          </a:prstGeom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DF099017-6683-0B35-8CE1-EA83F2C26C3E}"/>
              </a:ext>
            </a:extLst>
          </p:cNvPr>
          <p:cNvSpPr/>
          <p:nvPr/>
        </p:nvSpPr>
        <p:spPr>
          <a:xfrm>
            <a:off x="13148394" y="5582667"/>
            <a:ext cx="1224136" cy="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7C5AAA7-52D0-3329-3043-A8A460D53FB3}"/>
              </a:ext>
            </a:extLst>
          </p:cNvPr>
          <p:cNvSpPr/>
          <p:nvPr/>
        </p:nvSpPr>
        <p:spPr>
          <a:xfrm>
            <a:off x="1771130" y="4972019"/>
            <a:ext cx="3528392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a-DK" sz="2200" b="1">
                <a:solidFill>
                  <a:schemeClr val="tx1"/>
                </a:solidFill>
              </a:rPr>
              <a:t>Mads Pedersen</a:t>
            </a:r>
          </a:p>
          <a:p>
            <a:pPr algn="l"/>
            <a:r>
              <a:rPr lang="da-DK">
                <a:solidFill>
                  <a:schemeClr val="tx1"/>
                </a:solidFill>
              </a:rPr>
              <a:t>Arbejdsmiljøkonsulent</a:t>
            </a:r>
          </a:p>
          <a:p>
            <a:pPr algn="l"/>
            <a:r>
              <a:rPr lang="da-DK">
                <a:solidFill>
                  <a:schemeClr val="tx1"/>
                </a:solidFill>
              </a:rPr>
              <a:t>Psykisk arbejdsmiljø</a:t>
            </a:r>
          </a:p>
          <a:p>
            <a:pPr algn="l"/>
            <a:r>
              <a:rPr lang="da-DK" i="1">
                <a:solidFill>
                  <a:schemeClr val="tx1"/>
                </a:solidFill>
              </a:rPr>
              <a:t>Social og Sundhed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E026277-3AB7-B00A-7E03-EFF9030FD1DA}"/>
              </a:ext>
            </a:extLst>
          </p:cNvPr>
          <p:cNvSpPr txBox="1"/>
          <p:nvPr/>
        </p:nvSpPr>
        <p:spPr>
          <a:xfrm>
            <a:off x="3787354" y="2846363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>
                <a:latin typeface="Montserrat" pitchFamily="2" charset="0"/>
              </a:rPr>
              <a:t>Mads er primær kontaktperson på Social og Sundhedsområdet, men hjælper på tværs af hele kommunen, hvis opgaven falder inden for </a:t>
            </a:r>
            <a:r>
              <a:rPr lang="da-DK" b="1">
                <a:latin typeface="Montserrat" pitchFamily="2" charset="0"/>
              </a:rPr>
              <a:t>psykisk</a:t>
            </a:r>
            <a:r>
              <a:rPr lang="da-DK">
                <a:latin typeface="Montserrat" pitchFamily="2" charset="0"/>
              </a:rPr>
              <a:t> </a:t>
            </a:r>
            <a:r>
              <a:rPr lang="da-DK" b="1">
                <a:latin typeface="Montserrat" pitchFamily="2" charset="0"/>
              </a:rPr>
              <a:t>arbejdsmiljø</a:t>
            </a:r>
          </a:p>
          <a:p>
            <a:pPr algn="just"/>
            <a:endParaRPr lang="da-DK">
              <a:latin typeface="Montserrat" pitchFamily="2" charset="0"/>
            </a:endParaRPr>
          </a:p>
          <a:p>
            <a:pPr algn="just"/>
            <a:r>
              <a:rPr lang="da-DK">
                <a:latin typeface="Montserrat" pitchFamily="2" charset="0"/>
              </a:rPr>
              <a:t>Tlf. 20590693</a:t>
            </a:r>
          </a:p>
          <a:p>
            <a:pPr algn="just"/>
            <a:r>
              <a:rPr lang="da-DK">
                <a:latin typeface="Montserrat" pitchFamily="2" charset="0"/>
              </a:rPr>
              <a:t>Mail: </a:t>
            </a:r>
            <a:r>
              <a:rPr lang="da-DK">
                <a:latin typeface="Montserrat" pitchFamily="2" charset="0"/>
                <a:hlinkClick r:id="rId5"/>
              </a:rPr>
              <a:t>mvped@aabenraa.dk</a:t>
            </a:r>
            <a:r>
              <a:rPr lang="da-DK">
                <a:latin typeface="Montserrat" pitchFamily="2" charset="0"/>
              </a:rPr>
              <a:t>  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27DAB964-B13A-C363-CC42-8090B8C6070D}"/>
              </a:ext>
            </a:extLst>
          </p:cNvPr>
          <p:cNvSpPr/>
          <p:nvPr/>
        </p:nvSpPr>
        <p:spPr>
          <a:xfrm>
            <a:off x="1722253" y="8737146"/>
            <a:ext cx="4039991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a-DK" sz="2200" b="1">
                <a:solidFill>
                  <a:schemeClr val="tx1"/>
                </a:solidFill>
              </a:rPr>
              <a:t>Stine Clausen</a:t>
            </a:r>
          </a:p>
          <a:p>
            <a:pPr algn="l"/>
            <a:r>
              <a:rPr lang="da-DK">
                <a:solidFill>
                  <a:schemeClr val="tx1"/>
                </a:solidFill>
              </a:rPr>
              <a:t>MED- og Arbejdsmiljøkonsulent</a:t>
            </a:r>
          </a:p>
          <a:p>
            <a:pPr algn="l"/>
            <a:r>
              <a:rPr lang="da-DK">
                <a:solidFill>
                  <a:schemeClr val="tx1"/>
                </a:solidFill>
              </a:rPr>
              <a:t>Fysisk arbejdsmiljø</a:t>
            </a:r>
          </a:p>
          <a:p>
            <a:pPr algn="l"/>
            <a:r>
              <a:rPr lang="da-DK" i="1">
                <a:solidFill>
                  <a:schemeClr val="tx1"/>
                </a:solidFill>
              </a:rPr>
              <a:t>Børn og Kultur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3FD0062D-A9F0-294E-AA3F-4AD3D1DE42C5}"/>
              </a:ext>
            </a:extLst>
          </p:cNvPr>
          <p:cNvSpPr txBox="1"/>
          <p:nvPr/>
        </p:nvSpPr>
        <p:spPr>
          <a:xfrm>
            <a:off x="3784067" y="6337331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>
                <a:latin typeface="Montserrat" pitchFamily="2" charset="0"/>
              </a:rPr>
              <a:t>Stine er primær kontaktperson på Børn og kulturområdet, men hjælper på tværs af hele kommunen, hvis opgaven falder inden for </a:t>
            </a:r>
            <a:r>
              <a:rPr lang="da-DK" b="1">
                <a:latin typeface="Montserrat" pitchFamily="2" charset="0"/>
              </a:rPr>
              <a:t>fysisk</a:t>
            </a:r>
            <a:r>
              <a:rPr lang="da-DK">
                <a:latin typeface="Montserrat" pitchFamily="2" charset="0"/>
              </a:rPr>
              <a:t> </a:t>
            </a:r>
            <a:r>
              <a:rPr lang="da-DK" b="1">
                <a:latin typeface="Montserrat" pitchFamily="2" charset="0"/>
              </a:rPr>
              <a:t>arbejdsmiljø, </a:t>
            </a:r>
            <a:r>
              <a:rPr lang="da-DK">
                <a:latin typeface="Montserrat" pitchFamily="2" charset="0"/>
              </a:rPr>
              <a:t>eller MED-spørgsmål.</a:t>
            </a:r>
          </a:p>
          <a:p>
            <a:pPr algn="just"/>
            <a:endParaRPr lang="da-DK">
              <a:latin typeface="Montserrat" pitchFamily="2" charset="0"/>
            </a:endParaRPr>
          </a:p>
          <a:p>
            <a:pPr algn="just"/>
            <a:r>
              <a:rPr lang="da-DK">
                <a:latin typeface="Montserrat" pitchFamily="2" charset="0"/>
              </a:rPr>
              <a:t>Tlf. 21146925</a:t>
            </a:r>
          </a:p>
          <a:p>
            <a:pPr algn="just"/>
            <a:r>
              <a:rPr lang="da-DK">
                <a:latin typeface="Montserrat" pitchFamily="2" charset="0"/>
              </a:rPr>
              <a:t>Mail: </a:t>
            </a:r>
            <a:r>
              <a:rPr lang="da-DK">
                <a:latin typeface="Montserrat" pitchFamily="2" charset="0"/>
                <a:hlinkClick r:id="rId6"/>
              </a:rPr>
              <a:t>svcl@aabenraa.dk</a:t>
            </a:r>
            <a:r>
              <a:rPr lang="da-DK">
                <a:latin typeface="Montserrat" pitchFamily="2" charset="0"/>
              </a:rPr>
              <a:t> 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FC7192AF-0D40-449D-50A4-79A04C7BF981}"/>
              </a:ext>
            </a:extLst>
          </p:cNvPr>
          <p:cNvSpPr/>
          <p:nvPr/>
        </p:nvSpPr>
        <p:spPr>
          <a:xfrm>
            <a:off x="1267074" y="10105298"/>
            <a:ext cx="3240360" cy="5893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7" name="Content Placeholder 1" descr="Mail kontur">
            <a:extLst>
              <a:ext uri="{FF2B5EF4-FFF2-40B4-BE49-F238E27FC236}">
                <a16:creationId xmlns:a16="http://schemas.microsoft.com/office/drawing/2014/main" id="{7E113781-C5BE-578C-28E2-3FADF1AB1E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01267" y="9511612"/>
            <a:ext cx="1543483" cy="16050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31FCED-D678-6FA9-C136-8E95936703D6}"/>
              </a:ext>
            </a:extLst>
          </p:cNvPr>
          <p:cNvSpPr txBox="1"/>
          <p:nvPr/>
        </p:nvSpPr>
        <p:spPr>
          <a:xfrm>
            <a:off x="6756379" y="10302998"/>
            <a:ext cx="7009831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800" b="1" baseline="0">
                <a:solidFill>
                  <a:srgbClr val="134376"/>
                </a:solidFill>
                <a:latin typeface="Verdana"/>
              </a:rPr>
              <a:t>arbejdsmiljo@aabenraa.dk</a:t>
            </a:r>
            <a:endParaRPr lang="en-US"/>
          </a:p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EB7E4E-7BDD-3475-6C44-81DE4303CD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3798" y="2636200"/>
            <a:ext cx="7013831" cy="727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3DE276-3546-BF9B-3067-FD55547857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74850" y="3599156"/>
            <a:ext cx="7772400" cy="6049962"/>
          </a:xfrm>
        </p:spPr>
        <p:txBody>
          <a:bodyPr lIns="0" tIns="0" rIns="0" bIns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Natarbejde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Gravide og natarbejde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Netværk: Sammen mod vold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Arbejdsulykker 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Vold som arbejdsulykke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Arbejdstilsynets fokusområder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Modtagelse af reformer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Ny ungebekendtgørelse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Årlig arbejdsmiljødrøftelse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da-DK">
                <a:latin typeface="Montserrat"/>
                <a:ea typeface="Verdana"/>
              </a:rPr>
              <a:t>Psykisk førstehjælp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0A6E-8A79-CFE3-A441-451A4041DB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0" y="2235600"/>
            <a:ext cx="7772400" cy="1295400"/>
          </a:xfrm>
        </p:spPr>
        <p:txBody>
          <a:bodyPr lIns="91440" tIns="45720" rIns="91440" bIns="45720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Program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E423EE-54F9-A3F0-A5C2-F3F9FB4706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6173" r="34305"/>
          <a:stretch>
            <a:fillRect/>
          </a:stretch>
        </p:blipFill>
        <p:spPr>
          <a:xfrm>
            <a:off x="-1" y="10"/>
            <a:ext cx="10080000" cy="11303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5048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F2FFC5-C534-613A-1108-B97DF450B9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014067" y="2413690"/>
            <a:ext cx="8033183" cy="7235428"/>
          </a:xfrm>
        </p:spPr>
        <p:txBody>
          <a:bodyPr lIns="91440" tIns="45720" rIns="91440" bIns="45720" anchor="t"/>
          <a:lstStyle/>
          <a:p>
            <a:pPr algn="l"/>
            <a:r>
              <a:rPr lang="en-US" b="1">
                <a:latin typeface="Montserrat"/>
                <a:ea typeface="Verdana"/>
              </a:rPr>
              <a:t>Definition</a:t>
            </a:r>
            <a:endParaRPr lang="en-US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en-US" err="1">
                <a:latin typeface="Montserrat"/>
                <a:ea typeface="Verdana"/>
              </a:rPr>
              <a:t>Natarbejde</a:t>
            </a:r>
            <a:r>
              <a:rPr lang="en-US">
                <a:latin typeface="Montserrat"/>
                <a:ea typeface="Verdana"/>
              </a:rPr>
              <a:t> = min. 3 timer </a:t>
            </a:r>
            <a:r>
              <a:rPr lang="en-US" err="1">
                <a:latin typeface="Montserrat"/>
                <a:ea typeface="Verdana"/>
              </a:rPr>
              <a:t>i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natperioden</a:t>
            </a:r>
            <a:r>
              <a:rPr lang="en-US">
                <a:latin typeface="Montserrat"/>
                <a:ea typeface="Verdana"/>
              </a:rPr>
              <a:t> (</a:t>
            </a:r>
            <a:r>
              <a:rPr lang="en-US" err="1">
                <a:latin typeface="Montserrat"/>
                <a:ea typeface="Verdana"/>
              </a:rPr>
              <a:t>mellem</a:t>
            </a:r>
            <a:r>
              <a:rPr lang="en-US">
                <a:latin typeface="Montserrat"/>
                <a:ea typeface="Verdana"/>
              </a:rPr>
              <a:t> 00–05).</a:t>
            </a:r>
            <a:endParaRPr lang="en-US">
              <a:latin typeface="Montserrat"/>
            </a:endParaRPr>
          </a:p>
          <a:p>
            <a:pPr algn="l"/>
            <a:endParaRPr lang="en-US">
              <a:latin typeface="Montserrat"/>
            </a:endParaRPr>
          </a:p>
          <a:p>
            <a:pPr algn="l"/>
            <a:r>
              <a:rPr lang="en-US" b="1">
                <a:latin typeface="Montserrat"/>
                <a:ea typeface="Verdana"/>
              </a:rPr>
              <a:t>Krav om </a:t>
            </a:r>
            <a:r>
              <a:rPr lang="en-US" b="1" err="1">
                <a:latin typeface="Montserrat"/>
                <a:ea typeface="Verdana"/>
              </a:rPr>
              <a:t>tilbud</a:t>
            </a:r>
            <a:r>
              <a:rPr lang="en-US" b="1">
                <a:latin typeface="Montserrat"/>
                <a:ea typeface="Verdana"/>
              </a:rPr>
              <a:t> </a:t>
            </a:r>
            <a:r>
              <a:rPr lang="en-US" b="1" err="1">
                <a:latin typeface="Montserrat"/>
                <a:ea typeface="Verdana"/>
              </a:rPr>
              <a:t>til</a:t>
            </a:r>
            <a:r>
              <a:rPr lang="en-US" b="1">
                <a:latin typeface="Montserrat"/>
                <a:ea typeface="Verdana"/>
              </a:rPr>
              <a:t> </a:t>
            </a:r>
            <a:r>
              <a:rPr lang="en-US" b="1" err="1">
                <a:latin typeface="Montserrat"/>
                <a:ea typeface="Verdana"/>
              </a:rPr>
              <a:t>helbredskontrol</a:t>
            </a:r>
            <a:endParaRPr lang="en-US" err="1">
              <a:solidFill>
                <a:srgbClr val="000000"/>
              </a:solidFill>
              <a:latin typeface="Montserrat"/>
              <a:ea typeface="Verdana"/>
            </a:endParaRPr>
          </a:p>
          <a:p>
            <a:pPr marL="285750" indent="-285750" algn="l">
              <a:buFont typeface="Arial,Sans-Serif"/>
              <a:buChar char="•"/>
            </a:pPr>
            <a:r>
              <a:rPr lang="en-US" err="1">
                <a:latin typeface="Montserrat"/>
                <a:ea typeface="Verdana"/>
              </a:rPr>
              <a:t>Arbejdsgiver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skal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tilbyde</a:t>
            </a:r>
            <a:r>
              <a:rPr lang="en-US">
                <a:latin typeface="Montserrat"/>
                <a:ea typeface="Verdana"/>
              </a:rPr>
              <a:t> gratis </a:t>
            </a:r>
            <a:r>
              <a:rPr lang="en-US" err="1">
                <a:latin typeface="Montserrat"/>
                <a:ea typeface="Verdana"/>
              </a:rPr>
              <a:t>helbredskontrol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før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natarbejde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og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mindst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hver</a:t>
            </a:r>
            <a:r>
              <a:rPr lang="en-US">
                <a:latin typeface="Montserrat"/>
                <a:ea typeface="Verdana"/>
              </a:rPr>
              <a:t> 3. </a:t>
            </a:r>
            <a:r>
              <a:rPr lang="en-US" err="1">
                <a:latin typeface="Montserrat"/>
                <a:ea typeface="Verdana"/>
              </a:rPr>
              <a:t>år</a:t>
            </a:r>
            <a:br>
              <a:rPr lang="en-US">
                <a:latin typeface="Montserrat"/>
              </a:rPr>
            </a:br>
            <a:r>
              <a:rPr lang="en-US">
                <a:latin typeface="Montserrat"/>
                <a:ea typeface="Verdana"/>
              </a:rPr>
              <a:t> </a:t>
            </a:r>
            <a:endParaRPr lang="en-US">
              <a:latin typeface="Montserrat"/>
            </a:endParaRPr>
          </a:p>
          <a:p>
            <a:pPr algn="l"/>
            <a:r>
              <a:rPr lang="en-US" b="1" err="1">
                <a:latin typeface="Montserrat"/>
                <a:ea typeface="Verdana"/>
              </a:rPr>
              <a:t>Helbredsrisici</a:t>
            </a:r>
            <a:endParaRPr lang="en-US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en-US" err="1">
                <a:latin typeface="Montserrat"/>
                <a:ea typeface="Verdana"/>
              </a:rPr>
              <a:t>Forstyrret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døgnrytme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>
                <a:latin typeface="Montserrat"/>
                <a:ea typeface="Verdana"/>
                <a:cs typeface="Arial"/>
              </a:rPr>
              <a:t>→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søvnproblemer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og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øget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træthed</a:t>
            </a:r>
            <a:endParaRPr lang="en-US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en-US" err="1">
                <a:latin typeface="Montserrat"/>
                <a:ea typeface="Verdana"/>
              </a:rPr>
              <a:t>Risiko</a:t>
            </a:r>
            <a:r>
              <a:rPr lang="en-US">
                <a:latin typeface="Montserrat"/>
                <a:ea typeface="Verdana"/>
              </a:rPr>
              <a:t> for stress, </a:t>
            </a:r>
            <a:r>
              <a:rPr lang="en-US" err="1">
                <a:latin typeface="Montserrat"/>
                <a:ea typeface="Verdana"/>
              </a:rPr>
              <a:t>irritabilitet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og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tristhed</a:t>
            </a:r>
            <a:endParaRPr lang="en-US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en-US">
                <a:latin typeface="Montserrat"/>
                <a:ea typeface="Verdana"/>
              </a:rPr>
              <a:t>Mave‑</a:t>
            </a:r>
            <a:r>
              <a:rPr lang="en-US" err="1">
                <a:latin typeface="Montserrat"/>
                <a:ea typeface="Verdana"/>
              </a:rPr>
              <a:t>tarmgener</a:t>
            </a:r>
            <a:endParaRPr lang="en-US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en-US" err="1">
                <a:latin typeface="Montserrat"/>
                <a:ea typeface="Verdana"/>
              </a:rPr>
              <a:t>Langsigtet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øget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risiko</a:t>
            </a:r>
            <a:r>
              <a:rPr lang="en-US">
                <a:latin typeface="Montserrat"/>
                <a:ea typeface="Verdana"/>
              </a:rPr>
              <a:t> for </a:t>
            </a:r>
            <a:r>
              <a:rPr lang="en-US" err="1">
                <a:latin typeface="Montserrat"/>
                <a:ea typeface="Verdana"/>
              </a:rPr>
              <a:t>hjertekarsygdomme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og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brystkræft</a:t>
            </a:r>
            <a:br>
              <a:rPr lang="en-US" b="1">
                <a:latin typeface="Montserrat"/>
              </a:rPr>
            </a:br>
            <a:r>
              <a:rPr lang="en-US" b="1">
                <a:latin typeface="Montserrat"/>
                <a:ea typeface="Verdana"/>
              </a:rPr>
              <a:t> </a:t>
            </a:r>
            <a:br>
              <a:rPr lang="en-US" b="1">
                <a:latin typeface="Montserrat"/>
              </a:rPr>
            </a:br>
            <a:endParaRPr lang="en-US" b="1">
              <a:latin typeface="Montserrat"/>
            </a:endParaRPr>
          </a:p>
          <a:p>
            <a:pPr algn="l"/>
            <a:r>
              <a:rPr lang="en-US" b="1" err="1">
                <a:latin typeface="Montserrat"/>
                <a:ea typeface="Verdana"/>
              </a:rPr>
              <a:t>Orientering</a:t>
            </a:r>
            <a:r>
              <a:rPr lang="en-US" b="1">
                <a:latin typeface="Montserrat"/>
                <a:ea typeface="Verdana"/>
              </a:rPr>
              <a:t> </a:t>
            </a:r>
            <a:r>
              <a:rPr lang="en-US" b="1" err="1">
                <a:latin typeface="Montserrat"/>
                <a:ea typeface="Verdana"/>
              </a:rPr>
              <a:t>til</a:t>
            </a:r>
            <a:r>
              <a:rPr lang="en-US" b="1">
                <a:latin typeface="Montserrat"/>
                <a:ea typeface="Verdana"/>
              </a:rPr>
              <a:t> </a:t>
            </a:r>
            <a:r>
              <a:rPr lang="en-US" b="1" err="1">
                <a:latin typeface="Montserrat"/>
                <a:ea typeface="Verdana"/>
              </a:rPr>
              <a:t>Arbejdstilsynet</a:t>
            </a:r>
            <a:endParaRPr lang="en-US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en-US" err="1">
                <a:latin typeface="Montserrat"/>
                <a:ea typeface="Verdana"/>
              </a:rPr>
              <a:t>Virksomheden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skal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underrette</a:t>
            </a:r>
            <a:r>
              <a:rPr lang="en-US">
                <a:latin typeface="Montserrat"/>
                <a:ea typeface="Verdana"/>
              </a:rPr>
              <a:t> AT om, at </a:t>
            </a:r>
            <a:r>
              <a:rPr lang="en-US" err="1">
                <a:latin typeface="Montserrat"/>
                <a:ea typeface="Verdana"/>
              </a:rPr>
              <a:t>helbredskontrollen</a:t>
            </a:r>
            <a:r>
              <a:rPr lang="en-US">
                <a:latin typeface="Montserrat"/>
                <a:ea typeface="Verdana"/>
              </a:rPr>
              <a:t> er </a:t>
            </a:r>
            <a:r>
              <a:rPr lang="en-US" err="1">
                <a:latin typeface="Montserrat"/>
                <a:ea typeface="Verdana"/>
              </a:rPr>
              <a:t>gennemført</a:t>
            </a:r>
            <a:r>
              <a:rPr lang="en-US">
                <a:latin typeface="Montserrat"/>
                <a:ea typeface="Verdana"/>
              </a:rPr>
              <a:t>, </a:t>
            </a:r>
            <a:r>
              <a:rPr lang="en-US" err="1">
                <a:latin typeface="Montserrat"/>
                <a:ea typeface="Verdana"/>
              </a:rPr>
              <a:t>samt</a:t>
            </a:r>
            <a:r>
              <a:rPr lang="en-US">
                <a:latin typeface="Montserrat"/>
                <a:ea typeface="Verdana"/>
              </a:rPr>
              <a:t> </a:t>
            </a:r>
            <a:r>
              <a:rPr lang="en-US" err="1">
                <a:latin typeface="Montserrat"/>
                <a:ea typeface="Verdana"/>
              </a:rPr>
              <a:t>hvilken</a:t>
            </a:r>
            <a:r>
              <a:rPr lang="en-US">
                <a:latin typeface="Montserrat"/>
                <a:ea typeface="Verdana"/>
              </a:rPr>
              <a:t> form for </a:t>
            </a:r>
            <a:r>
              <a:rPr lang="en-US" err="1">
                <a:latin typeface="Montserrat"/>
                <a:ea typeface="Verdana"/>
              </a:rPr>
              <a:t>helbredskontrol</a:t>
            </a:r>
            <a:r>
              <a:rPr lang="en-US">
                <a:latin typeface="Montserrat"/>
                <a:ea typeface="Verdana"/>
              </a:rPr>
              <a:t>, der er tale om,</a:t>
            </a:r>
            <a:r>
              <a:rPr lang="en-US" b="1">
                <a:latin typeface="Montserrat"/>
                <a:ea typeface="Verdana"/>
              </a:rPr>
              <a:t> </a:t>
            </a:r>
            <a:r>
              <a:rPr lang="en-US" b="1" err="1">
                <a:latin typeface="Montserrat"/>
                <a:ea typeface="Verdana"/>
              </a:rPr>
              <a:t>hvis</a:t>
            </a:r>
            <a:r>
              <a:rPr lang="en-US" b="1">
                <a:latin typeface="Montserrat"/>
                <a:ea typeface="Verdana"/>
              </a:rPr>
              <a:t> der </a:t>
            </a:r>
            <a:r>
              <a:rPr lang="en-US" b="1" err="1">
                <a:latin typeface="Montserrat"/>
                <a:ea typeface="Verdana"/>
              </a:rPr>
              <a:t>bruges</a:t>
            </a:r>
            <a:r>
              <a:rPr lang="en-US" b="1">
                <a:latin typeface="Montserrat"/>
                <a:ea typeface="Verdana"/>
              </a:rPr>
              <a:t> </a:t>
            </a:r>
            <a:r>
              <a:rPr lang="en-US" b="1" err="1">
                <a:latin typeface="Montserrat"/>
                <a:ea typeface="Verdana"/>
              </a:rPr>
              <a:t>ekstern</a:t>
            </a:r>
            <a:r>
              <a:rPr lang="en-US" b="1">
                <a:latin typeface="Montserrat"/>
                <a:ea typeface="Verdana"/>
              </a:rPr>
              <a:t> </a:t>
            </a:r>
            <a:r>
              <a:rPr lang="en-US" b="1" err="1">
                <a:latin typeface="Montserrat"/>
                <a:ea typeface="Verdana"/>
              </a:rPr>
              <a:t>til</a:t>
            </a:r>
            <a:r>
              <a:rPr lang="en-US" b="1">
                <a:latin typeface="Montserrat"/>
                <a:ea typeface="Verdana"/>
              </a:rPr>
              <a:t> </a:t>
            </a:r>
            <a:r>
              <a:rPr lang="en-US" b="1" err="1">
                <a:latin typeface="Montserrat"/>
                <a:ea typeface="Verdana"/>
              </a:rPr>
              <a:t>helbredskontrol</a:t>
            </a:r>
            <a:r>
              <a:rPr lang="en-US" b="1">
                <a:latin typeface="Montserrat"/>
                <a:ea typeface="Verdana"/>
              </a:rPr>
              <a:t>.</a:t>
            </a:r>
          </a:p>
          <a:p>
            <a:pPr marL="285750" indent="-285750" algn="l">
              <a:buFont typeface="Arial"/>
              <a:buChar char="•"/>
            </a:pPr>
            <a:r>
              <a:rPr lang="en-US" u="sng">
                <a:latin typeface="Montserrat"/>
                <a:ea typeface="Verdana"/>
              </a:rPr>
              <a:t>Ikke </a:t>
            </a:r>
            <a:r>
              <a:rPr lang="en-US" u="sng" err="1">
                <a:latin typeface="Montserrat"/>
                <a:ea typeface="Verdana"/>
              </a:rPr>
              <a:t>hvis</a:t>
            </a:r>
            <a:r>
              <a:rPr lang="en-US" u="sng">
                <a:latin typeface="Montserrat"/>
                <a:ea typeface="Verdana"/>
              </a:rPr>
              <a:t> </a:t>
            </a:r>
            <a:r>
              <a:rPr lang="en-US" u="sng" err="1">
                <a:latin typeface="Montserrat"/>
                <a:ea typeface="Verdana"/>
              </a:rPr>
              <a:t>egen</a:t>
            </a:r>
            <a:r>
              <a:rPr lang="en-US" u="sng">
                <a:latin typeface="Montserrat"/>
                <a:ea typeface="Verdana"/>
              </a:rPr>
              <a:t> </a:t>
            </a:r>
            <a:r>
              <a:rPr lang="en-US" u="sng" err="1">
                <a:latin typeface="Montserrat"/>
                <a:ea typeface="Verdana"/>
              </a:rPr>
              <a:t>læge</a:t>
            </a:r>
            <a:r>
              <a:rPr lang="en-US" u="sng">
                <a:latin typeface="Montserrat"/>
                <a:ea typeface="Verdana"/>
              </a:rPr>
              <a:t> </a:t>
            </a:r>
            <a:r>
              <a:rPr lang="en-US" u="sng" err="1">
                <a:latin typeface="Montserrat"/>
                <a:ea typeface="Verdana"/>
              </a:rPr>
              <a:t>bruges</a:t>
            </a:r>
            <a:r>
              <a:rPr lang="en-US" u="sng">
                <a:latin typeface="Montserrat"/>
                <a:ea typeface="Verdana"/>
              </a:rPr>
              <a:t>.</a:t>
            </a:r>
            <a:endParaRPr lang="en-US" u="sng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E229B-D48C-52B7-FC03-6D32F71FD2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47898" y="951165"/>
            <a:ext cx="7772400" cy="1295400"/>
          </a:xfrm>
        </p:spPr>
        <p:txBody>
          <a:bodyPr lIns="91440" tIns="45720" rIns="91440" bIns="45720" anchor="t"/>
          <a:lstStyle/>
          <a:p>
            <a:r>
              <a:rPr lang="en-US" err="1"/>
              <a:t>Natarbejde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901452D-CB64-B11E-E86E-1B78E1D67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8772" y="2965072"/>
            <a:ext cx="9763622" cy="490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2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9C4EF-09FD-1AA3-96B7-6EB4570D4F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250" y="2023263"/>
            <a:ext cx="7772400" cy="7625855"/>
          </a:xfrm>
        </p:spPr>
        <p:txBody>
          <a:bodyPr lIns="91440" tIns="45720" rIns="91440" bIns="45720" anchor="t"/>
          <a:lstStyle/>
          <a:p>
            <a:pPr marL="285750" indent="-285750" algn="l">
              <a:buFont typeface="Arial"/>
              <a:buChar char="•"/>
            </a:pPr>
            <a:r>
              <a:rPr lang="da-DK" sz="2400">
                <a:latin typeface="Montserrat"/>
                <a:ea typeface="Verdana"/>
              </a:rPr>
              <a:t>Gravide må </a:t>
            </a:r>
            <a:r>
              <a:rPr lang="da-DK" sz="2400" b="1">
                <a:latin typeface="Montserrat"/>
                <a:ea typeface="Verdana"/>
              </a:rPr>
              <a:t>maks. én nattevagt pr. uge</a:t>
            </a:r>
            <a:endParaRPr lang="en-US"/>
          </a:p>
          <a:p>
            <a:pPr algn="l"/>
            <a:endParaRPr lang="da-DK"/>
          </a:p>
          <a:p>
            <a:pPr marL="285750" indent="-285750" algn="l">
              <a:buFont typeface="Arial"/>
              <a:buChar char="•"/>
            </a:pPr>
            <a:r>
              <a:rPr lang="da-DK" sz="2400">
                <a:latin typeface="Montserrat"/>
                <a:ea typeface="Verdana"/>
              </a:rPr>
              <a:t>Natarbejde = </a:t>
            </a:r>
            <a:r>
              <a:rPr lang="da-DK" sz="2400" b="1">
                <a:latin typeface="Montserrat"/>
                <a:ea typeface="Verdana"/>
              </a:rPr>
              <a:t>min. 3 timer mellem kl. 00–05</a:t>
            </a:r>
            <a:r>
              <a:rPr lang="da-DK" sz="2400">
                <a:latin typeface="Montserrat"/>
                <a:ea typeface="Verdana"/>
              </a:rPr>
              <a:t> </a:t>
            </a:r>
          </a:p>
          <a:p>
            <a:pPr algn="l"/>
            <a:endParaRPr lang="da-DK" sz="2400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da-DK" sz="2400">
                <a:latin typeface="Montserrat"/>
                <a:ea typeface="Verdana"/>
              </a:rPr>
              <a:t>Arbejdsgiver skal </a:t>
            </a:r>
            <a:r>
              <a:rPr lang="da-DK" sz="2400" b="1">
                <a:latin typeface="Montserrat"/>
                <a:ea typeface="Verdana"/>
              </a:rPr>
              <a:t>tilpasse arbejdstiden inden 14 dage</a:t>
            </a:r>
            <a:r>
              <a:rPr lang="da-DK" sz="2400">
                <a:latin typeface="Montserrat"/>
                <a:ea typeface="Verdana"/>
              </a:rPr>
              <a:t> efter kendskab til graviditeten </a:t>
            </a:r>
          </a:p>
          <a:p>
            <a:pPr algn="l"/>
            <a:endParaRPr lang="da-DK" sz="2400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da-DK" sz="2400">
                <a:latin typeface="Montserrat"/>
                <a:ea typeface="Verdana"/>
              </a:rPr>
              <a:t>Hvis tilpasning ikke er mulig </a:t>
            </a:r>
            <a:r>
              <a:rPr lang="da-DK" sz="2400">
                <a:latin typeface="Montserrat"/>
                <a:ea typeface="Verdana"/>
                <a:cs typeface="Arial"/>
              </a:rPr>
              <a:t>→</a:t>
            </a:r>
            <a:r>
              <a:rPr lang="da-DK" sz="2400" b="1">
                <a:latin typeface="Montserrat"/>
                <a:ea typeface="Verdana"/>
              </a:rPr>
              <a:t> ret til fravær</a:t>
            </a:r>
            <a:r>
              <a:rPr lang="da-DK" sz="2400">
                <a:latin typeface="Montserrat"/>
                <a:ea typeface="Verdana"/>
              </a:rPr>
              <a:t> fra yderligere nattevagter, arbjedspladsen får </a:t>
            </a:r>
            <a:r>
              <a:rPr lang="da-DK" sz="2400" b="1">
                <a:latin typeface="Montserrat"/>
                <a:ea typeface="Verdana"/>
              </a:rPr>
              <a:t>barselsrefusion </a:t>
            </a:r>
          </a:p>
          <a:p>
            <a:pPr algn="l"/>
            <a:endParaRPr lang="da-DK" sz="2400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da-DK" sz="2400">
                <a:latin typeface="Montserrat"/>
                <a:ea typeface="Verdana"/>
              </a:rPr>
              <a:t>Reglerne bygger på forskning: &gt;1 nattevagt/uge </a:t>
            </a:r>
            <a:r>
              <a:rPr lang="da-DK" sz="2400">
                <a:latin typeface="Montserrat"/>
                <a:ea typeface="Verdana"/>
                <a:cs typeface="Arial"/>
              </a:rPr>
              <a:t>→</a:t>
            </a:r>
            <a:r>
              <a:rPr lang="da-DK" sz="2400">
                <a:latin typeface="Montserrat"/>
                <a:ea typeface="Verdana"/>
              </a:rPr>
              <a:t> </a:t>
            </a:r>
            <a:r>
              <a:rPr lang="da-DK" sz="2400" b="1">
                <a:latin typeface="Montserrat"/>
                <a:ea typeface="Verdana"/>
              </a:rPr>
              <a:t>øget risiko for abort og graviditetskomplikationer</a:t>
            </a:r>
            <a:r>
              <a:rPr lang="da-DK" sz="2400">
                <a:latin typeface="Montserrat"/>
                <a:ea typeface="Verdana"/>
              </a:rPr>
              <a:t> </a:t>
            </a:r>
          </a:p>
          <a:p>
            <a:pPr algn="l"/>
            <a:endParaRPr lang="da-DK" sz="2400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r>
              <a:rPr lang="da-DK" sz="2400">
                <a:latin typeface="Montserrat"/>
                <a:ea typeface="Verdana"/>
              </a:rPr>
              <a:t>Gælder </a:t>
            </a:r>
            <a:r>
              <a:rPr lang="da-DK" sz="2400" b="1">
                <a:latin typeface="Montserrat"/>
                <a:ea typeface="Verdana"/>
              </a:rPr>
              <a:t>uanset overenskomst</a:t>
            </a:r>
            <a:r>
              <a:rPr lang="da-DK" sz="2400">
                <a:latin typeface="Montserrat"/>
                <a:ea typeface="Verdana"/>
              </a:rPr>
              <a:t> </a:t>
            </a:r>
          </a:p>
          <a:p>
            <a:pPr algn="l"/>
            <a:endParaRPr lang="da-DK" sz="2400">
              <a:latin typeface="Montserrat"/>
              <a:ea typeface="Verdana"/>
            </a:endParaRPr>
          </a:p>
          <a:p>
            <a:pPr marL="285750" indent="-285750" algn="l">
              <a:buFont typeface="Arial"/>
              <a:buChar char="•"/>
            </a:pPr>
            <a:endParaRPr lang="da-DK" sz="2400">
              <a:latin typeface="Montserrat"/>
              <a:ea typeface="Verdana"/>
            </a:endParaRPr>
          </a:p>
          <a:p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93A875-AA95-3F5D-1D30-2B3396C5ED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650" y="728848"/>
            <a:ext cx="8166598" cy="1295400"/>
          </a:xfrm>
        </p:spPr>
        <p:txBody>
          <a:bodyPr lIns="91440" tIns="45720" rIns="91440" bIns="45720" anchor="t"/>
          <a:lstStyle/>
          <a:p>
            <a:r>
              <a:rPr lang="en-US" sz="5000" err="1">
                <a:latin typeface="Montserrat Black"/>
                <a:ea typeface="Verdana"/>
              </a:rPr>
              <a:t>Gravide</a:t>
            </a:r>
            <a:r>
              <a:rPr lang="en-US" sz="5000">
                <a:latin typeface="Montserrat Black"/>
                <a:ea typeface="Verdana"/>
              </a:rPr>
              <a:t> </a:t>
            </a:r>
            <a:r>
              <a:rPr lang="en-US" sz="5000" err="1">
                <a:latin typeface="Montserrat Black"/>
                <a:ea typeface="Verdana"/>
              </a:rPr>
              <a:t>og</a:t>
            </a:r>
            <a:r>
              <a:rPr lang="en-US" sz="5000">
                <a:latin typeface="Montserrat Black"/>
                <a:ea typeface="Verdana"/>
              </a:rPr>
              <a:t> </a:t>
            </a:r>
            <a:r>
              <a:rPr lang="en-US" sz="5000" err="1">
                <a:latin typeface="Montserrat Black"/>
                <a:ea typeface="Verdana"/>
              </a:rPr>
              <a:t>natarbejde</a:t>
            </a:r>
            <a:endParaRPr lang="en-US" sz="5000" err="1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9B3B7565-41D0-FBA3-6DC0-399B4899B7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7716" y="2261720"/>
            <a:ext cx="8545658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8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6A799-939C-BD7F-8D1F-B58F1428A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9FE70B-BFDA-F758-8E72-6D1800AF60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96609" y="1246038"/>
            <a:ext cx="8545118" cy="83831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37890-E2D0-9CD6-14B4-2255DCFF29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5250" y="2590130"/>
            <a:ext cx="8468804" cy="6765797"/>
          </a:xfrm>
        </p:spPr>
        <p:txBody>
          <a:bodyPr lIns="91440" tIns="45720" rIns="91440" bIns="45720" anchor="t"/>
          <a:lstStyle/>
          <a:p>
            <a:r>
              <a:rPr lang="en-US" sz="2400">
                <a:latin typeface="Montserrat"/>
                <a:ea typeface="Verdana"/>
              </a:rPr>
              <a:t>KL </a:t>
            </a:r>
            <a:r>
              <a:rPr lang="en-US" sz="2400" err="1">
                <a:latin typeface="Montserrat"/>
                <a:ea typeface="Verdana"/>
              </a:rPr>
              <a:t>og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Forhandlingsfællesskabet</a:t>
            </a:r>
            <a:endParaRPr lang="en-US" sz="2400">
              <a:latin typeface="Montserrat"/>
              <a:ea typeface="Verdana"/>
            </a:endParaRPr>
          </a:p>
          <a:p>
            <a:pPr marL="285750" indent="-285750">
              <a:buChar char="•"/>
            </a:pPr>
            <a:r>
              <a:rPr lang="en-US" sz="2400">
                <a:latin typeface="Montserrat"/>
                <a:ea typeface="Verdana"/>
              </a:rPr>
              <a:t>Styrke </a:t>
            </a:r>
            <a:r>
              <a:rPr lang="en-US" sz="2400" err="1">
                <a:latin typeface="Montserrat"/>
                <a:ea typeface="Verdana"/>
              </a:rPr>
              <a:t>kommunalt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arbejde</a:t>
            </a:r>
            <a:r>
              <a:rPr lang="en-US" sz="2400">
                <a:latin typeface="Montserrat"/>
                <a:ea typeface="Verdana"/>
              </a:rPr>
              <a:t> med at </a:t>
            </a:r>
            <a:r>
              <a:rPr lang="en-US" sz="2400" err="1">
                <a:latin typeface="Montserrat"/>
                <a:ea typeface="Verdana"/>
              </a:rPr>
              <a:t>forebygge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og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håndtere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fysisk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og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psykisk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vold</a:t>
            </a:r>
            <a:r>
              <a:rPr lang="en-US" sz="2400">
                <a:latin typeface="Montserrat"/>
                <a:ea typeface="Verdana"/>
              </a:rPr>
              <a:t>, </a:t>
            </a:r>
            <a:r>
              <a:rPr lang="en-US" sz="2400" err="1">
                <a:latin typeface="Montserrat"/>
                <a:ea typeface="Verdana"/>
              </a:rPr>
              <a:t>samt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chikane</a:t>
            </a:r>
            <a:r>
              <a:rPr lang="en-US" sz="2400">
                <a:latin typeface="Montserrat"/>
                <a:ea typeface="Verdana"/>
              </a:rPr>
              <a:t>. </a:t>
            </a:r>
            <a:endParaRPr lang="en-US" sz="2400">
              <a:latin typeface="Montserrat"/>
            </a:endParaRPr>
          </a:p>
          <a:p>
            <a:endParaRPr lang="en-US" sz="2400">
              <a:latin typeface="Montserrat"/>
              <a:ea typeface="Verdana"/>
            </a:endParaRPr>
          </a:p>
          <a:p>
            <a:r>
              <a:rPr lang="en-US" sz="2400">
                <a:latin typeface="Montserrat"/>
                <a:ea typeface="Verdana"/>
              </a:rPr>
              <a:t>Aabenraa </a:t>
            </a:r>
            <a:r>
              <a:rPr lang="en-US" sz="2400" err="1">
                <a:latin typeface="Montserrat"/>
                <a:ea typeface="Verdana"/>
              </a:rPr>
              <a:t>Kommune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har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fået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lov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til</a:t>
            </a:r>
            <a:r>
              <a:rPr lang="en-US" sz="2400">
                <a:latin typeface="Montserrat"/>
                <a:ea typeface="Verdana"/>
              </a:rPr>
              <a:t> at </a:t>
            </a:r>
            <a:r>
              <a:rPr lang="en-US" sz="2400" err="1">
                <a:latin typeface="Montserrat"/>
                <a:ea typeface="Verdana"/>
              </a:rPr>
              <a:t>deltage</a:t>
            </a:r>
            <a:r>
              <a:rPr lang="en-US" sz="2400">
                <a:latin typeface="Montserrat"/>
                <a:ea typeface="Verdana"/>
              </a:rPr>
              <a:t>. </a:t>
            </a:r>
            <a:endParaRPr lang="en-US" sz="2400">
              <a:latin typeface="Montserrat"/>
            </a:endParaRPr>
          </a:p>
          <a:p>
            <a:pPr marL="285750" indent="-285750">
              <a:buChar char="•"/>
            </a:pPr>
            <a:r>
              <a:rPr lang="en-US" sz="2400" err="1">
                <a:latin typeface="Montserrat"/>
                <a:ea typeface="Verdana"/>
              </a:rPr>
              <a:t>Repræsenteret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af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Socialchef</a:t>
            </a:r>
            <a:r>
              <a:rPr lang="en-US" sz="2400">
                <a:latin typeface="Montserrat"/>
                <a:ea typeface="Verdana"/>
              </a:rPr>
              <a:t>, </a:t>
            </a:r>
            <a:r>
              <a:rPr lang="en-US" sz="2400" err="1">
                <a:latin typeface="Montserrat"/>
                <a:ea typeface="Verdana"/>
              </a:rPr>
              <a:t>Personalechef</a:t>
            </a:r>
            <a:r>
              <a:rPr lang="en-US" sz="2400">
                <a:latin typeface="Montserrat"/>
                <a:ea typeface="Verdana"/>
              </a:rPr>
              <a:t>, HMU-</a:t>
            </a:r>
            <a:r>
              <a:rPr lang="en-US" sz="2400" err="1">
                <a:latin typeface="Montserrat"/>
                <a:ea typeface="Verdana"/>
              </a:rPr>
              <a:t>næstformand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og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arbejdsmiljøkonsulent</a:t>
            </a:r>
            <a:r>
              <a:rPr lang="en-US" sz="2400">
                <a:latin typeface="Montserrat"/>
                <a:ea typeface="Verdana"/>
              </a:rPr>
              <a:t>. </a:t>
            </a:r>
            <a:endParaRPr lang="en-US" sz="2400">
              <a:latin typeface="Montserrat"/>
            </a:endParaRPr>
          </a:p>
          <a:p>
            <a:endParaRPr lang="en-US" sz="2400">
              <a:latin typeface="Montserrat"/>
              <a:ea typeface="Verdana"/>
            </a:endParaRPr>
          </a:p>
          <a:p>
            <a:r>
              <a:rPr lang="en-US" sz="2400" err="1">
                <a:latin typeface="Montserrat"/>
                <a:ea typeface="Verdana"/>
              </a:rPr>
              <a:t>Faciliteres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af</a:t>
            </a:r>
            <a:r>
              <a:rPr lang="en-US" sz="2400">
                <a:latin typeface="Montserrat"/>
                <a:ea typeface="Verdana"/>
              </a:rPr>
              <a:t> Human House </a:t>
            </a:r>
            <a:endParaRPr lang="en-US" sz="2400">
              <a:solidFill>
                <a:srgbClr val="000000"/>
              </a:solidFill>
              <a:latin typeface="Montserrat"/>
              <a:ea typeface="Verdana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latin typeface="Montserrat"/>
                <a:ea typeface="Verdana"/>
              </a:rPr>
              <a:t>4 </a:t>
            </a:r>
            <a:r>
              <a:rPr lang="en-US" sz="2400" err="1">
                <a:latin typeface="Montserrat"/>
                <a:ea typeface="Verdana"/>
              </a:rPr>
              <a:t>fysiske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nætværksmøder</a:t>
            </a:r>
            <a:r>
              <a:rPr lang="en-US" sz="2400">
                <a:latin typeface="Montserrat"/>
                <a:ea typeface="Verdana"/>
              </a:rPr>
              <a:t> </a:t>
            </a:r>
            <a:endParaRPr lang="en-US" sz="2400">
              <a:solidFill>
                <a:srgbClr val="000000"/>
              </a:solidFill>
              <a:latin typeface="Montserrat"/>
              <a:ea typeface="Verdana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>
                <a:latin typeface="Montserrat"/>
                <a:ea typeface="Verdana"/>
              </a:rPr>
              <a:t>Online møder/webinarer </a:t>
            </a:r>
            <a:r>
              <a:rPr lang="en-US" sz="2400" err="1">
                <a:latin typeface="Montserrat"/>
                <a:ea typeface="Verdana"/>
              </a:rPr>
              <a:t>imellem</a:t>
            </a:r>
            <a:r>
              <a:rPr lang="en-US" sz="2400">
                <a:latin typeface="Montserrat"/>
                <a:ea typeface="Verdana"/>
              </a:rPr>
              <a:t> </a:t>
            </a:r>
            <a:endParaRPr lang="en-US" sz="2400">
              <a:solidFill>
                <a:srgbClr val="000000"/>
              </a:solidFill>
              <a:latin typeface="Montserrat"/>
              <a:ea typeface="Verdana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sz="2400" err="1">
                <a:latin typeface="Montserrat"/>
                <a:ea typeface="Verdana"/>
              </a:rPr>
              <a:t>Fortsætter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indtil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slutningen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af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året</a:t>
            </a:r>
            <a:r>
              <a:rPr lang="en-US" sz="2400">
                <a:latin typeface="Montserrat"/>
                <a:ea typeface="Verdana"/>
              </a:rPr>
              <a:t>. </a:t>
            </a:r>
            <a:endParaRPr lang="en-US"/>
          </a:p>
          <a:p>
            <a:endParaRPr lang="en-US" sz="2400">
              <a:latin typeface="Montserrat"/>
              <a:ea typeface="Verdana"/>
            </a:endParaRPr>
          </a:p>
          <a:p>
            <a:r>
              <a:rPr lang="en-US" sz="2400" err="1">
                <a:latin typeface="Montserrat"/>
                <a:ea typeface="Verdana"/>
              </a:rPr>
              <a:t>Baggrund</a:t>
            </a:r>
            <a:r>
              <a:rPr lang="en-US" sz="2400">
                <a:latin typeface="Montserrat"/>
                <a:ea typeface="Verdana"/>
              </a:rPr>
              <a:t> for </a:t>
            </a:r>
            <a:r>
              <a:rPr lang="en-US" sz="2400" err="1">
                <a:latin typeface="Montserrat"/>
                <a:ea typeface="Verdana"/>
              </a:rPr>
              <a:t>deltagelse</a:t>
            </a:r>
            <a:r>
              <a:rPr lang="en-US" sz="2400">
                <a:latin typeface="Montserrat"/>
                <a:ea typeface="Verdana"/>
              </a:rPr>
              <a:t>: </a:t>
            </a:r>
            <a:endParaRPr lang="en-US" sz="2400">
              <a:latin typeface="Montserrat"/>
            </a:endParaRPr>
          </a:p>
          <a:p>
            <a:pPr marL="285750" indent="-285750">
              <a:buChar char="•"/>
            </a:pPr>
            <a:r>
              <a:rPr lang="en-US" sz="2400" err="1">
                <a:latin typeface="Montserrat"/>
                <a:ea typeface="Verdana"/>
              </a:rPr>
              <a:t>Løfte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arbejdet</a:t>
            </a:r>
            <a:r>
              <a:rPr lang="en-US" sz="2400">
                <a:latin typeface="Montserrat"/>
                <a:ea typeface="Verdana"/>
              </a:rPr>
              <a:t> med </a:t>
            </a:r>
            <a:r>
              <a:rPr lang="en-US" sz="2400" err="1">
                <a:latin typeface="Montserrat"/>
                <a:ea typeface="Verdana"/>
              </a:rPr>
              <a:t>vold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til</a:t>
            </a:r>
            <a:r>
              <a:rPr lang="en-US" sz="2400">
                <a:latin typeface="Montserrat"/>
                <a:ea typeface="Verdana"/>
              </a:rPr>
              <a:t> et </a:t>
            </a:r>
            <a:r>
              <a:rPr lang="en-US" sz="2400" err="1">
                <a:latin typeface="Montserrat"/>
                <a:ea typeface="Verdana"/>
              </a:rPr>
              <a:t>strategisk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niveau</a:t>
            </a:r>
            <a:r>
              <a:rPr lang="en-US" sz="2400">
                <a:latin typeface="Montserrat"/>
                <a:ea typeface="Verdana"/>
              </a:rPr>
              <a:t> (MED-</a:t>
            </a:r>
            <a:r>
              <a:rPr lang="en-US" sz="2400" err="1">
                <a:latin typeface="Montserrat"/>
                <a:ea typeface="Verdana"/>
              </a:rPr>
              <a:t>systemet</a:t>
            </a:r>
            <a:r>
              <a:rPr lang="en-US" sz="2400">
                <a:latin typeface="Montserrat"/>
                <a:ea typeface="Verdana"/>
              </a:rPr>
              <a:t>)</a:t>
            </a:r>
            <a:endParaRPr lang="en-US" sz="2400">
              <a:latin typeface="Montserrat"/>
            </a:endParaRPr>
          </a:p>
          <a:p>
            <a:pPr marL="285750" indent="-285750">
              <a:buChar char="•"/>
            </a:pPr>
            <a:r>
              <a:rPr lang="en-US" sz="2400" err="1">
                <a:latin typeface="Montserrat"/>
                <a:ea typeface="Verdana"/>
              </a:rPr>
              <a:t>Udbrede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viden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i</a:t>
            </a:r>
            <a:r>
              <a:rPr lang="en-US" sz="2400">
                <a:latin typeface="Montserrat"/>
                <a:ea typeface="Verdana"/>
              </a:rPr>
              <a:t> Aabenraa </a:t>
            </a:r>
            <a:r>
              <a:rPr lang="en-US" sz="2400" err="1">
                <a:latin typeface="Montserrat"/>
                <a:ea typeface="Verdana"/>
              </a:rPr>
              <a:t>Kommune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på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sigt</a:t>
            </a:r>
            <a:r>
              <a:rPr lang="en-US" sz="2400">
                <a:latin typeface="Montserrat"/>
                <a:ea typeface="Verdana"/>
              </a:rPr>
              <a:t> </a:t>
            </a:r>
            <a:endParaRPr lang="en-US" sz="2400">
              <a:latin typeface="Montserrat"/>
            </a:endParaRPr>
          </a:p>
          <a:p>
            <a:pPr marL="285750" indent="-285750">
              <a:buChar char="•"/>
            </a:pPr>
            <a:r>
              <a:rPr lang="en-US" sz="2400">
                <a:latin typeface="Montserrat"/>
                <a:ea typeface="Verdana"/>
              </a:rPr>
              <a:t>Sparring, inspiration </a:t>
            </a:r>
            <a:r>
              <a:rPr lang="en-US" sz="2400" err="1">
                <a:latin typeface="Montserrat"/>
                <a:ea typeface="Verdana"/>
              </a:rPr>
              <a:t>og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rådgivning</a:t>
            </a:r>
            <a:endParaRPr lang="en-US" sz="2400">
              <a:latin typeface="Montserrat"/>
            </a:endParaRPr>
          </a:p>
          <a:p>
            <a:pPr marL="285750" indent="-285750">
              <a:buChar char="•"/>
            </a:pPr>
            <a:r>
              <a:rPr lang="en-US" sz="2400" err="1">
                <a:latin typeface="Montserrat"/>
                <a:ea typeface="Verdana"/>
              </a:rPr>
              <a:t>Ideer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til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kortlægning</a:t>
            </a:r>
            <a:r>
              <a:rPr lang="en-US" sz="2400">
                <a:latin typeface="Montserrat"/>
                <a:ea typeface="Verdana"/>
              </a:rPr>
              <a:t>, </a:t>
            </a:r>
            <a:r>
              <a:rPr lang="en-US" sz="2400" err="1">
                <a:latin typeface="Montserrat"/>
                <a:ea typeface="Verdana"/>
              </a:rPr>
              <a:t>strukturerede</a:t>
            </a:r>
            <a:r>
              <a:rPr lang="en-US" sz="2400">
                <a:latin typeface="Montserrat"/>
                <a:ea typeface="Verdana"/>
              </a:rPr>
              <a:t> rammer, </a:t>
            </a:r>
            <a:r>
              <a:rPr lang="en-US" sz="2400" err="1">
                <a:latin typeface="Montserrat"/>
                <a:ea typeface="Verdana"/>
              </a:rPr>
              <a:t>konkrete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handleplaner</a:t>
            </a:r>
            <a:r>
              <a:rPr lang="en-US" sz="2400">
                <a:latin typeface="Montserrat"/>
                <a:ea typeface="Verdana"/>
              </a:rPr>
              <a:t>, </a:t>
            </a:r>
            <a:r>
              <a:rPr lang="en-US" sz="2400" err="1">
                <a:latin typeface="Montserrat"/>
                <a:ea typeface="Verdana"/>
              </a:rPr>
              <a:t>prøverhandlinger</a:t>
            </a:r>
            <a:r>
              <a:rPr lang="en-US" sz="2400">
                <a:latin typeface="Montserrat"/>
                <a:ea typeface="Verdana"/>
              </a:rPr>
              <a:t>, </a:t>
            </a:r>
            <a:r>
              <a:rPr lang="en-US" sz="2400" err="1">
                <a:latin typeface="Montserrat"/>
                <a:ea typeface="Verdana"/>
              </a:rPr>
              <a:t>tiltag</a:t>
            </a:r>
            <a:r>
              <a:rPr lang="en-US" sz="2400">
                <a:latin typeface="Montserrat"/>
                <a:ea typeface="Verdana"/>
              </a:rPr>
              <a:t> </a:t>
            </a:r>
            <a:endParaRPr lang="en-US" sz="2400">
              <a:latin typeface="Montserrat"/>
            </a:endParaRPr>
          </a:p>
          <a:p>
            <a:endParaRPr lang="en-US" sz="2400">
              <a:latin typeface="Montserrat"/>
              <a:ea typeface="Verdana"/>
            </a:endParaRPr>
          </a:p>
          <a:p>
            <a:endParaRPr lang="en-US" sz="2400">
              <a:latin typeface="Montserrat"/>
            </a:endParaRPr>
          </a:p>
          <a:p>
            <a:endParaRPr lang="en-US" sz="1400">
              <a:latin typeface="Montserrat Black"/>
              <a:ea typeface="Verdana"/>
            </a:endParaRPr>
          </a:p>
          <a:p>
            <a:endParaRPr lang="en-US" sz="1400">
              <a:latin typeface="Montserrat Black"/>
              <a:ea typeface="Verdana"/>
            </a:endParaRPr>
          </a:p>
          <a:p>
            <a:endParaRPr lang="en-US" sz="1400">
              <a:latin typeface="Montserrat Black"/>
              <a:ea typeface="Verdana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471DED-4F37-5678-E900-2826141B7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61650" y="780350"/>
            <a:ext cx="7772400" cy="1295400"/>
          </a:xfrm>
        </p:spPr>
        <p:txBody>
          <a:bodyPr lIns="91440" tIns="45720" rIns="91440" bIns="45720" anchor="t"/>
          <a:lstStyle/>
          <a:p>
            <a:r>
              <a:rPr lang="en-US" sz="5000" err="1">
                <a:latin typeface="Montserrat Black"/>
                <a:ea typeface="Verdana"/>
              </a:rPr>
              <a:t>Netværk</a:t>
            </a:r>
            <a:r>
              <a:rPr lang="en-US" sz="5000">
                <a:latin typeface="Montserrat Black"/>
                <a:ea typeface="Verdana"/>
              </a:rPr>
              <a:t>: Sammen mod </a:t>
            </a:r>
            <a:r>
              <a:rPr lang="en-US" sz="5000" err="1">
                <a:latin typeface="Montserrat Black"/>
                <a:ea typeface="Verdana"/>
              </a:rPr>
              <a:t>vold</a:t>
            </a:r>
            <a:endParaRPr lang="en-US" sz="500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5406F-E2D9-EB76-FD35-1FD99B6A2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120" y="3277664"/>
            <a:ext cx="6152382" cy="6072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F8700-79BB-ACB4-43FC-305494D8286F}"/>
              </a:ext>
            </a:extLst>
          </p:cNvPr>
          <p:cNvSpPr txBox="1"/>
          <p:nvPr/>
        </p:nvSpPr>
        <p:spPr>
          <a:xfrm>
            <a:off x="11312370" y="10131329"/>
            <a:ext cx="77725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5"/>
              </a:rPr>
              <a:t>Ingen vold, trusler eller chikane på vores arbejdspladser! | VPT</a:t>
            </a:r>
            <a:endParaRPr lang="en-US"/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50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DDD41-5253-242E-DD87-F7A9933B4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39670-19FB-A0AC-B5B3-A5F89B9BDF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74850" y="2310302"/>
            <a:ext cx="8423497" cy="6801474"/>
          </a:xfrm>
        </p:spPr>
        <p:txBody>
          <a:bodyPr lIns="91440" tIns="45720" rIns="91440" bIns="45720" anchor="t"/>
          <a:lstStyle/>
          <a:p>
            <a:r>
              <a:rPr lang="en-US" sz="2400" err="1">
                <a:latin typeface="Montserrat"/>
                <a:ea typeface="Verdana"/>
              </a:rPr>
              <a:t>Ændrede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takster</a:t>
            </a:r>
            <a:r>
              <a:rPr lang="en-US" sz="2400">
                <a:latin typeface="Montserrat"/>
                <a:ea typeface="Verdana"/>
              </a:rPr>
              <a:t> for </a:t>
            </a:r>
            <a:r>
              <a:rPr lang="en-US" sz="2400" err="1">
                <a:latin typeface="Montserrat"/>
                <a:ea typeface="Verdana"/>
              </a:rPr>
              <a:t>manglende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anmeldelse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af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arbejdsulykker</a:t>
            </a:r>
            <a:r>
              <a:rPr lang="en-US" sz="2400">
                <a:latin typeface="Montserrat"/>
                <a:ea typeface="Verdana"/>
              </a:rPr>
              <a:t>.</a:t>
            </a:r>
          </a:p>
          <a:p>
            <a:endParaRPr lang="en-US" sz="2400">
              <a:latin typeface="Montserrat"/>
            </a:endParaRPr>
          </a:p>
          <a:p>
            <a:r>
              <a:rPr lang="en-US" sz="2400" err="1">
                <a:latin typeface="Montserrat"/>
                <a:ea typeface="Verdana"/>
              </a:rPr>
              <a:t>Registrer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fortsat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arbejdsulykker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i</a:t>
            </a:r>
            <a:r>
              <a:rPr lang="en-US" sz="2400">
                <a:latin typeface="Montserrat"/>
                <a:ea typeface="Verdana"/>
              </a:rPr>
              <a:t> SafetyNet </a:t>
            </a:r>
            <a:r>
              <a:rPr lang="en-US" sz="2400" err="1">
                <a:latin typeface="Montserrat"/>
                <a:ea typeface="Verdana"/>
              </a:rPr>
              <a:t>inden</a:t>
            </a:r>
            <a:r>
              <a:rPr lang="en-US" sz="2400">
                <a:latin typeface="Montserrat"/>
                <a:ea typeface="Verdana"/>
              </a:rPr>
              <a:t> for 10 </a:t>
            </a:r>
            <a:r>
              <a:rPr lang="en-US" sz="2400" err="1">
                <a:latin typeface="Montserrat"/>
                <a:ea typeface="Verdana"/>
              </a:rPr>
              <a:t>dage</a:t>
            </a:r>
            <a:r>
              <a:rPr lang="en-US" sz="2400">
                <a:latin typeface="Montserrat"/>
                <a:ea typeface="Verdana"/>
              </a:rPr>
              <a:t>.</a:t>
            </a:r>
          </a:p>
          <a:p>
            <a:endParaRPr lang="en-US" sz="2400">
              <a:latin typeface="Montserrat"/>
              <a:ea typeface="Verdana"/>
            </a:endParaRPr>
          </a:p>
          <a:p>
            <a:r>
              <a:rPr lang="en-US" sz="2400" err="1">
                <a:latin typeface="Montserrat"/>
                <a:ea typeface="Verdana"/>
              </a:rPr>
              <a:t>Skadelidte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har</a:t>
            </a:r>
            <a:r>
              <a:rPr lang="en-US" sz="2400">
                <a:latin typeface="Montserrat"/>
                <a:ea typeface="Verdana"/>
              </a:rPr>
              <a:t> ret </a:t>
            </a:r>
            <a:r>
              <a:rPr lang="en-US" sz="2400" err="1">
                <a:latin typeface="Montserrat"/>
                <a:ea typeface="Verdana"/>
              </a:rPr>
              <a:t>til</a:t>
            </a:r>
            <a:r>
              <a:rPr lang="en-US" sz="2400">
                <a:latin typeface="Montserrat"/>
                <a:ea typeface="Verdana"/>
              </a:rPr>
              <a:t> at </a:t>
            </a:r>
            <a:r>
              <a:rPr lang="en-US" sz="2400" err="1">
                <a:latin typeface="Montserrat"/>
                <a:ea typeface="Verdana"/>
              </a:rPr>
              <a:t>få</a:t>
            </a:r>
            <a:r>
              <a:rPr lang="en-US" sz="2400">
                <a:latin typeface="Montserrat"/>
                <a:ea typeface="Verdana"/>
              </a:rPr>
              <a:t> </a:t>
            </a:r>
            <a:r>
              <a:rPr lang="en-US" sz="2400" err="1">
                <a:latin typeface="Montserrat"/>
                <a:ea typeface="Verdana"/>
              </a:rPr>
              <a:t>anmeldt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en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arbejdsulykke</a:t>
            </a:r>
            <a:endParaRPr lang="en-US" sz="2400">
              <a:latin typeface="Montserrat"/>
              <a:ea typeface="Verdana"/>
            </a:endParaRPr>
          </a:p>
          <a:p>
            <a:endParaRPr lang="en-US" sz="2400">
              <a:latin typeface="Montserrat"/>
              <a:ea typeface="Verdana"/>
            </a:endParaRPr>
          </a:p>
          <a:p>
            <a:r>
              <a:rPr lang="en-US" sz="2400" err="1">
                <a:latin typeface="Montserrat"/>
                <a:ea typeface="Verdana"/>
              </a:rPr>
              <a:t>Arbejdsgiver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har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pligt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til</a:t>
            </a:r>
            <a:r>
              <a:rPr lang="en-US" sz="2400">
                <a:latin typeface="Montserrat"/>
                <a:ea typeface="Verdana"/>
              </a:rPr>
              <a:t> at </a:t>
            </a:r>
            <a:r>
              <a:rPr lang="en-US" sz="2400" err="1">
                <a:latin typeface="Montserrat"/>
                <a:ea typeface="Verdana"/>
              </a:rPr>
              <a:t>anmelde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en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arbejdsulykke</a:t>
            </a:r>
            <a:endParaRPr lang="en-US" sz="2400">
              <a:latin typeface="Montserrat"/>
              <a:ea typeface="Verdana"/>
            </a:endParaRPr>
          </a:p>
          <a:p>
            <a:endParaRPr lang="en-US" sz="2400">
              <a:latin typeface="Montserrat"/>
              <a:ea typeface="Verdana"/>
            </a:endParaRPr>
          </a:p>
          <a:p>
            <a:r>
              <a:rPr lang="en-US" sz="2400">
                <a:latin typeface="Montserrat"/>
                <a:ea typeface="Verdana"/>
              </a:rPr>
              <a:t>Definition </a:t>
            </a:r>
            <a:r>
              <a:rPr lang="en-US" sz="2400" err="1">
                <a:latin typeface="Montserrat"/>
                <a:ea typeface="Verdana"/>
              </a:rPr>
              <a:t>af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en</a:t>
            </a:r>
            <a:r>
              <a:rPr lang="en-US" sz="2400">
                <a:latin typeface="Montserrat"/>
                <a:ea typeface="Verdana"/>
              </a:rPr>
              <a:t> </a:t>
            </a:r>
            <a:r>
              <a:rPr lang="en-US" sz="2400" err="1">
                <a:latin typeface="Montserrat"/>
                <a:ea typeface="Verdana"/>
              </a:rPr>
              <a:t>arbejdsulykke</a:t>
            </a:r>
            <a:r>
              <a:rPr lang="en-US" sz="2400">
                <a:latin typeface="Montserrat"/>
                <a:ea typeface="Verdana"/>
              </a:rPr>
              <a:t>:</a:t>
            </a:r>
            <a:endParaRPr lang="en-US" sz="2400">
              <a:solidFill>
                <a:srgbClr val="FFFFFF"/>
              </a:solidFill>
              <a:latin typeface="Montserrat"/>
            </a:endParaRPr>
          </a:p>
          <a:p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En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pludselig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opstået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hændelse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,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eller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en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påvirkning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inden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for 5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dage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, der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medfører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 </a:t>
            </a:r>
            <a:r>
              <a:rPr lang="en-US" sz="2400" b="1" err="1">
                <a:solidFill>
                  <a:srgbClr val="FFFFFF"/>
                </a:solidFill>
                <a:latin typeface="Montserrat"/>
                <a:ea typeface="Verdana"/>
              </a:rPr>
              <a:t>enten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:</a:t>
            </a:r>
            <a:endParaRPr lang="en-US" sz="2400">
              <a:solidFill>
                <a:srgbClr val="FFFFFF"/>
              </a:solidFill>
              <a:latin typeface="Montserrat"/>
            </a:endParaRPr>
          </a:p>
          <a:p>
            <a:pPr marL="342900" indent="-342900"/>
            <a:endParaRPr lang="en-US" sz="2400">
              <a:solidFill>
                <a:srgbClr val="FFFFFF"/>
              </a:solidFill>
              <a:latin typeface="Montserrat"/>
              <a:ea typeface="Verdana"/>
            </a:endParaRPr>
          </a:p>
          <a:p>
            <a:pPr marL="1085850" lvl="1" indent="-342900"/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3 dages fravær eller mere </a:t>
            </a:r>
            <a:r>
              <a:rPr lang="en-US" sz="1400" i="1">
                <a:solidFill>
                  <a:srgbClr val="FFFFFF"/>
                </a:solidFill>
                <a:latin typeface="Montserrat"/>
                <a:ea typeface="Verdana"/>
              </a:rPr>
              <a:t>(lempelse fra 1 dag til 3 dage)</a:t>
            </a:r>
            <a:endParaRPr lang="en-US" sz="1400" i="1">
              <a:solidFill>
                <a:srgbClr val="FFFFFF"/>
              </a:solidFill>
              <a:latin typeface="Montserrat"/>
            </a:endParaRPr>
          </a:p>
          <a:p>
            <a:pPr marL="1085850" lvl="1" indent="-342900"/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Et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behandlingsbehov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 </a:t>
            </a:r>
            <a:r>
              <a:rPr lang="en-US" sz="1400">
                <a:solidFill>
                  <a:srgbClr val="FFFFFF"/>
                </a:solidFill>
                <a:latin typeface="Montserrat"/>
                <a:ea typeface="Verdana"/>
              </a:rPr>
              <a:t> (</a:t>
            </a:r>
            <a:r>
              <a:rPr lang="en-US" sz="1400" err="1">
                <a:solidFill>
                  <a:srgbClr val="FFFFFF"/>
                </a:solidFill>
                <a:latin typeface="Montserrat"/>
                <a:ea typeface="Verdana"/>
              </a:rPr>
              <a:t>fysioterapeut</a:t>
            </a:r>
            <a:r>
              <a:rPr lang="en-US" sz="1400">
                <a:solidFill>
                  <a:srgbClr val="FFFFFF"/>
                </a:solidFill>
                <a:latin typeface="Montserrat"/>
                <a:ea typeface="Verdana"/>
              </a:rPr>
              <a:t>, </a:t>
            </a:r>
            <a:r>
              <a:rPr lang="en-US" sz="1400" err="1">
                <a:solidFill>
                  <a:srgbClr val="FFFFFF"/>
                </a:solidFill>
                <a:latin typeface="Montserrat"/>
                <a:ea typeface="Verdana"/>
              </a:rPr>
              <a:t>kiropraktor</a:t>
            </a:r>
            <a:r>
              <a:rPr lang="en-US" sz="1400">
                <a:solidFill>
                  <a:srgbClr val="FFFFFF"/>
                </a:solidFill>
                <a:latin typeface="Montserrat"/>
                <a:ea typeface="Verdana"/>
              </a:rPr>
              <a:t> </a:t>
            </a:r>
            <a:r>
              <a:rPr lang="en-US" sz="1400" err="1">
                <a:solidFill>
                  <a:srgbClr val="FFFFFF"/>
                </a:solidFill>
                <a:latin typeface="Montserrat"/>
                <a:ea typeface="Verdana"/>
              </a:rPr>
              <a:t>eller</a:t>
            </a:r>
            <a:r>
              <a:rPr lang="en-US" sz="1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1400" err="1">
                <a:solidFill>
                  <a:srgbClr val="FFFFFF"/>
                </a:solidFill>
                <a:latin typeface="Montserrat"/>
                <a:ea typeface="Verdana"/>
              </a:rPr>
              <a:t>psykolog</a:t>
            </a:r>
            <a:r>
              <a:rPr lang="en-US" sz="1400">
                <a:solidFill>
                  <a:srgbClr val="FFFFFF"/>
                </a:solidFill>
                <a:latin typeface="Montserrat"/>
                <a:ea typeface="Verdana"/>
              </a:rPr>
              <a:t>)</a:t>
            </a:r>
            <a:endParaRPr lang="en-US" sz="1400">
              <a:solidFill>
                <a:srgbClr val="FFFFFF"/>
              </a:solidFill>
              <a:latin typeface="Montserrat"/>
            </a:endParaRPr>
          </a:p>
          <a:p>
            <a:pPr marL="1085850" lvl="1" indent="-342900"/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Et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muligt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varigt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Montserrat"/>
                <a:ea typeface="Verdana"/>
              </a:rPr>
              <a:t>mén</a:t>
            </a:r>
            <a:r>
              <a:rPr lang="en-US" sz="2400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1400" i="1">
                <a:solidFill>
                  <a:srgbClr val="FFFFFF"/>
                </a:solidFill>
                <a:latin typeface="Montserrat"/>
                <a:ea typeface="Verdana"/>
              </a:rPr>
              <a:t>(</a:t>
            </a:r>
            <a:r>
              <a:rPr lang="en-US" sz="1400" i="1" err="1">
                <a:solidFill>
                  <a:srgbClr val="FFFFFF"/>
                </a:solidFill>
                <a:latin typeface="Montserrat"/>
                <a:ea typeface="Verdana"/>
              </a:rPr>
              <a:t>fx</a:t>
            </a:r>
            <a:r>
              <a:rPr lang="en-US" sz="1400" i="1">
                <a:solidFill>
                  <a:srgbClr val="FFFFFF"/>
                </a:solidFill>
                <a:latin typeface="Montserrat"/>
                <a:ea typeface="Verdana"/>
              </a:rPr>
              <a:t> </a:t>
            </a:r>
            <a:r>
              <a:rPr lang="en-US" sz="1400" i="1" err="1">
                <a:solidFill>
                  <a:srgbClr val="FFFFFF"/>
                </a:solidFill>
                <a:latin typeface="Montserrat"/>
                <a:ea typeface="Verdana"/>
              </a:rPr>
              <a:t>påvirkningsgrad</a:t>
            </a:r>
            <a:r>
              <a:rPr lang="en-US" sz="1400" i="1">
                <a:solidFill>
                  <a:srgbClr val="FFFFFF"/>
                </a:solidFill>
                <a:latin typeface="Montserrat"/>
                <a:ea typeface="Verdana"/>
              </a:rPr>
              <a:t> ved voldshændelse)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CB8CE-844D-8CAF-81CA-4F287D06C9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271250" y="1007863"/>
            <a:ext cx="7772400" cy="1295400"/>
          </a:xfrm>
        </p:spPr>
        <p:txBody>
          <a:bodyPr lIns="91440" tIns="45720" rIns="91440" bIns="45720" anchor="t"/>
          <a:lstStyle/>
          <a:p>
            <a:r>
              <a:rPr lang="en-US" err="1">
                <a:latin typeface="Montserrat Black"/>
                <a:ea typeface="Verdana"/>
              </a:rPr>
              <a:t>Arbejdsulykker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C45B57-1E56-7ECB-0D00-879DD447A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75" y="2883620"/>
            <a:ext cx="8803081" cy="4919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8DF01D-8405-B0F2-9AF6-29415316EDA0}"/>
              </a:ext>
            </a:extLst>
          </p:cNvPr>
          <p:cNvSpPr txBox="1"/>
          <p:nvPr/>
        </p:nvSpPr>
        <p:spPr>
          <a:xfrm>
            <a:off x="640298" y="7793510"/>
            <a:ext cx="939220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Montserrat"/>
              </a:rPr>
              <a:t>Tabel </a:t>
            </a:r>
            <a:r>
              <a:rPr lang="en-US" sz="1600" err="1">
                <a:latin typeface="Montserrat"/>
              </a:rPr>
              <a:t>viser</a:t>
            </a:r>
            <a:r>
              <a:rPr lang="en-US" sz="1600">
                <a:latin typeface="Montserrat"/>
              </a:rPr>
              <a:t> </a:t>
            </a:r>
            <a:r>
              <a:rPr lang="en-US" sz="1600" err="1">
                <a:latin typeface="Montserrat"/>
              </a:rPr>
              <a:t>forhøjelse</a:t>
            </a:r>
            <a:r>
              <a:rPr lang="en-US" sz="1600">
                <a:latin typeface="Montserrat"/>
              </a:rPr>
              <a:t> </a:t>
            </a:r>
            <a:r>
              <a:rPr lang="en-US" sz="1600" err="1">
                <a:latin typeface="Montserrat"/>
              </a:rPr>
              <a:t>af</a:t>
            </a:r>
            <a:r>
              <a:rPr lang="en-US" sz="1600">
                <a:latin typeface="Montserrat"/>
              </a:rPr>
              <a:t> </a:t>
            </a:r>
            <a:r>
              <a:rPr lang="en-US" sz="1600" err="1">
                <a:latin typeface="Montserrat"/>
              </a:rPr>
              <a:t>grundbøder</a:t>
            </a:r>
            <a:r>
              <a:rPr lang="en-US" sz="1600">
                <a:latin typeface="Montserrat"/>
              </a:rPr>
              <a:t> for </a:t>
            </a:r>
            <a:r>
              <a:rPr lang="en-US" sz="1600" err="1">
                <a:latin typeface="Montserrat"/>
              </a:rPr>
              <a:t>manglende</a:t>
            </a:r>
            <a:r>
              <a:rPr lang="en-US" sz="1600">
                <a:latin typeface="Montserrat"/>
              </a:rPr>
              <a:t> </a:t>
            </a:r>
            <a:r>
              <a:rPr lang="en-US" sz="1600" err="1">
                <a:latin typeface="Montserrat"/>
              </a:rPr>
              <a:t>anmeldelse</a:t>
            </a:r>
            <a:r>
              <a:rPr lang="en-US" sz="1600">
                <a:latin typeface="Montserrat"/>
              </a:rPr>
              <a:t> </a:t>
            </a:r>
            <a:r>
              <a:rPr lang="en-US" sz="1600" err="1">
                <a:latin typeface="Montserrat"/>
              </a:rPr>
              <a:t>af</a:t>
            </a:r>
            <a:r>
              <a:rPr lang="en-US" sz="1600">
                <a:latin typeface="Montserrat"/>
              </a:rPr>
              <a:t> </a:t>
            </a:r>
            <a:r>
              <a:rPr lang="en-US" sz="1600" err="1">
                <a:latin typeface="Montserrat"/>
              </a:rPr>
              <a:t>arbejdsulykker</a:t>
            </a:r>
            <a:endParaRPr lang="en-US" sz="160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E9ECA-D16B-438A-2D8F-A1E64FD7CF83}"/>
              </a:ext>
            </a:extLst>
          </p:cNvPr>
          <p:cNvSpPr txBox="1"/>
          <p:nvPr/>
        </p:nvSpPr>
        <p:spPr>
          <a:xfrm>
            <a:off x="804656" y="1979210"/>
            <a:ext cx="100520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err="1">
                <a:latin typeface="Montserrat"/>
              </a:rPr>
              <a:t>Træder</a:t>
            </a:r>
            <a:r>
              <a:rPr lang="en-US" sz="3600">
                <a:latin typeface="Montserrat"/>
              </a:rPr>
              <a:t> </a:t>
            </a:r>
            <a:r>
              <a:rPr lang="en-US" sz="3600" err="1">
                <a:latin typeface="Montserrat"/>
              </a:rPr>
              <a:t>i</a:t>
            </a:r>
            <a:r>
              <a:rPr lang="en-US" sz="3600">
                <a:latin typeface="Montserrat"/>
              </a:rPr>
              <a:t> kraft den 1. marts 2026</a:t>
            </a:r>
          </a:p>
        </p:txBody>
      </p:sp>
    </p:spTree>
    <p:extLst>
      <p:ext uri="{BB962C8B-B14F-4D97-AF65-F5344CB8AC3E}">
        <p14:creationId xmlns:p14="http://schemas.microsoft.com/office/powerpoint/2010/main" val="2180476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9E4C27-7F06-B6F5-1F3A-410D72AFA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98232" y="95125"/>
            <a:ext cx="9421309" cy="11172289"/>
          </a:xfrm>
        </p:spPr>
        <p:txBody>
          <a:bodyPr wrap="square" lIns="0" tIns="0" rIns="0" bIns="0" anchor="t">
            <a:spAutoFit/>
          </a:bodyPr>
          <a:lstStyle/>
          <a:p>
            <a:endParaRPr lang="en-US" sz="3200">
              <a:latin typeface="Montserrat"/>
            </a:endParaRPr>
          </a:p>
          <a:p>
            <a:endParaRPr lang="en-US" sz="3200">
              <a:latin typeface="Montserrat"/>
            </a:endParaRPr>
          </a:p>
          <a:p>
            <a:pPr algn="r"/>
            <a:endParaRPr lang="en-US" sz="3200">
              <a:latin typeface="Montserrat"/>
            </a:endParaRPr>
          </a:p>
          <a:p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Bliver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en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medarbejder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udsat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for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vold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i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 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eller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uden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for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arbejdstid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fra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en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borger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, man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drager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omsorg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for,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kan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man 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være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omfattet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af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Voldsskadeforsikringen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.</a:t>
            </a:r>
          </a:p>
          <a:p>
            <a:endParaRPr lang="en-US" sz="2800">
              <a:latin typeface="Montserrat"/>
              <a:ea typeface="+mn-lt"/>
              <a:cs typeface="+mn-lt"/>
            </a:endParaRPr>
          </a:p>
          <a:p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Medarbejderen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er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omfattet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,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ved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ansættelse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inden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f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or et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af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disse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områder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:</a:t>
            </a:r>
          </a:p>
          <a:p>
            <a:endParaRPr lang="en-US" sz="2800">
              <a:solidFill>
                <a:schemeClr val="tx1"/>
              </a:solidFill>
              <a:latin typeface="Montserrat"/>
              <a:ea typeface="+mn-lt"/>
              <a:cs typeface="+mn-lt"/>
            </a:endParaRPr>
          </a:p>
          <a:p>
            <a:pPr marL="1257300" lvl="2" indent="-342900">
              <a:buFont typeface="Wingdings"/>
              <a:buChar char="§"/>
            </a:pP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Det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sociale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område</a:t>
            </a:r>
            <a:endParaRPr lang="en-US" sz="2800">
              <a:solidFill>
                <a:schemeClr val="tx1"/>
              </a:solidFill>
              <a:latin typeface="Montserrat"/>
              <a:ea typeface="+mn-lt"/>
              <a:cs typeface="+mn-lt"/>
            </a:endParaRPr>
          </a:p>
          <a:p>
            <a:pPr marL="1257300" lvl="2" indent="-342900">
              <a:buFont typeface="Wingdings"/>
              <a:buChar char="§"/>
            </a:pP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Ældreområdet</a:t>
            </a:r>
            <a:endParaRPr lang="en-US" sz="2800">
              <a:solidFill>
                <a:schemeClr val="tx1"/>
              </a:solidFill>
              <a:latin typeface="Montserrat"/>
              <a:ea typeface="+mn-lt"/>
              <a:cs typeface="+mn-lt"/>
            </a:endParaRPr>
          </a:p>
          <a:p>
            <a:pPr marL="1257300" lvl="2" indent="-342900">
              <a:buFont typeface="Wingdings"/>
              <a:buChar char="§"/>
            </a:pP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Psykiatrien</a:t>
            </a:r>
            <a:endParaRPr lang="en-US" sz="2800">
              <a:solidFill>
                <a:schemeClr val="tx1"/>
              </a:solidFill>
              <a:latin typeface="Montserrat"/>
              <a:ea typeface="+mn-lt"/>
              <a:cs typeface="+mn-lt"/>
            </a:endParaRPr>
          </a:p>
          <a:p>
            <a:pPr marL="1257300" lvl="2" indent="-342900">
              <a:buFont typeface="Wingdings"/>
              <a:buChar char="§"/>
            </a:pP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Døgninstitutioner</a:t>
            </a:r>
            <a:endParaRPr lang="en-US" sz="2800">
              <a:solidFill>
                <a:schemeClr val="tx1"/>
              </a:solidFill>
              <a:latin typeface="Montserrat"/>
              <a:ea typeface="+mn-lt"/>
              <a:cs typeface="+mn-lt"/>
            </a:endParaRPr>
          </a:p>
          <a:p>
            <a:pPr marL="1257300" lvl="2" indent="-342900">
              <a:buFont typeface="Wingdings"/>
              <a:buChar char="§"/>
            </a:pP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Bosteder</a:t>
            </a:r>
          </a:p>
          <a:p>
            <a:pPr marL="1257300" lvl="2" indent="-342900">
              <a:buFont typeface="Wingdings"/>
              <a:buChar char="§"/>
            </a:pP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Plejehjem</a:t>
            </a:r>
            <a:endParaRPr lang="en-US" sz="2800">
              <a:solidFill>
                <a:schemeClr val="tx1"/>
              </a:solidFill>
              <a:latin typeface="Montserrat"/>
              <a:ea typeface="+mn-lt"/>
              <a:cs typeface="+mn-lt"/>
            </a:endParaRPr>
          </a:p>
          <a:p>
            <a:pPr marL="1257300" lvl="2" indent="-342900">
              <a:buFont typeface="Wingdings"/>
              <a:buChar char="§"/>
            </a:pP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Specialskoler</a:t>
            </a:r>
            <a:endParaRPr lang="en-US" sz="2800">
              <a:solidFill>
                <a:schemeClr val="tx1"/>
              </a:solidFill>
              <a:latin typeface="Montserrat"/>
              <a:ea typeface="+mn-lt"/>
              <a:cs typeface="+mn-lt"/>
            </a:endParaRPr>
          </a:p>
          <a:p>
            <a:endParaRPr lang="en-US" sz="2800">
              <a:latin typeface="Montserrat"/>
              <a:ea typeface="+mn-lt"/>
              <a:cs typeface="+mn-lt"/>
            </a:endParaRPr>
          </a:p>
          <a:p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Erstatning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fra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Voldsskadeforsikringen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kræver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, at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hændelsen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bliver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anmeldt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som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 </a:t>
            </a:r>
            <a:r>
              <a:rPr lang="en-US" sz="2800" err="1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arbejdsulykke</a:t>
            </a:r>
            <a:r>
              <a:rPr lang="en-US" sz="2800">
                <a:solidFill>
                  <a:schemeClr val="tx1"/>
                </a:solidFill>
                <a:latin typeface="Montserrat"/>
                <a:ea typeface="+mn-lt"/>
                <a:cs typeface="+mn-lt"/>
              </a:rPr>
              <a:t>.</a:t>
            </a:r>
          </a:p>
          <a:p>
            <a:pPr algn="r"/>
            <a:endParaRPr lang="en-US" sz="3200">
              <a:latin typeface="Montserrat"/>
              <a:ea typeface="+mn-lt"/>
              <a:cs typeface="+mn-lt"/>
            </a:endParaRPr>
          </a:p>
          <a:p>
            <a:pPr algn="r"/>
            <a:endParaRPr lang="en-US" sz="1400">
              <a:latin typeface="Montserrat"/>
              <a:ea typeface="+mn-lt"/>
              <a:cs typeface="+mn-lt"/>
            </a:endParaRPr>
          </a:p>
          <a:p>
            <a:pPr algn="r"/>
            <a:endParaRPr lang="en-US" sz="1400">
              <a:latin typeface="Montserrat"/>
              <a:ea typeface="+mn-lt"/>
              <a:cs typeface="+mn-lt"/>
            </a:endParaRPr>
          </a:p>
          <a:p>
            <a:pPr algn="r"/>
            <a:endParaRPr lang="en-US" sz="1400">
              <a:latin typeface="Montserrat"/>
              <a:ea typeface="+mn-lt"/>
              <a:cs typeface="+mn-lt"/>
            </a:endParaRPr>
          </a:p>
          <a:p>
            <a:pPr algn="r"/>
            <a:endParaRPr lang="en-US" sz="1400">
              <a:latin typeface="Montserrat"/>
              <a:ea typeface="+mn-lt"/>
              <a:cs typeface="+mn-lt"/>
            </a:endParaRPr>
          </a:p>
          <a:p>
            <a:pPr algn="r"/>
            <a:endParaRPr lang="en-US" sz="1400">
              <a:latin typeface="Montserrat"/>
              <a:ea typeface="+mn-lt"/>
              <a:cs typeface="+mn-lt"/>
            </a:endParaRPr>
          </a:p>
          <a:p>
            <a:pPr algn="r"/>
            <a:r>
              <a:rPr lang="en-US" sz="2000">
                <a:latin typeface="Montserrat"/>
                <a:ea typeface="+mn-lt"/>
                <a:cs typeface="+mn-lt"/>
              </a:rPr>
              <a:t>Mere info se her </a:t>
            </a:r>
            <a:r>
              <a:rPr lang="en-US" sz="2000" err="1">
                <a:latin typeface="Montserrat"/>
                <a:ea typeface="+mn-lt"/>
                <a:cs typeface="+mn-lt"/>
                <a:hlinkClick r:id="rId3"/>
              </a:rPr>
              <a:t>Voldsskadeforsikring</a:t>
            </a:r>
            <a:endParaRPr lang="en-US" sz="2000" err="1">
              <a:latin typeface="Montserrat"/>
              <a:ea typeface="+mn-lt"/>
              <a:cs typeface="+mn-lt"/>
              <a:hlinkClick r:id="" action="ppaction://noaction"/>
            </a:endParaRPr>
          </a:p>
          <a:p>
            <a:pPr algn="r"/>
            <a:endParaRPr lang="en-US" sz="3200">
              <a:latin typeface="Montserra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CC8C5-4FDF-3E8F-AC39-7E2CB3B27D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6802" y="3112960"/>
            <a:ext cx="8670848" cy="6536158"/>
          </a:xfrm>
        </p:spPr>
        <p:txBody>
          <a:bodyPr lIns="91440" tIns="45720" rIns="91440" bIns="45720" anchor="t"/>
          <a:lstStyle/>
          <a:p>
            <a:endParaRPr lang="en-US">
              <a:latin typeface="Montserrat Black"/>
              <a:ea typeface="Verdana"/>
            </a:endParaRPr>
          </a:p>
          <a:p>
            <a:endParaRPr lang="en-US">
              <a:solidFill>
                <a:schemeClr val="tx1"/>
              </a:solidFill>
              <a:latin typeface="Montserrat Black"/>
              <a:ea typeface="Verdan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623E6-46D8-87EE-CFD6-BBEC72B9B9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8004" y="999317"/>
            <a:ext cx="9696136" cy="1971845"/>
          </a:xfrm>
        </p:spPr>
        <p:txBody>
          <a:bodyPr lIns="91440" tIns="45720" rIns="91440" bIns="45720" anchor="t"/>
          <a:lstStyle/>
          <a:p>
            <a:r>
              <a:rPr lang="en-US">
                <a:latin typeface="Montserrat Black"/>
                <a:ea typeface="Verdana"/>
              </a:rPr>
              <a:t>Vold </a:t>
            </a:r>
            <a:r>
              <a:rPr lang="en-US" err="1">
                <a:latin typeface="Montserrat Black"/>
                <a:ea typeface="Verdana"/>
              </a:rPr>
              <a:t>og</a:t>
            </a:r>
            <a:r>
              <a:rPr lang="en-US">
                <a:latin typeface="Montserrat Black"/>
                <a:ea typeface="Verdana"/>
              </a:rPr>
              <a:t> </a:t>
            </a:r>
            <a:r>
              <a:rPr lang="en-US" err="1">
                <a:latin typeface="Montserrat Black"/>
                <a:ea typeface="Verdana"/>
              </a:rPr>
              <a:t>arbejdsulykke</a:t>
            </a:r>
            <a:endParaRPr lang="en-US" err="1"/>
          </a:p>
        </p:txBody>
      </p:sp>
      <p:pic>
        <p:nvPicPr>
          <p:cNvPr id="9" name="Picture 8" descr="Does the Internet Make Us Hostile? -">
            <a:extLst>
              <a:ext uri="{FF2B5EF4-FFF2-40B4-BE49-F238E27FC236}">
                <a16:creationId xmlns:a16="http://schemas.microsoft.com/office/drawing/2014/main" id="{A72A3257-15D5-43FE-72A4-F9A4960CF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724" y="7559070"/>
            <a:ext cx="2814683" cy="2715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032341-2152-14E2-79F2-C1188766AAE6}"/>
              </a:ext>
            </a:extLst>
          </p:cNvPr>
          <p:cNvSpPr txBox="1"/>
          <p:nvPr/>
        </p:nvSpPr>
        <p:spPr>
          <a:xfrm>
            <a:off x="760789" y="2503802"/>
            <a:ext cx="8088060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err="1">
                <a:solidFill>
                  <a:schemeClr val="bg1"/>
                </a:solidFill>
                <a:latin typeface="Montserrat"/>
              </a:rPr>
              <a:t>Hvornår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bliver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vold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til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en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arbejdsulykke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?</a:t>
            </a:r>
          </a:p>
          <a:p>
            <a:pPr algn="l"/>
            <a:endParaRPr lang="en-US" sz="2400">
              <a:solidFill>
                <a:schemeClr val="bg1"/>
              </a:solidFill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err="1">
                <a:solidFill>
                  <a:schemeClr val="bg1"/>
                </a:solidFill>
                <a:latin typeface="Montserrat"/>
              </a:rPr>
              <a:t>Hvis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medarbejderen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er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påvirket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i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 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en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sådan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grad at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arbejdsdagen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ikke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kan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gennenføres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normalt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 (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påvirkningsgrad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8)</a:t>
            </a:r>
          </a:p>
          <a:p>
            <a:pPr marL="285750" indent="-285750" algn="l"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err="1">
                <a:solidFill>
                  <a:schemeClr val="bg1"/>
                </a:solidFill>
                <a:latin typeface="Montserrat"/>
              </a:rPr>
              <a:t>Hvis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hændelsen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har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 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udløst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 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en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stærk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psykisk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belastning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,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og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der er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behov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for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akut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psykologisk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krisehjælp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(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påvirkningsgrad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9)</a:t>
            </a:r>
          </a:p>
          <a:p>
            <a:pPr marL="285750" indent="-285750" algn="l"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ontserrat"/>
            </a:endParaRPr>
          </a:p>
          <a:p>
            <a:pPr marL="285750" indent="-285750" algn="l">
              <a:buFont typeface="Arial"/>
              <a:buChar char="•"/>
            </a:pPr>
            <a:r>
              <a:rPr lang="en-US" sz="2400" err="1">
                <a:solidFill>
                  <a:schemeClr val="bg1"/>
                </a:solidFill>
                <a:latin typeface="Montserrat"/>
              </a:rPr>
              <a:t>Hvis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hændelsen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 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har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været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stærkt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traumatisk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og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akut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psykologisk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krisehjælp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er 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nødvendigt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(</a:t>
            </a:r>
            <a:r>
              <a:rPr lang="en-US" sz="2400" err="1">
                <a:solidFill>
                  <a:schemeClr val="bg1"/>
                </a:solidFill>
                <a:latin typeface="Montserrat"/>
              </a:rPr>
              <a:t>påvirkningsgrad</a:t>
            </a:r>
            <a:r>
              <a:rPr lang="en-US" sz="2400">
                <a:solidFill>
                  <a:schemeClr val="bg1"/>
                </a:solidFill>
                <a:latin typeface="Montserrat"/>
              </a:rPr>
              <a:t> 10)</a:t>
            </a:r>
          </a:p>
        </p:txBody>
      </p:sp>
    </p:spTree>
    <p:extLst>
      <p:ext uri="{BB962C8B-B14F-4D97-AF65-F5344CB8AC3E}">
        <p14:creationId xmlns:p14="http://schemas.microsoft.com/office/powerpoint/2010/main" val="244541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SISTID" val="2925544a-1a70-4141-8561-c23dd4b0b0b2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-9 SPOR 2" id="{893C63DE-A102-40B3-AE79-7963709E34FB}" vid="{300E4AB8-2B4D-4A21-9D0D-E08E8E6106B2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df251f-c11f-46d6-9416-7ec07ac105f2">
      <Terms xmlns="http://schemas.microsoft.com/office/infopath/2007/PartnerControls"/>
    </lcf76f155ced4ddcb4097134ff3c332f>
    <TaxCatchAll xmlns="d09b0a45-7c05-4629-9c7f-3ee0c71ef03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729E7C3B065F4CB142680EA984487D" ma:contentTypeVersion="12" ma:contentTypeDescription="Create a new document." ma:contentTypeScope="" ma:versionID="f490361f03f5e5e6be37d326689f1af8">
  <xsd:schema xmlns:xsd="http://www.w3.org/2001/XMLSchema" xmlns:xs="http://www.w3.org/2001/XMLSchema" xmlns:p="http://schemas.microsoft.com/office/2006/metadata/properties" xmlns:ns2="96df251f-c11f-46d6-9416-7ec07ac105f2" xmlns:ns3="d09b0a45-7c05-4629-9c7f-3ee0c71ef03d" targetNamespace="http://schemas.microsoft.com/office/2006/metadata/properties" ma:root="true" ma:fieldsID="a6db7fa4355c77bbf8b6f69e1fe1c93c" ns2:_="" ns3:_="">
    <xsd:import namespace="96df251f-c11f-46d6-9416-7ec07ac105f2"/>
    <xsd:import namespace="d09b0a45-7c05-4629-9c7f-3ee0c71ef0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f251f-c11f-46d6-9416-7ec07ac105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2186776-5a18-4089-8174-ca6267496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9b0a45-7c05-4629-9c7f-3ee0c71ef03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0b9c21e-1575-4c77-a27d-573f0393e641}" ma:internalName="TaxCatchAll" ma:showField="CatchAllData" ma:web="d09b0a45-7c05-4629-9c7f-3ee0c71ef03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A7A8DF-DB4B-45D6-B6DC-9C60D19782F1}">
  <ds:schemaRefs>
    <ds:schemaRef ds:uri="96df251f-c11f-46d6-9416-7ec07ac105f2"/>
    <ds:schemaRef ds:uri="d09b0a45-7c05-4629-9c7f-3ee0c71ef03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4F1E7EA-039A-4E3B-8465-F954D1A73C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149B2E-BDAF-4CBC-8E3C-149BD0D3FA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df251f-c11f-46d6-9416-7ec07ac105f2"/>
    <ds:schemaRef ds:uri="d09b0a45-7c05-4629-9c7f-3ee0c71ef0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16-9 SPOR 2</Template>
  <Application>Microsoft Office PowerPoint</Application>
  <PresentationFormat>Custom</PresentationFormat>
  <Slides>18</Slides>
  <Notes>16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Stine Vikkelsø Clausen</dc:creator>
  <cp:revision>14</cp:revision>
  <dcterms:created xsi:type="dcterms:W3CDTF">2025-07-07T09:21:35Z</dcterms:created>
  <dcterms:modified xsi:type="dcterms:W3CDTF">2026-02-24T10:23:50Z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2023-06-27T00:00:00Z</vt:filetime>
  </property>
  <property fmtid="{D5CDD505-2E9C-101B-9397-08002B2CF9AE}" pid="3" name="Creator">
    <vt:lpwstr>Adobe InDesign 18.3 (Macintosh)</vt:lpwstr>
  </property>
  <property fmtid="{D5CDD505-2E9C-101B-9397-08002B2CF9AE}" pid="4" name="LastSaved">
    <vt:filetime>2023-06-27T00:00:00Z</vt:filetime>
  </property>
  <property fmtid="{D5CDD505-2E9C-101B-9397-08002B2CF9AE}" pid="5" name="Producer">
    <vt:lpwstr>Adobe PDF Library 17.0</vt:lpwstr>
  </property>
  <property fmtid="{D5CDD505-2E9C-101B-9397-08002B2CF9AE}" pid="6" name="CloudStatistics_StoryID">
    <vt:lpwstr>615242e3-388d-460e-85f9-b6763d55962b</vt:lpwstr>
  </property>
  <property fmtid="{D5CDD505-2E9C-101B-9397-08002B2CF9AE}" pid="7" name="ContentTypeId">
    <vt:lpwstr>0x01010037729E7C3B065F4CB142680EA984487D</vt:lpwstr>
  </property>
  <property fmtid="{D5CDD505-2E9C-101B-9397-08002B2CF9AE}" pid="8" name="MediaServiceImageTags">
    <vt:lpwstr/>
  </property>
</Properties>
</file>