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71" r:id="rId2"/>
  </p:sldMasterIdLst>
  <p:notesMasterIdLst>
    <p:notesMasterId r:id="rId62"/>
  </p:notesMasterIdLst>
  <p:handoutMasterIdLst>
    <p:handoutMasterId r:id="rId63"/>
  </p:handoutMasterIdLst>
  <p:sldIdLst>
    <p:sldId id="298" r:id="rId3"/>
    <p:sldId id="666" r:id="rId4"/>
    <p:sldId id="299" r:id="rId5"/>
    <p:sldId id="668" r:id="rId6"/>
    <p:sldId id="424" r:id="rId7"/>
    <p:sldId id="333" r:id="rId8"/>
    <p:sldId id="328" r:id="rId9"/>
    <p:sldId id="323" r:id="rId10"/>
    <p:sldId id="429" r:id="rId11"/>
    <p:sldId id="431" r:id="rId12"/>
    <p:sldId id="363" r:id="rId13"/>
    <p:sldId id="430" r:id="rId14"/>
    <p:sldId id="667" r:id="rId15"/>
    <p:sldId id="384" r:id="rId16"/>
    <p:sldId id="427" r:id="rId17"/>
    <p:sldId id="389" r:id="rId18"/>
    <p:sldId id="327" r:id="rId19"/>
    <p:sldId id="426" r:id="rId20"/>
    <p:sldId id="385" r:id="rId21"/>
    <p:sldId id="428" r:id="rId22"/>
    <p:sldId id="330" r:id="rId23"/>
    <p:sldId id="364" r:id="rId24"/>
    <p:sldId id="339" r:id="rId25"/>
    <p:sldId id="340" r:id="rId26"/>
    <p:sldId id="341" r:id="rId27"/>
    <p:sldId id="342" r:id="rId28"/>
    <p:sldId id="345" r:id="rId29"/>
    <p:sldId id="402" r:id="rId30"/>
    <p:sldId id="386" r:id="rId31"/>
    <p:sldId id="344" r:id="rId32"/>
    <p:sldId id="296" r:id="rId33"/>
    <p:sldId id="387" r:id="rId34"/>
    <p:sldId id="425" r:id="rId35"/>
    <p:sldId id="391" r:id="rId36"/>
    <p:sldId id="403" r:id="rId37"/>
    <p:sldId id="348" r:id="rId38"/>
    <p:sldId id="531" r:id="rId39"/>
    <p:sldId id="532" r:id="rId40"/>
    <p:sldId id="669" r:id="rId41"/>
    <p:sldId id="536" r:id="rId42"/>
    <p:sldId id="546" r:id="rId43"/>
    <p:sldId id="538" r:id="rId44"/>
    <p:sldId id="537" r:id="rId45"/>
    <p:sldId id="499" r:id="rId46"/>
    <p:sldId id="500" r:id="rId47"/>
    <p:sldId id="501" r:id="rId48"/>
    <p:sldId id="502" r:id="rId49"/>
    <p:sldId id="503" r:id="rId50"/>
    <p:sldId id="504" r:id="rId51"/>
    <p:sldId id="372" r:id="rId52"/>
    <p:sldId id="317" r:id="rId53"/>
    <p:sldId id="353" r:id="rId54"/>
    <p:sldId id="412" r:id="rId55"/>
    <p:sldId id="349" r:id="rId56"/>
    <p:sldId id="352" r:id="rId57"/>
    <p:sldId id="411" r:id="rId58"/>
    <p:sldId id="308" r:id="rId59"/>
    <p:sldId id="357" r:id="rId60"/>
    <p:sldId id="322" r:id="rId61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1BC"/>
    <a:srgbClr val="2F6ACD"/>
    <a:srgbClr val="299DA6"/>
    <a:srgbClr val="FFFFFF"/>
    <a:srgbClr val="77B9DC"/>
    <a:srgbClr val="5173B1"/>
    <a:srgbClr val="DCDCDC"/>
    <a:srgbClr val="919090"/>
    <a:srgbClr val="F49251"/>
    <a:srgbClr val="4A9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AD955-A379-4004-A033-40F708F43BAC}" v="1378" dt="2025-09-30T08:29:54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2" autoAdjust="0"/>
    <p:restoredTop sz="86392"/>
  </p:normalViewPr>
  <p:slideViewPr>
    <p:cSldViewPr snapToGrid="0" snapToObjects="1">
      <p:cViewPr varScale="1">
        <p:scale>
          <a:sx n="82" d="100"/>
          <a:sy n="82" d="100"/>
        </p:scale>
        <p:origin x="166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Følsgaard Maron" userId="e8836a54-fd3d-44c6-a635-d43ccabb9954" providerId="ADAL" clId="{DC26CDE2-CE11-4A5F-9EE3-17B1EA818F86}"/>
    <pc:docChg chg="undo custSel addSld modSld">
      <pc:chgData name="Linda Følsgaard Maron" userId="e8836a54-fd3d-44c6-a635-d43ccabb9954" providerId="ADAL" clId="{DC26CDE2-CE11-4A5F-9EE3-17B1EA818F86}" dt="2025-07-09T09:25:36.513" v="213" actId="14100"/>
      <pc:docMkLst>
        <pc:docMk/>
      </pc:docMkLst>
      <pc:sldChg chg="mod modShow">
        <pc:chgData name="Linda Følsgaard Maron" userId="e8836a54-fd3d-44c6-a635-d43ccabb9954" providerId="ADAL" clId="{DC26CDE2-CE11-4A5F-9EE3-17B1EA818F86}" dt="2025-06-26T12:12:39.693" v="1" actId="729"/>
        <pc:sldMkLst>
          <pc:docMk/>
          <pc:sldMk cId="1296404393" sldId="384"/>
        </pc:sldMkLst>
      </pc:sldChg>
      <pc:sldChg chg="modSp mod">
        <pc:chgData name="Linda Følsgaard Maron" userId="e8836a54-fd3d-44c6-a635-d43ccabb9954" providerId="ADAL" clId="{DC26CDE2-CE11-4A5F-9EE3-17B1EA818F86}" dt="2025-07-09T09:19:45.540" v="125" actId="113"/>
        <pc:sldMkLst>
          <pc:docMk/>
          <pc:sldMk cId="3854675783" sldId="429"/>
        </pc:sldMkLst>
      </pc:sldChg>
      <pc:sldChg chg="addSp delSp modSp add mod delAnim">
        <pc:chgData name="Linda Følsgaard Maron" userId="e8836a54-fd3d-44c6-a635-d43ccabb9954" providerId="ADAL" clId="{DC26CDE2-CE11-4A5F-9EE3-17B1EA818F86}" dt="2025-06-26T12:16:51.997" v="91" actId="14100"/>
        <pc:sldMkLst>
          <pc:docMk/>
          <pc:sldMk cId="1751149090" sldId="430"/>
        </pc:sldMkLst>
      </pc:sldChg>
      <pc:sldChg chg="addSp delSp modSp new mod">
        <pc:chgData name="Linda Følsgaard Maron" userId="e8836a54-fd3d-44c6-a635-d43ccabb9954" providerId="ADAL" clId="{DC26CDE2-CE11-4A5F-9EE3-17B1EA818F86}" dt="2025-07-09T09:25:36.513" v="213" actId="14100"/>
        <pc:sldMkLst>
          <pc:docMk/>
          <pc:sldMk cId="377942228" sldId="431"/>
        </pc:sldMkLst>
      </pc:sldChg>
    </pc:docChg>
  </pc:docChgLst>
  <pc:docChgLst>
    <pc:chgData name="Linda Følsgaard Maron" userId="25e583fe-eea6-422a-b353-9d8d93ecf117" providerId="ADAL" clId="{27E3CC30-F266-449A-893C-023D02C363BC}"/>
    <pc:docChg chg="custSel addSld modSld">
      <pc:chgData name="Linda Følsgaard Maron" userId="25e583fe-eea6-422a-b353-9d8d93ecf117" providerId="ADAL" clId="{27E3CC30-F266-449A-893C-023D02C363BC}" dt="2025-01-31T13:38:24.600" v="4" actId="1076"/>
      <pc:docMkLst>
        <pc:docMk/>
      </pc:docMkLst>
      <pc:sldChg chg="addSp delSp modSp new mod">
        <pc:chgData name="Linda Følsgaard Maron" userId="25e583fe-eea6-422a-b353-9d8d93ecf117" providerId="ADAL" clId="{27E3CC30-F266-449A-893C-023D02C363BC}" dt="2025-01-31T13:38:24.600" v="4" actId="1076"/>
        <pc:sldMkLst>
          <pc:docMk/>
          <pc:sldMk cId="3854675783" sldId="429"/>
        </pc:sldMkLst>
      </pc:sldChg>
    </pc:docChg>
  </pc:docChgLst>
  <pc:docChgLst>
    <pc:chgData name="Linda Følsgaard Maron" userId="25e583fe-eea6-422a-b353-9d8d93ecf117" providerId="ADAL" clId="{B0E1D9E2-CF0D-4897-A4FB-F492F04533D4}"/>
    <pc:docChg chg="undo custSel addSld modSld">
      <pc:chgData name="Linda Følsgaard Maron" userId="25e583fe-eea6-422a-b353-9d8d93ecf117" providerId="ADAL" clId="{B0E1D9E2-CF0D-4897-A4FB-F492F04533D4}" dt="2024-09-05T08:46:57.853" v="444" actId="14100"/>
      <pc:docMkLst>
        <pc:docMk/>
      </pc:docMkLst>
      <pc:sldChg chg="addSp delSp modSp mod modAnim">
        <pc:chgData name="Linda Følsgaard Maron" userId="25e583fe-eea6-422a-b353-9d8d93ecf117" providerId="ADAL" clId="{B0E1D9E2-CF0D-4897-A4FB-F492F04533D4}" dt="2024-07-04T06:35:31.038" v="77"/>
        <pc:sldMkLst>
          <pc:docMk/>
          <pc:sldMk cId="1004171530" sldId="314"/>
        </pc:sldMkLst>
      </pc:sldChg>
      <pc:sldChg chg="addSp delSp modSp mod">
        <pc:chgData name="Linda Følsgaard Maron" userId="25e583fe-eea6-422a-b353-9d8d93ecf117" providerId="ADAL" clId="{B0E1D9E2-CF0D-4897-A4FB-F492F04533D4}" dt="2024-09-05T08:46:57.853" v="444" actId="14100"/>
        <pc:sldMkLst>
          <pc:docMk/>
          <pc:sldMk cId="400612105" sldId="317"/>
        </pc:sldMkLst>
      </pc:sldChg>
      <pc:sldChg chg="addSp modSp mod">
        <pc:chgData name="Linda Følsgaard Maron" userId="25e583fe-eea6-422a-b353-9d8d93ecf117" providerId="ADAL" clId="{B0E1D9E2-CF0D-4897-A4FB-F492F04533D4}" dt="2024-09-05T07:52:20.162" v="439" actId="20577"/>
        <pc:sldMkLst>
          <pc:docMk/>
          <pc:sldMk cId="2028833780" sldId="391"/>
        </pc:sldMkLst>
      </pc:sldChg>
      <pc:sldChg chg="addSp delSp modSp new mod modAnim">
        <pc:chgData name="Linda Følsgaard Maron" userId="25e583fe-eea6-422a-b353-9d8d93ecf117" providerId="ADAL" clId="{B0E1D9E2-CF0D-4897-A4FB-F492F04533D4}" dt="2024-07-03T10:42:46.039" v="53" actId="14100"/>
        <pc:sldMkLst>
          <pc:docMk/>
          <pc:sldMk cId="4190121820" sldId="427"/>
        </pc:sldMkLst>
      </pc:sldChg>
      <pc:sldChg chg="addSp delSp modSp new mod">
        <pc:chgData name="Linda Følsgaard Maron" userId="25e583fe-eea6-422a-b353-9d8d93ecf117" providerId="ADAL" clId="{B0E1D9E2-CF0D-4897-A4FB-F492F04533D4}" dt="2024-08-13T11:36:43.854" v="84" actId="478"/>
        <pc:sldMkLst>
          <pc:docMk/>
          <pc:sldMk cId="2355212884" sldId="428"/>
        </pc:sldMkLst>
      </pc:sldChg>
    </pc:docChg>
  </pc:docChgLst>
  <pc:docChgLst>
    <pc:chgData name="Linda Følsgaard Maron" userId="25e583fe-eea6-422a-b353-9d8d93ecf117" providerId="ADAL" clId="{AD7AC0ED-0CF2-47EC-8EFD-975762A80F43}"/>
    <pc:docChg chg="custSel modSld">
      <pc:chgData name="Linda Følsgaard Maron" userId="25e583fe-eea6-422a-b353-9d8d93ecf117" providerId="ADAL" clId="{AD7AC0ED-0CF2-47EC-8EFD-975762A80F43}" dt="2025-05-08T11:21:39.595" v="2" actId="1076"/>
      <pc:docMkLst>
        <pc:docMk/>
      </pc:docMkLst>
      <pc:sldChg chg="addSp delSp modSp mod">
        <pc:chgData name="Linda Følsgaard Maron" userId="25e583fe-eea6-422a-b353-9d8d93ecf117" providerId="ADAL" clId="{AD7AC0ED-0CF2-47EC-8EFD-975762A80F43}" dt="2025-05-08T11:21:39.595" v="2" actId="1076"/>
        <pc:sldMkLst>
          <pc:docMk/>
          <pc:sldMk cId="400612105" sldId="317"/>
        </pc:sldMkLst>
      </pc:sldChg>
    </pc:docChg>
  </pc:docChgLst>
  <pc:docChgLst>
    <pc:chgData name="Linda Følsgaard Maron" userId="25e583fe-eea6-422a-b353-9d8d93ecf117" providerId="ADAL" clId="{E0ABBB15-9309-46E4-B1C5-A327370717BF}"/>
    <pc:docChg chg="custSel addSld modSld">
      <pc:chgData name="Linda Følsgaard Maron" userId="25e583fe-eea6-422a-b353-9d8d93ecf117" providerId="ADAL" clId="{E0ABBB15-9309-46E4-B1C5-A327370717BF}" dt="2023-12-14T07:04:57.144" v="527" actId="729"/>
      <pc:docMkLst>
        <pc:docMk/>
      </pc:docMkLst>
      <pc:sldChg chg="addSp delSp modSp mod delAnim">
        <pc:chgData name="Linda Følsgaard Maron" userId="25e583fe-eea6-422a-b353-9d8d93ecf117" providerId="ADAL" clId="{E0ABBB15-9309-46E4-B1C5-A327370717BF}" dt="2023-12-14T07:04:48.260" v="526" actId="20577"/>
        <pc:sldMkLst>
          <pc:docMk/>
          <pc:sldMk cId="2061554930" sldId="387"/>
        </pc:sldMkLst>
      </pc:sldChg>
      <pc:sldChg chg="modSp mod">
        <pc:chgData name="Linda Følsgaard Maron" userId="25e583fe-eea6-422a-b353-9d8d93ecf117" providerId="ADAL" clId="{E0ABBB15-9309-46E4-B1C5-A327370717BF}" dt="2023-12-14T06:53:08.838" v="177" actId="1076"/>
        <pc:sldMkLst>
          <pc:docMk/>
          <pc:sldMk cId="2028833780" sldId="391"/>
        </pc:sldMkLst>
      </pc:sldChg>
      <pc:sldChg chg="add mod modShow">
        <pc:chgData name="Linda Følsgaard Maron" userId="25e583fe-eea6-422a-b353-9d8d93ecf117" providerId="ADAL" clId="{E0ABBB15-9309-46E4-B1C5-A327370717BF}" dt="2023-12-14T07:04:57.144" v="527" actId="729"/>
        <pc:sldMkLst>
          <pc:docMk/>
          <pc:sldMk cId="2743029423" sldId="425"/>
        </pc:sldMkLst>
      </pc:sldChg>
    </pc:docChg>
  </pc:docChgLst>
  <pc:docChgLst>
    <pc:chgData name="Linda Følsgaard Maron" userId="25e583fe-eea6-422a-b353-9d8d93ecf117" providerId="ADAL" clId="{93B1891D-277D-415D-9C23-A666B16932C1}"/>
    <pc:docChg chg="custSel addSld modSld sldOrd">
      <pc:chgData name="Linda Følsgaard Maron" userId="25e583fe-eea6-422a-b353-9d8d93ecf117" providerId="ADAL" clId="{93B1891D-277D-415D-9C23-A666B16932C1}" dt="2024-02-21T07:35:17.864" v="486" actId="1076"/>
      <pc:docMkLst>
        <pc:docMk/>
      </pc:docMkLst>
      <pc:sldChg chg="addSp delSp modSp add mod ord delAnim">
        <pc:chgData name="Linda Følsgaard Maron" userId="25e583fe-eea6-422a-b353-9d8d93ecf117" providerId="ADAL" clId="{93B1891D-277D-415D-9C23-A666B16932C1}" dt="2024-02-21T07:35:17.864" v="486" actId="1076"/>
        <pc:sldMkLst>
          <pc:docMk/>
          <pc:sldMk cId="3871888181" sldId="426"/>
        </pc:sldMkLst>
      </pc:sldChg>
    </pc:docChg>
  </pc:docChgLst>
  <pc:docChgLst>
    <pc:chgData name="Linda Følsgaard Maron" userId="e8836a54-fd3d-44c6-a635-d43ccabb9954" providerId="ADAL" clId="{EF9AD955-A379-4004-A033-40F708F43BAC}"/>
    <pc:docChg chg="undo custSel addSld delSld modSld sldOrd">
      <pc:chgData name="Linda Følsgaard Maron" userId="e8836a54-fd3d-44c6-a635-d43ccabb9954" providerId="ADAL" clId="{EF9AD955-A379-4004-A033-40F708F43BAC}" dt="2025-09-30T08:31:07.212" v="2257" actId="20577"/>
      <pc:docMkLst>
        <pc:docMk/>
      </pc:docMkLst>
      <pc:sldChg chg="modSp mod">
        <pc:chgData name="Linda Følsgaard Maron" userId="e8836a54-fd3d-44c6-a635-d43ccabb9954" providerId="ADAL" clId="{EF9AD955-A379-4004-A033-40F708F43BAC}" dt="2025-09-23T08:25:28.383" v="13" actId="6549"/>
        <pc:sldMkLst>
          <pc:docMk/>
          <pc:sldMk cId="3356293404" sldId="298"/>
        </pc:sldMkLst>
        <pc:spChg chg="mod">
          <ac:chgData name="Linda Følsgaard Maron" userId="e8836a54-fd3d-44c6-a635-d43ccabb9954" providerId="ADAL" clId="{EF9AD955-A379-4004-A033-40F708F43BAC}" dt="2025-09-23T08:25:28.383" v="13" actId="6549"/>
          <ac:spMkLst>
            <pc:docMk/>
            <pc:sldMk cId="3356293404" sldId="298"/>
            <ac:spMk id="2" creationId="{00000000-0000-0000-0000-000000000000}"/>
          </ac:spMkLst>
        </pc:spChg>
      </pc:sldChg>
      <pc:sldChg chg="modSp">
        <pc:chgData name="Linda Følsgaard Maron" userId="e8836a54-fd3d-44c6-a635-d43ccabb9954" providerId="ADAL" clId="{EF9AD955-A379-4004-A033-40F708F43BAC}" dt="2025-09-26T12:09:22.648" v="1224" actId="6549"/>
        <pc:sldMkLst>
          <pc:docMk/>
          <pc:sldMk cId="2259015097" sldId="299"/>
        </pc:sldMkLst>
        <pc:spChg chg="mod">
          <ac:chgData name="Linda Følsgaard Maron" userId="e8836a54-fd3d-44c6-a635-d43ccabb9954" providerId="ADAL" clId="{EF9AD955-A379-4004-A033-40F708F43BAC}" dt="2025-09-26T12:09:22.648" v="1224" actId="6549"/>
          <ac:spMkLst>
            <pc:docMk/>
            <pc:sldMk cId="2259015097" sldId="299"/>
            <ac:spMk id="2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2:09:04.995" v="1210" actId="20577"/>
          <ac:spMkLst>
            <pc:docMk/>
            <pc:sldMk cId="2259015097" sldId="299"/>
            <ac:spMk id="4" creationId="{00000000-0000-0000-0000-000000000000}"/>
          </ac:spMkLst>
        </pc:spChg>
      </pc:sldChg>
      <pc:sldChg chg="del">
        <pc:chgData name="Linda Følsgaard Maron" userId="e8836a54-fd3d-44c6-a635-d43ccabb9954" providerId="ADAL" clId="{EF9AD955-A379-4004-A033-40F708F43BAC}" dt="2025-09-29T12:17:40.761" v="1768" actId="47"/>
        <pc:sldMkLst>
          <pc:docMk/>
          <pc:sldMk cId="1004171530" sldId="314"/>
        </pc:sldMkLst>
      </pc:sldChg>
      <pc:sldChg chg="delSp mod delAnim">
        <pc:chgData name="Linda Følsgaard Maron" userId="e8836a54-fd3d-44c6-a635-d43ccabb9954" providerId="ADAL" clId="{EF9AD955-A379-4004-A033-40F708F43BAC}" dt="2025-09-29T12:19:31.380" v="1775" actId="478"/>
        <pc:sldMkLst>
          <pc:docMk/>
          <pc:sldMk cId="2985570447" sldId="323"/>
        </pc:sldMkLst>
        <pc:picChg chg="del">
          <ac:chgData name="Linda Følsgaard Maron" userId="e8836a54-fd3d-44c6-a635-d43ccabb9954" providerId="ADAL" clId="{EF9AD955-A379-4004-A033-40F708F43BAC}" dt="2025-09-29T12:19:31.380" v="1775" actId="478"/>
          <ac:picMkLst>
            <pc:docMk/>
            <pc:sldMk cId="2985570447" sldId="323"/>
            <ac:picMk id="30" creationId="{00000000-0000-0000-0000-000000000000}"/>
          </ac:picMkLst>
        </pc:picChg>
      </pc:sldChg>
      <pc:sldChg chg="del mod modShow">
        <pc:chgData name="Linda Følsgaard Maron" userId="e8836a54-fd3d-44c6-a635-d43ccabb9954" providerId="ADAL" clId="{EF9AD955-A379-4004-A033-40F708F43BAC}" dt="2025-09-29T12:18:53.306" v="1773" actId="2696"/>
        <pc:sldMkLst>
          <pc:docMk/>
          <pc:sldMk cId="1618957670" sldId="324"/>
        </pc:sldMkLst>
      </pc:sldChg>
      <pc:sldChg chg="addSp delSp modSp mod delAnim modAnim">
        <pc:chgData name="Linda Følsgaard Maron" userId="e8836a54-fd3d-44c6-a635-d43ccabb9954" providerId="ADAL" clId="{EF9AD955-A379-4004-A033-40F708F43BAC}" dt="2025-09-24T08:20:04.458" v="631" actId="20577"/>
        <pc:sldMkLst>
          <pc:docMk/>
          <pc:sldMk cId="2910039578" sldId="327"/>
        </pc:sldMkLst>
        <pc:spChg chg="mod">
          <ac:chgData name="Linda Følsgaard Maron" userId="e8836a54-fd3d-44c6-a635-d43ccabb9954" providerId="ADAL" clId="{EF9AD955-A379-4004-A033-40F708F43BAC}" dt="2025-09-24T08:03:52.486" v="547" actId="6549"/>
          <ac:spMkLst>
            <pc:docMk/>
            <pc:sldMk cId="2910039578" sldId="327"/>
            <ac:spMk id="2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6:41.375" v="569" actId="1076"/>
          <ac:spMkLst>
            <pc:docMk/>
            <pc:sldMk cId="2910039578" sldId="327"/>
            <ac:spMk id="4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7:12.351" v="573" actId="1076"/>
          <ac:spMkLst>
            <pc:docMk/>
            <pc:sldMk cId="2910039578" sldId="327"/>
            <ac:spMk id="7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5:39.448" v="560" actId="20577"/>
          <ac:spMkLst>
            <pc:docMk/>
            <pc:sldMk cId="2910039578" sldId="327"/>
            <ac:spMk id="9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20:04.458" v="631" actId="20577"/>
          <ac:spMkLst>
            <pc:docMk/>
            <pc:sldMk cId="2910039578" sldId="327"/>
            <ac:spMk id="11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5:42.276" v="561" actId="20577"/>
          <ac:spMkLst>
            <pc:docMk/>
            <pc:sldMk cId="2910039578" sldId="327"/>
            <ac:spMk id="13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6:41.375" v="569" actId="1076"/>
          <ac:spMkLst>
            <pc:docMk/>
            <pc:sldMk cId="2910039578" sldId="327"/>
            <ac:spMk id="15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5:47.278" v="562" actId="1076"/>
          <ac:spMkLst>
            <pc:docMk/>
            <pc:sldMk cId="2910039578" sldId="327"/>
            <ac:spMk id="16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4T08:08:17.264" v="593" actId="1076"/>
          <ac:spMkLst>
            <pc:docMk/>
            <pc:sldMk cId="2910039578" sldId="327"/>
            <ac:spMk id="18" creationId="{00000000-0000-0000-0000-000000000000}"/>
          </ac:spMkLst>
        </pc:spChg>
        <pc:picChg chg="mod">
          <ac:chgData name="Linda Følsgaard Maron" userId="e8836a54-fd3d-44c6-a635-d43ccabb9954" providerId="ADAL" clId="{EF9AD955-A379-4004-A033-40F708F43BAC}" dt="2025-09-24T08:08:13.213" v="592" actId="1076"/>
          <ac:picMkLst>
            <pc:docMk/>
            <pc:sldMk cId="2910039578" sldId="327"/>
            <ac:picMk id="3" creationId="{00000000-0000-0000-0000-000000000000}"/>
          </ac:picMkLst>
        </pc:picChg>
        <pc:picChg chg="mod">
          <ac:chgData name="Linda Følsgaard Maron" userId="e8836a54-fd3d-44c6-a635-d43ccabb9954" providerId="ADAL" clId="{EF9AD955-A379-4004-A033-40F708F43BAC}" dt="2025-09-24T08:04:52.413" v="556" actId="1076"/>
          <ac:picMkLst>
            <pc:docMk/>
            <pc:sldMk cId="2910039578" sldId="327"/>
            <ac:picMk id="5" creationId="{00000000-0000-0000-0000-000000000000}"/>
          </ac:picMkLst>
        </pc:picChg>
        <pc:picChg chg="mod">
          <ac:chgData name="Linda Følsgaard Maron" userId="e8836a54-fd3d-44c6-a635-d43ccabb9954" providerId="ADAL" clId="{EF9AD955-A379-4004-A033-40F708F43BAC}" dt="2025-09-24T08:05:50.044" v="563" actId="1076"/>
          <ac:picMkLst>
            <pc:docMk/>
            <pc:sldMk cId="2910039578" sldId="327"/>
            <ac:picMk id="14" creationId="{00000000-0000-0000-0000-000000000000}"/>
          </ac:picMkLst>
        </pc:picChg>
        <pc:picChg chg="mod">
          <ac:chgData name="Linda Følsgaard Maron" userId="e8836a54-fd3d-44c6-a635-d43ccabb9954" providerId="ADAL" clId="{EF9AD955-A379-4004-A033-40F708F43BAC}" dt="2025-09-24T08:03:38.595" v="537" actId="1076"/>
          <ac:picMkLst>
            <pc:docMk/>
            <pc:sldMk cId="2910039578" sldId="327"/>
            <ac:picMk id="17" creationId="{00000000-0000-0000-0000-000000000000}"/>
          </ac:picMkLst>
        </pc:picChg>
        <pc:picChg chg="add mod">
          <ac:chgData name="Linda Følsgaard Maron" userId="e8836a54-fd3d-44c6-a635-d43ccabb9954" providerId="ADAL" clId="{EF9AD955-A379-4004-A033-40F708F43BAC}" dt="2025-09-24T08:06:41.375" v="569" actId="1076"/>
          <ac:picMkLst>
            <pc:docMk/>
            <pc:sldMk cId="2910039578" sldId="327"/>
            <ac:picMk id="22" creationId="{03E10A74-832A-0B97-B112-F657A8096DB8}"/>
          </ac:picMkLst>
        </pc:picChg>
        <pc:picChg chg="add mod">
          <ac:chgData name="Linda Følsgaard Maron" userId="e8836a54-fd3d-44c6-a635-d43ccabb9954" providerId="ADAL" clId="{EF9AD955-A379-4004-A033-40F708F43BAC}" dt="2025-09-24T08:06:41.375" v="569" actId="1076"/>
          <ac:picMkLst>
            <pc:docMk/>
            <pc:sldMk cId="2910039578" sldId="327"/>
            <ac:picMk id="25" creationId="{08E34AA3-B78B-FD71-9006-AEAD4AF03612}"/>
          </ac:picMkLst>
        </pc:picChg>
        <pc:picChg chg="add mod">
          <ac:chgData name="Linda Følsgaard Maron" userId="e8836a54-fd3d-44c6-a635-d43ccabb9954" providerId="ADAL" clId="{EF9AD955-A379-4004-A033-40F708F43BAC}" dt="2025-09-24T08:06:27.490" v="568" actId="1076"/>
          <ac:picMkLst>
            <pc:docMk/>
            <pc:sldMk cId="2910039578" sldId="327"/>
            <ac:picMk id="27" creationId="{891F60B4-FDDC-174C-AB53-A220CE708D70}"/>
          </ac:picMkLst>
        </pc:picChg>
      </pc:sldChg>
      <pc:sldChg chg="addSp delSp modSp mod modAnim">
        <pc:chgData name="Linda Følsgaard Maron" userId="e8836a54-fd3d-44c6-a635-d43ccabb9954" providerId="ADAL" clId="{EF9AD955-A379-4004-A033-40F708F43BAC}" dt="2025-09-26T12:03:34.574" v="1163"/>
        <pc:sldMkLst>
          <pc:docMk/>
          <pc:sldMk cId="1612679177" sldId="330"/>
        </pc:sldMkLst>
        <pc:spChg chg="mod">
          <ac:chgData name="Linda Følsgaard Maron" userId="e8836a54-fd3d-44c6-a635-d43ccabb9954" providerId="ADAL" clId="{EF9AD955-A379-4004-A033-40F708F43BAC}" dt="2025-09-26T11:59:07.046" v="1132" actId="1076"/>
          <ac:spMkLst>
            <pc:docMk/>
            <pc:sldMk cId="1612679177" sldId="330"/>
            <ac:spMk id="9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9:39.234" v="1153" actId="1076"/>
          <ac:spMkLst>
            <pc:docMk/>
            <pc:sldMk cId="1612679177" sldId="330"/>
            <ac:spMk id="13" creationId="{00000000-0000-0000-0000-000000000000}"/>
          </ac:spMkLst>
        </pc:spChg>
        <pc:picChg chg="add mod">
          <ac:chgData name="Linda Følsgaard Maron" userId="e8836a54-fd3d-44c6-a635-d43ccabb9954" providerId="ADAL" clId="{EF9AD955-A379-4004-A033-40F708F43BAC}" dt="2025-09-26T11:58:20.111" v="1116" actId="1076"/>
          <ac:picMkLst>
            <pc:docMk/>
            <pc:sldMk cId="1612679177" sldId="330"/>
            <ac:picMk id="8" creationId="{4DE0EE58-A252-4577-99A1-EA00BCDAEC8C}"/>
          </ac:picMkLst>
        </pc:picChg>
        <pc:picChg chg="add mod">
          <ac:chgData name="Linda Følsgaard Maron" userId="e8836a54-fd3d-44c6-a635-d43ccabb9954" providerId="ADAL" clId="{EF9AD955-A379-4004-A033-40F708F43BAC}" dt="2025-09-26T12:02:42.819" v="1160" actId="1076"/>
          <ac:picMkLst>
            <pc:docMk/>
            <pc:sldMk cId="1612679177" sldId="330"/>
            <ac:picMk id="22" creationId="{1BCD0D09-D57A-6F77-4A68-5893CB70FCC9}"/>
          </ac:picMkLst>
        </pc:picChg>
      </pc:sldChg>
      <pc:sldChg chg="del">
        <pc:chgData name="Linda Følsgaard Maron" userId="e8836a54-fd3d-44c6-a635-d43ccabb9954" providerId="ADAL" clId="{EF9AD955-A379-4004-A033-40F708F43BAC}" dt="2025-09-29T12:18:27.596" v="1772" actId="47"/>
        <pc:sldMkLst>
          <pc:docMk/>
          <pc:sldMk cId="2742904644" sldId="337"/>
        </pc:sldMkLst>
      </pc:sldChg>
      <pc:sldChg chg="addSp modSp mod">
        <pc:chgData name="Linda Følsgaard Maron" userId="e8836a54-fd3d-44c6-a635-d43ccabb9954" providerId="ADAL" clId="{EF9AD955-A379-4004-A033-40F708F43BAC}" dt="2025-09-29T12:18:06.386" v="1771" actId="14100"/>
        <pc:sldMkLst>
          <pc:docMk/>
          <pc:sldMk cId="2933205072" sldId="345"/>
        </pc:sldMkLst>
        <pc:picChg chg="add mod">
          <ac:chgData name="Linda Følsgaard Maron" userId="e8836a54-fd3d-44c6-a635-d43ccabb9954" providerId="ADAL" clId="{EF9AD955-A379-4004-A033-40F708F43BAC}" dt="2025-09-29T12:18:06.386" v="1771" actId="14100"/>
          <ac:picMkLst>
            <pc:docMk/>
            <pc:sldMk cId="2933205072" sldId="345"/>
            <ac:picMk id="3" creationId="{19B918AF-CD47-4759-7E7D-F64C90351480}"/>
          </ac:picMkLst>
        </pc:picChg>
      </pc:sldChg>
      <pc:sldChg chg="addSp modSp mod">
        <pc:chgData name="Linda Følsgaard Maron" userId="e8836a54-fd3d-44c6-a635-d43ccabb9954" providerId="ADAL" clId="{EF9AD955-A379-4004-A033-40F708F43BAC}" dt="2025-09-29T12:17:28.236" v="1767" actId="14100"/>
        <pc:sldMkLst>
          <pc:docMk/>
          <pc:sldMk cId="756825216" sldId="348"/>
        </pc:sldMkLst>
        <pc:picChg chg="add mod">
          <ac:chgData name="Linda Følsgaard Maron" userId="e8836a54-fd3d-44c6-a635-d43ccabb9954" providerId="ADAL" clId="{EF9AD955-A379-4004-A033-40F708F43BAC}" dt="2025-09-29T12:17:28.236" v="1767" actId="14100"/>
          <ac:picMkLst>
            <pc:docMk/>
            <pc:sldMk cId="756825216" sldId="348"/>
            <ac:picMk id="3" creationId="{6351B234-ABB3-AD42-74D5-E7BF2B6EFB97}"/>
          </ac:picMkLst>
        </pc:picChg>
      </pc:sldChg>
      <pc:sldChg chg="del mod modShow">
        <pc:chgData name="Linda Følsgaard Maron" userId="e8836a54-fd3d-44c6-a635-d43ccabb9954" providerId="ADAL" clId="{EF9AD955-A379-4004-A033-40F708F43BAC}" dt="2025-09-29T12:19:03.523" v="1774" actId="2696"/>
        <pc:sldMkLst>
          <pc:docMk/>
          <pc:sldMk cId="376466021" sldId="383"/>
        </pc:sldMkLst>
      </pc:sldChg>
      <pc:sldChg chg="addSp delSp modSp mod delAnim modAnim">
        <pc:chgData name="Linda Følsgaard Maron" userId="e8836a54-fd3d-44c6-a635-d43ccabb9954" providerId="ADAL" clId="{EF9AD955-A379-4004-A033-40F708F43BAC}" dt="2025-09-29T08:31:33.100" v="1678"/>
        <pc:sldMkLst>
          <pc:docMk/>
          <pc:sldMk cId="903682476" sldId="385"/>
        </pc:sldMkLst>
        <pc:spChg chg="mod">
          <ac:chgData name="Linda Følsgaard Maron" userId="e8836a54-fd3d-44c6-a635-d43ccabb9954" providerId="ADAL" clId="{EF9AD955-A379-4004-A033-40F708F43BAC}" dt="2025-09-24T08:49:27.672" v="650" actId="6549"/>
          <ac:spMkLst>
            <pc:docMk/>
            <pc:sldMk cId="903682476" sldId="385"/>
            <ac:spMk id="6" creationId="{00000000-0000-0000-0000-000000000000}"/>
          </ac:spMkLst>
        </pc:spChg>
        <pc:spChg chg="del mod">
          <ac:chgData name="Linda Følsgaard Maron" userId="e8836a54-fd3d-44c6-a635-d43ccabb9954" providerId="ADAL" clId="{EF9AD955-A379-4004-A033-40F708F43BAC}" dt="2025-09-29T08:29:23.045" v="1674" actId="478"/>
          <ac:spMkLst>
            <pc:docMk/>
            <pc:sldMk cId="903682476" sldId="385"/>
            <ac:spMk id="58" creationId="{00000000-0000-0000-0000-000000000000}"/>
          </ac:spMkLst>
        </pc:spChg>
        <pc:picChg chg="add mod">
          <ac:chgData name="Linda Følsgaard Maron" userId="e8836a54-fd3d-44c6-a635-d43ccabb9954" providerId="ADAL" clId="{EF9AD955-A379-4004-A033-40F708F43BAC}" dt="2025-09-29T08:31:14.815" v="1677"/>
          <ac:picMkLst>
            <pc:docMk/>
            <pc:sldMk cId="903682476" sldId="385"/>
            <ac:picMk id="9" creationId="{002FB025-A500-79EB-6387-F265D5EF575B}"/>
          </ac:picMkLst>
        </pc:picChg>
      </pc:sldChg>
      <pc:sldChg chg="delSp modSp mod delAnim">
        <pc:chgData name="Linda Følsgaard Maron" userId="e8836a54-fd3d-44c6-a635-d43ccabb9954" providerId="ADAL" clId="{EF9AD955-A379-4004-A033-40F708F43BAC}" dt="2025-09-29T08:24:58.326" v="1667" actId="6549"/>
        <pc:sldMkLst>
          <pc:docMk/>
          <pc:sldMk cId="223499154" sldId="389"/>
        </pc:sldMkLst>
        <pc:spChg chg="mod">
          <ac:chgData name="Linda Følsgaard Maron" userId="e8836a54-fd3d-44c6-a635-d43ccabb9954" providerId="ADAL" clId="{EF9AD955-A379-4004-A033-40F708F43BAC}" dt="2025-09-26T11:55:07.705" v="1075" actId="1076"/>
          <ac:spMkLst>
            <pc:docMk/>
            <pc:sldMk cId="223499154" sldId="389"/>
            <ac:spMk id="5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7:27.476" v="1111" actId="1076"/>
          <ac:spMkLst>
            <pc:docMk/>
            <pc:sldMk cId="223499154" sldId="389"/>
            <ac:spMk id="6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4:28.284" v="1062" actId="1076"/>
          <ac:spMkLst>
            <pc:docMk/>
            <pc:sldMk cId="223499154" sldId="389"/>
            <ac:spMk id="40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6:38.857" v="1085" actId="1076"/>
          <ac:spMkLst>
            <pc:docMk/>
            <pc:sldMk cId="223499154" sldId="389"/>
            <ac:spMk id="41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6:38.857" v="1085" actId="1076"/>
          <ac:spMkLst>
            <pc:docMk/>
            <pc:sldMk cId="223499154" sldId="389"/>
            <ac:spMk id="42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6:38.857" v="1085" actId="1076"/>
          <ac:spMkLst>
            <pc:docMk/>
            <pc:sldMk cId="223499154" sldId="389"/>
            <ac:spMk id="43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6:38.857" v="1085" actId="1076"/>
          <ac:spMkLst>
            <pc:docMk/>
            <pc:sldMk cId="223499154" sldId="389"/>
            <ac:spMk id="44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6:22.614" v="1084" actId="1076"/>
          <ac:spMkLst>
            <pc:docMk/>
            <pc:sldMk cId="223499154" sldId="389"/>
            <ac:spMk id="48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9T08:24:58.326" v="1667" actId="6549"/>
          <ac:spMkLst>
            <pc:docMk/>
            <pc:sldMk cId="223499154" sldId="389"/>
            <ac:spMk id="55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6:22.614" v="1084" actId="1076"/>
          <ac:spMkLst>
            <pc:docMk/>
            <pc:sldMk cId="223499154" sldId="389"/>
            <ac:spMk id="58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1:54:31.737" v="1063" actId="1076"/>
          <ac:spMkLst>
            <pc:docMk/>
            <pc:sldMk cId="223499154" sldId="389"/>
            <ac:spMk id="85" creationId="{00000000-0000-0000-0000-000000000000}"/>
          </ac:spMkLst>
        </pc:spChg>
        <pc:picChg chg="mod">
          <ac:chgData name="Linda Følsgaard Maron" userId="e8836a54-fd3d-44c6-a635-d43ccabb9954" providerId="ADAL" clId="{EF9AD955-A379-4004-A033-40F708F43BAC}" dt="2025-09-26T11:56:22.614" v="1084" actId="1076"/>
          <ac:picMkLst>
            <pc:docMk/>
            <pc:sldMk cId="223499154" sldId="389"/>
            <ac:picMk id="4" creationId="{00000000-0000-0000-0000-000000000000}"/>
          </ac:picMkLst>
        </pc:picChg>
        <pc:picChg chg="mod">
          <ac:chgData name="Linda Følsgaard Maron" userId="e8836a54-fd3d-44c6-a635-d43ccabb9954" providerId="ADAL" clId="{EF9AD955-A379-4004-A033-40F708F43BAC}" dt="2025-09-26T11:56:38.857" v="1085" actId="1076"/>
          <ac:picMkLst>
            <pc:docMk/>
            <pc:sldMk cId="223499154" sldId="389"/>
            <ac:picMk id="70" creationId="{00000000-0000-0000-0000-000000000000}"/>
          </ac:picMkLst>
        </pc:picChg>
        <pc:picChg chg="mod">
          <ac:chgData name="Linda Følsgaard Maron" userId="e8836a54-fd3d-44c6-a635-d43ccabb9954" providerId="ADAL" clId="{EF9AD955-A379-4004-A033-40F708F43BAC}" dt="2025-09-26T11:56:38.857" v="1085" actId="1076"/>
          <ac:picMkLst>
            <pc:docMk/>
            <pc:sldMk cId="223499154" sldId="389"/>
            <ac:picMk id="72" creationId="{00000000-0000-0000-0000-000000000000}"/>
          </ac:picMkLst>
        </pc:picChg>
      </pc:sldChg>
      <pc:sldChg chg="mod modShow">
        <pc:chgData name="Linda Følsgaard Maron" userId="e8836a54-fd3d-44c6-a635-d43ccabb9954" providerId="ADAL" clId="{EF9AD955-A379-4004-A033-40F708F43BAC}" dt="2025-09-26T12:04:22.230" v="1164" actId="729"/>
        <pc:sldMkLst>
          <pc:docMk/>
          <pc:sldMk cId="2028833780" sldId="391"/>
        </pc:sldMkLst>
      </pc:sldChg>
      <pc:sldChg chg="modSp add mod ord">
        <pc:chgData name="Linda Følsgaard Maron" userId="e8836a54-fd3d-44c6-a635-d43ccabb9954" providerId="ADAL" clId="{EF9AD955-A379-4004-A033-40F708F43BAC}" dt="2025-09-29T12:19:59.212" v="1802" actId="6549"/>
        <pc:sldMkLst>
          <pc:docMk/>
          <pc:sldMk cId="991196433" sldId="424"/>
        </pc:sldMkLst>
        <pc:spChg chg="mod">
          <ac:chgData name="Linda Følsgaard Maron" userId="e8836a54-fd3d-44c6-a635-d43ccabb9954" providerId="ADAL" clId="{EF9AD955-A379-4004-A033-40F708F43BAC}" dt="2025-09-29T12:19:47.292" v="1785" actId="6549"/>
          <ac:spMkLst>
            <pc:docMk/>
            <pc:sldMk cId="991196433" sldId="424"/>
            <ac:spMk id="2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9T12:19:59.212" v="1802" actId="6549"/>
          <ac:spMkLst>
            <pc:docMk/>
            <pc:sldMk cId="991196433" sldId="424"/>
            <ac:spMk id="6" creationId="{00000000-0000-0000-0000-000000000000}"/>
          </ac:spMkLst>
        </pc:spChg>
      </pc:sldChg>
      <pc:sldChg chg="del">
        <pc:chgData name="Linda Følsgaard Maron" userId="e8836a54-fd3d-44c6-a635-d43ccabb9954" providerId="ADAL" clId="{EF9AD955-A379-4004-A033-40F708F43BAC}" dt="2025-09-26T10:09:13.672" v="651" actId="47"/>
        <pc:sldMkLst>
          <pc:docMk/>
          <pc:sldMk cId="1919954220" sldId="424"/>
        </pc:sldMkLst>
      </pc:sldChg>
      <pc:sldChg chg="modSp mod">
        <pc:chgData name="Linda Følsgaard Maron" userId="e8836a54-fd3d-44c6-a635-d43ccabb9954" providerId="ADAL" clId="{EF9AD955-A379-4004-A033-40F708F43BAC}" dt="2025-09-24T08:08:55.270" v="594" actId="255"/>
        <pc:sldMkLst>
          <pc:docMk/>
          <pc:sldMk cId="3871888181" sldId="426"/>
        </pc:sldMkLst>
        <pc:spChg chg="mod">
          <ac:chgData name="Linda Følsgaard Maron" userId="e8836a54-fd3d-44c6-a635-d43ccabb9954" providerId="ADAL" clId="{EF9AD955-A379-4004-A033-40F708F43BAC}" dt="2025-09-24T08:08:55.270" v="594" actId="255"/>
          <ac:spMkLst>
            <pc:docMk/>
            <pc:sldMk cId="3871888181" sldId="426"/>
            <ac:spMk id="2" creationId="{00000000-0000-0000-0000-000000000000}"/>
          </ac:spMkLst>
        </pc:spChg>
      </pc:sldChg>
      <pc:sldChg chg="mod modShow">
        <pc:chgData name="Linda Følsgaard Maron" userId="e8836a54-fd3d-44c6-a635-d43ccabb9954" providerId="ADAL" clId="{EF9AD955-A379-4004-A033-40F708F43BAC}" dt="2025-09-29T08:23:33.042" v="1647" actId="729"/>
        <pc:sldMkLst>
          <pc:docMk/>
          <pc:sldMk cId="2355212884" sldId="428"/>
        </pc:sldMkLst>
      </pc:sldChg>
      <pc:sldChg chg="delSp modSp mod delAnim">
        <pc:chgData name="Linda Følsgaard Maron" userId="e8836a54-fd3d-44c6-a635-d43ccabb9954" providerId="ADAL" clId="{EF9AD955-A379-4004-A033-40F708F43BAC}" dt="2025-09-26T11:51:36.836" v="1009" actId="478"/>
        <pc:sldMkLst>
          <pc:docMk/>
          <pc:sldMk cId="1751149090" sldId="430"/>
        </pc:sldMkLst>
        <pc:picChg chg="mod ord">
          <ac:chgData name="Linda Følsgaard Maron" userId="e8836a54-fd3d-44c6-a635-d43ccabb9954" providerId="ADAL" clId="{EF9AD955-A379-4004-A033-40F708F43BAC}" dt="2025-09-26T11:51:28.365" v="1007" actId="1076"/>
          <ac:picMkLst>
            <pc:docMk/>
            <pc:sldMk cId="1751149090" sldId="430"/>
            <ac:picMk id="14" creationId="{5680D6D9-177B-CA35-08BD-70A4F48E1237}"/>
          </ac:picMkLst>
        </pc:picChg>
      </pc:sldChg>
      <pc:sldChg chg="add">
        <pc:chgData name="Linda Følsgaard Maron" userId="e8836a54-fd3d-44c6-a635-d43ccabb9954" providerId="ADAL" clId="{EF9AD955-A379-4004-A033-40F708F43BAC}" dt="2025-09-23T08:57:39.609" v="184"/>
        <pc:sldMkLst>
          <pc:docMk/>
          <pc:sldMk cId="3607328522" sldId="499"/>
        </pc:sldMkLst>
      </pc:sldChg>
      <pc:sldChg chg="addSp delSp modSp add mod">
        <pc:chgData name="Linda Følsgaard Maron" userId="e8836a54-fd3d-44c6-a635-d43ccabb9954" providerId="ADAL" clId="{EF9AD955-A379-4004-A033-40F708F43BAC}" dt="2025-09-29T12:15:38.097" v="1753" actId="1076"/>
        <pc:sldMkLst>
          <pc:docMk/>
          <pc:sldMk cId="1208802974" sldId="500"/>
        </pc:sldMkLst>
        <pc:spChg chg="add mod">
          <ac:chgData name="Linda Følsgaard Maron" userId="e8836a54-fd3d-44c6-a635-d43ccabb9954" providerId="ADAL" clId="{EF9AD955-A379-4004-A033-40F708F43BAC}" dt="2025-09-29T12:15:38.097" v="1753" actId="1076"/>
          <ac:spMkLst>
            <pc:docMk/>
            <pc:sldMk cId="1208802974" sldId="500"/>
            <ac:spMk id="5" creationId="{D820BA54-A8B8-FDB6-2711-567B05322269}"/>
          </ac:spMkLst>
        </pc:spChg>
        <pc:picChg chg="add mod">
          <ac:chgData name="Linda Følsgaard Maron" userId="e8836a54-fd3d-44c6-a635-d43ccabb9954" providerId="ADAL" clId="{EF9AD955-A379-4004-A033-40F708F43BAC}" dt="2025-09-26T12:05:26.363" v="1168" actId="1076"/>
          <ac:picMkLst>
            <pc:docMk/>
            <pc:sldMk cId="1208802974" sldId="500"/>
            <ac:picMk id="4" creationId="{C9C8F53E-9346-F37E-D1A1-1F3B8CAA0CC3}"/>
          </ac:picMkLst>
        </pc:picChg>
        <pc:picChg chg="mod">
          <ac:chgData name="Linda Følsgaard Maron" userId="e8836a54-fd3d-44c6-a635-d43ccabb9954" providerId="ADAL" clId="{EF9AD955-A379-4004-A033-40F708F43BAC}" dt="2025-09-24T08:43:33.064" v="632" actId="1076"/>
          <ac:picMkLst>
            <pc:docMk/>
            <pc:sldMk cId="1208802974" sldId="500"/>
            <ac:picMk id="14" creationId="{AA64306F-E298-307C-0B18-0D066E46B337}"/>
          </ac:picMkLst>
        </pc:picChg>
      </pc:sldChg>
      <pc:sldChg chg="delSp modSp add mod">
        <pc:chgData name="Linda Følsgaard Maron" userId="e8836a54-fd3d-44c6-a635-d43ccabb9954" providerId="ADAL" clId="{EF9AD955-A379-4004-A033-40F708F43BAC}" dt="2025-09-29T12:14:43.805" v="1701" actId="20577"/>
        <pc:sldMkLst>
          <pc:docMk/>
          <pc:sldMk cId="933523553" sldId="501"/>
        </pc:sldMkLst>
        <pc:spChg chg="mod">
          <ac:chgData name="Linda Følsgaard Maron" userId="e8836a54-fd3d-44c6-a635-d43ccabb9954" providerId="ADAL" clId="{EF9AD955-A379-4004-A033-40F708F43BAC}" dt="2025-09-26T12:05:55.355" v="1174" actId="6549"/>
          <ac:spMkLst>
            <pc:docMk/>
            <pc:sldMk cId="933523553" sldId="501"/>
            <ac:spMk id="7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9T12:14:43.805" v="1701" actId="20577"/>
          <ac:spMkLst>
            <pc:docMk/>
            <pc:sldMk cId="933523553" sldId="501"/>
            <ac:spMk id="8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2:06:05.321" v="1176" actId="1076"/>
          <ac:spMkLst>
            <pc:docMk/>
            <pc:sldMk cId="933523553" sldId="501"/>
            <ac:spMk id="9" creationId="{00000000-0000-0000-0000-000000000000}"/>
          </ac:spMkLst>
        </pc:spChg>
        <pc:spChg chg="mod">
          <ac:chgData name="Linda Følsgaard Maron" userId="e8836a54-fd3d-44c6-a635-d43ccabb9954" providerId="ADAL" clId="{EF9AD955-A379-4004-A033-40F708F43BAC}" dt="2025-09-26T12:06:05.321" v="1176" actId="1076"/>
          <ac:spMkLst>
            <pc:docMk/>
            <pc:sldMk cId="933523553" sldId="501"/>
            <ac:spMk id="10" creationId="{00000000-0000-0000-0000-000000000000}"/>
          </ac:spMkLst>
        </pc:spChg>
        <pc:picChg chg="mod">
          <ac:chgData name="Linda Følsgaard Maron" userId="e8836a54-fd3d-44c6-a635-d43ccabb9954" providerId="ADAL" clId="{EF9AD955-A379-4004-A033-40F708F43BAC}" dt="2025-09-26T12:06:05.321" v="1176" actId="1076"/>
          <ac:picMkLst>
            <pc:docMk/>
            <pc:sldMk cId="933523553" sldId="501"/>
            <ac:picMk id="3" creationId="{00000000-0000-0000-0000-000000000000}"/>
          </ac:picMkLst>
        </pc:picChg>
      </pc:sldChg>
      <pc:sldChg chg="add mod modShow">
        <pc:chgData name="Linda Følsgaard Maron" userId="e8836a54-fd3d-44c6-a635-d43ccabb9954" providerId="ADAL" clId="{EF9AD955-A379-4004-A033-40F708F43BAC}" dt="2025-09-23T08:57:56.297" v="185" actId="729"/>
        <pc:sldMkLst>
          <pc:docMk/>
          <pc:sldMk cId="3124027963" sldId="502"/>
        </pc:sldMkLst>
      </pc:sldChg>
      <pc:sldChg chg="add">
        <pc:chgData name="Linda Følsgaard Maron" userId="e8836a54-fd3d-44c6-a635-d43ccabb9954" providerId="ADAL" clId="{EF9AD955-A379-4004-A033-40F708F43BAC}" dt="2025-09-23T08:57:39.609" v="184"/>
        <pc:sldMkLst>
          <pc:docMk/>
          <pc:sldMk cId="895153626" sldId="503"/>
        </pc:sldMkLst>
      </pc:sldChg>
      <pc:sldChg chg="add">
        <pc:chgData name="Linda Følsgaard Maron" userId="e8836a54-fd3d-44c6-a635-d43ccabb9954" providerId="ADAL" clId="{EF9AD955-A379-4004-A033-40F708F43BAC}" dt="2025-09-23T08:57:39.609" v="184"/>
        <pc:sldMkLst>
          <pc:docMk/>
          <pc:sldMk cId="4205398162" sldId="504"/>
        </pc:sldMkLst>
      </pc:sldChg>
      <pc:sldChg chg="addSp delSp modSp add mod">
        <pc:chgData name="Linda Følsgaard Maron" userId="e8836a54-fd3d-44c6-a635-d43ccabb9954" providerId="ADAL" clId="{EF9AD955-A379-4004-A033-40F708F43BAC}" dt="2025-09-29T12:16:53.905" v="1764" actId="14100"/>
        <pc:sldMkLst>
          <pc:docMk/>
          <pc:sldMk cId="3942915690" sldId="531"/>
        </pc:sldMkLst>
        <pc:spChg chg="add del mod">
          <ac:chgData name="Linda Følsgaard Maron" userId="e8836a54-fd3d-44c6-a635-d43ccabb9954" providerId="ADAL" clId="{EF9AD955-A379-4004-A033-40F708F43BAC}" dt="2025-09-29T12:16:53.905" v="1764" actId="14100"/>
          <ac:spMkLst>
            <pc:docMk/>
            <pc:sldMk cId="3942915690" sldId="531"/>
            <ac:spMk id="2" creationId="{00000000-0000-0000-0000-000000000000}"/>
          </ac:spMkLst>
        </pc:spChg>
      </pc:sldChg>
      <pc:sldChg chg="addSp delSp modSp add mod delAnim">
        <pc:chgData name="Linda Følsgaard Maron" userId="e8836a54-fd3d-44c6-a635-d43ccabb9954" providerId="ADAL" clId="{EF9AD955-A379-4004-A033-40F708F43BAC}" dt="2025-09-30T08:20:41.719" v="2155" actId="1076"/>
        <pc:sldMkLst>
          <pc:docMk/>
          <pc:sldMk cId="2350643788" sldId="532"/>
        </pc:sldMkLst>
        <pc:spChg chg="mod">
          <ac:chgData name="Linda Følsgaard Maron" userId="e8836a54-fd3d-44c6-a635-d43ccabb9954" providerId="ADAL" clId="{EF9AD955-A379-4004-A033-40F708F43BAC}" dt="2025-09-29T12:31:58.971" v="2010" actId="1076"/>
          <ac:spMkLst>
            <pc:docMk/>
            <pc:sldMk cId="2350643788" sldId="532"/>
            <ac:spMk id="6" creationId="{B31E7E65-D59C-199F-33A4-E4B41B63A429}"/>
          </ac:spMkLst>
        </pc:spChg>
        <pc:spChg chg="mod">
          <ac:chgData name="Linda Følsgaard Maron" userId="e8836a54-fd3d-44c6-a635-d43ccabb9954" providerId="ADAL" clId="{EF9AD955-A379-4004-A033-40F708F43BAC}" dt="2025-09-29T12:34:38.099" v="2075" actId="14100"/>
          <ac:spMkLst>
            <pc:docMk/>
            <pc:sldMk cId="2350643788" sldId="532"/>
            <ac:spMk id="16" creationId="{55AC6596-AF78-CB7B-5989-AA7B31F667E3}"/>
          </ac:spMkLst>
        </pc:spChg>
        <pc:spChg chg="mod">
          <ac:chgData name="Linda Følsgaard Maron" userId="e8836a54-fd3d-44c6-a635-d43ccabb9954" providerId="ADAL" clId="{EF9AD955-A379-4004-A033-40F708F43BAC}" dt="2025-09-29T12:32:40.480" v="2016" actId="1076"/>
          <ac:spMkLst>
            <pc:docMk/>
            <pc:sldMk cId="2350643788" sldId="532"/>
            <ac:spMk id="26" creationId="{E85A22A0-02D0-177E-79F0-79BB106BE7F6}"/>
          </ac:spMkLst>
        </pc:spChg>
        <pc:spChg chg="mod">
          <ac:chgData name="Linda Følsgaard Maron" userId="e8836a54-fd3d-44c6-a635-d43ccabb9954" providerId="ADAL" clId="{EF9AD955-A379-4004-A033-40F708F43BAC}" dt="2025-09-30T07:22:54.181" v="2138" actId="255"/>
          <ac:spMkLst>
            <pc:docMk/>
            <pc:sldMk cId="2350643788" sldId="532"/>
            <ac:spMk id="33" creationId="{88E14555-F2B3-9C00-CC79-0F1D85DB4F53}"/>
          </ac:spMkLst>
        </pc:spChg>
        <pc:spChg chg="mod">
          <ac:chgData name="Linda Følsgaard Maron" userId="e8836a54-fd3d-44c6-a635-d43ccabb9954" providerId="ADAL" clId="{EF9AD955-A379-4004-A033-40F708F43BAC}" dt="2025-09-30T07:23:04.554" v="2140" actId="255"/>
          <ac:spMkLst>
            <pc:docMk/>
            <pc:sldMk cId="2350643788" sldId="532"/>
            <ac:spMk id="34" creationId="{A0C30E76-09E2-F16B-C0D0-7848A04B7F05}"/>
          </ac:spMkLst>
        </pc:spChg>
        <pc:spChg chg="mod">
          <ac:chgData name="Linda Følsgaard Maron" userId="e8836a54-fd3d-44c6-a635-d43ccabb9954" providerId="ADAL" clId="{EF9AD955-A379-4004-A033-40F708F43BAC}" dt="2025-09-30T07:23:27.853" v="2148" actId="20577"/>
          <ac:spMkLst>
            <pc:docMk/>
            <pc:sldMk cId="2350643788" sldId="532"/>
            <ac:spMk id="35" creationId="{68757564-0CD6-91D4-9602-00FDDA627259}"/>
          </ac:spMkLst>
        </pc:spChg>
        <pc:spChg chg="mod">
          <ac:chgData name="Linda Følsgaard Maron" userId="e8836a54-fd3d-44c6-a635-d43ccabb9954" providerId="ADAL" clId="{EF9AD955-A379-4004-A033-40F708F43BAC}" dt="2025-09-30T08:20:41.719" v="2155" actId="1076"/>
          <ac:spMkLst>
            <pc:docMk/>
            <pc:sldMk cId="2350643788" sldId="532"/>
            <ac:spMk id="36" creationId="{5CD88945-EC95-4C2B-4DCD-DF696878A17B}"/>
          </ac:spMkLst>
        </pc:spChg>
        <pc:spChg chg="mod">
          <ac:chgData name="Linda Følsgaard Maron" userId="e8836a54-fd3d-44c6-a635-d43ccabb9954" providerId="ADAL" clId="{EF9AD955-A379-4004-A033-40F708F43BAC}" dt="2025-09-30T07:22:45.670" v="2136" actId="255"/>
          <ac:spMkLst>
            <pc:docMk/>
            <pc:sldMk cId="2350643788" sldId="532"/>
            <ac:spMk id="37" creationId="{DBD79718-FD08-F1D6-BB8C-9EF1628D0E1D}"/>
          </ac:spMkLst>
        </pc:spChg>
        <pc:picChg chg="mod">
          <ac:chgData name="Linda Følsgaard Maron" userId="e8836a54-fd3d-44c6-a635-d43ccabb9954" providerId="ADAL" clId="{EF9AD955-A379-4004-A033-40F708F43BAC}" dt="2025-09-29T12:31:58.971" v="2010" actId="1076"/>
          <ac:picMkLst>
            <pc:docMk/>
            <pc:sldMk cId="2350643788" sldId="532"/>
            <ac:picMk id="7" creationId="{1C063637-D661-E9B7-9B15-42763244EA76}"/>
          </ac:picMkLst>
        </pc:picChg>
        <pc:picChg chg="add mod">
          <ac:chgData name="Linda Følsgaard Maron" userId="e8836a54-fd3d-44c6-a635-d43ccabb9954" providerId="ADAL" clId="{EF9AD955-A379-4004-A033-40F708F43BAC}" dt="2025-09-29T12:25:11.678" v="1807" actId="1076"/>
          <ac:picMkLst>
            <pc:docMk/>
            <pc:sldMk cId="2350643788" sldId="532"/>
            <ac:picMk id="8" creationId="{31002F48-F880-DFEA-BB93-25558514EFB6}"/>
          </ac:picMkLst>
        </pc:picChg>
        <pc:picChg chg="add mod">
          <ac:chgData name="Linda Følsgaard Maron" userId="e8836a54-fd3d-44c6-a635-d43ccabb9954" providerId="ADAL" clId="{EF9AD955-A379-4004-A033-40F708F43BAC}" dt="2025-09-30T08:20:37.607" v="2154" actId="1076"/>
          <ac:picMkLst>
            <pc:docMk/>
            <pc:sldMk cId="2350643788" sldId="532"/>
            <ac:picMk id="9" creationId="{54B9CF4E-36C4-5A63-2569-F79A59363B50}"/>
          </ac:picMkLst>
        </pc:picChg>
        <pc:picChg chg="del">
          <ac:chgData name="Linda Følsgaard Maron" userId="e8836a54-fd3d-44c6-a635-d43ccabb9954" providerId="ADAL" clId="{EF9AD955-A379-4004-A033-40F708F43BAC}" dt="2025-09-30T08:20:28.372" v="2151" actId="478"/>
          <ac:picMkLst>
            <pc:docMk/>
            <pc:sldMk cId="2350643788" sldId="532"/>
            <ac:picMk id="12" creationId="{C05DC285-D026-3DD1-E2F1-26EE51612CAE}"/>
          </ac:picMkLst>
        </pc:picChg>
        <pc:picChg chg="del">
          <ac:chgData name="Linda Følsgaard Maron" userId="e8836a54-fd3d-44c6-a635-d43ccabb9954" providerId="ADAL" clId="{EF9AD955-A379-4004-A033-40F708F43BAC}" dt="2025-09-29T12:24:55.149" v="1803" actId="478"/>
          <ac:picMkLst>
            <pc:docMk/>
            <pc:sldMk cId="2350643788" sldId="532"/>
            <ac:picMk id="18" creationId="{699ED5BE-9332-603A-7AFC-847F9DAC1F75}"/>
          </ac:picMkLst>
        </pc:picChg>
        <pc:picChg chg="mod">
          <ac:chgData name="Linda Følsgaard Maron" userId="e8836a54-fd3d-44c6-a635-d43ccabb9954" providerId="ADAL" clId="{EF9AD955-A379-4004-A033-40F708F43BAC}" dt="2025-09-29T12:32:47.843" v="2017" actId="1076"/>
          <ac:picMkLst>
            <pc:docMk/>
            <pc:sldMk cId="2350643788" sldId="532"/>
            <ac:picMk id="30" creationId="{5DB38FE8-EFBD-F5DE-DED1-BF8B1DE49D8A}"/>
          </ac:picMkLst>
        </pc:picChg>
        <pc:picChg chg="mod">
          <ac:chgData name="Linda Følsgaard Maron" userId="e8836a54-fd3d-44c6-a635-d43ccabb9954" providerId="ADAL" clId="{EF9AD955-A379-4004-A033-40F708F43BAC}" dt="2025-09-29T12:33:11.120" v="2020" actId="1076"/>
          <ac:picMkLst>
            <pc:docMk/>
            <pc:sldMk cId="2350643788" sldId="532"/>
            <ac:picMk id="32" creationId="{6309C1F9-FBC1-8CC1-F5B7-F9C408360876}"/>
          </ac:picMkLst>
        </pc:picChg>
      </pc:sldChg>
      <pc:sldChg chg="modSp add mod">
        <pc:chgData name="Linda Følsgaard Maron" userId="e8836a54-fd3d-44c6-a635-d43ccabb9954" providerId="ADAL" clId="{EF9AD955-A379-4004-A033-40F708F43BAC}" dt="2025-09-29T12:16:12.804" v="1756" actId="113"/>
        <pc:sldMkLst>
          <pc:docMk/>
          <pc:sldMk cId="319366730" sldId="536"/>
        </pc:sldMkLst>
        <pc:spChg chg="mod">
          <ac:chgData name="Linda Følsgaard Maron" userId="e8836a54-fd3d-44c6-a635-d43ccabb9954" providerId="ADAL" clId="{EF9AD955-A379-4004-A033-40F708F43BAC}" dt="2025-09-29T12:16:12.804" v="1756" actId="113"/>
          <ac:spMkLst>
            <pc:docMk/>
            <pc:sldMk cId="319366730" sldId="536"/>
            <ac:spMk id="2" creationId="{F28D5EE4-9A5E-9548-B230-36D932199115}"/>
          </ac:spMkLst>
        </pc:spChg>
      </pc:sldChg>
      <pc:sldChg chg="modSp add mod">
        <pc:chgData name="Linda Følsgaard Maron" userId="e8836a54-fd3d-44c6-a635-d43ccabb9954" providerId="ADAL" clId="{EF9AD955-A379-4004-A033-40F708F43BAC}" dt="2025-09-26T12:04:46.694" v="1166" actId="255"/>
        <pc:sldMkLst>
          <pc:docMk/>
          <pc:sldMk cId="494684884" sldId="537"/>
        </pc:sldMkLst>
        <pc:spChg chg="mod">
          <ac:chgData name="Linda Følsgaard Maron" userId="e8836a54-fd3d-44c6-a635-d43ccabb9954" providerId="ADAL" clId="{EF9AD955-A379-4004-A033-40F708F43BAC}" dt="2025-09-26T12:04:46.694" v="1166" actId="255"/>
          <ac:spMkLst>
            <pc:docMk/>
            <pc:sldMk cId="494684884" sldId="537"/>
            <ac:spMk id="2" creationId="{F28D5EE4-9A5E-9548-B230-36D932199115}"/>
          </ac:spMkLst>
        </pc:spChg>
      </pc:sldChg>
      <pc:sldChg chg="modSp add mod">
        <pc:chgData name="Linda Følsgaard Maron" userId="e8836a54-fd3d-44c6-a635-d43ccabb9954" providerId="ADAL" clId="{EF9AD955-A379-4004-A033-40F708F43BAC}" dt="2025-09-29T12:15:49.986" v="1754" actId="113"/>
        <pc:sldMkLst>
          <pc:docMk/>
          <pc:sldMk cId="1345627500" sldId="538"/>
        </pc:sldMkLst>
        <pc:spChg chg="mod">
          <ac:chgData name="Linda Følsgaard Maron" userId="e8836a54-fd3d-44c6-a635-d43ccabb9954" providerId="ADAL" clId="{EF9AD955-A379-4004-A033-40F708F43BAC}" dt="2025-09-29T12:15:49.986" v="1754" actId="113"/>
          <ac:spMkLst>
            <pc:docMk/>
            <pc:sldMk cId="1345627500" sldId="538"/>
            <ac:spMk id="2" creationId="{00000000-0000-0000-0000-000000000000}"/>
          </ac:spMkLst>
        </pc:spChg>
      </pc:sldChg>
      <pc:sldChg chg="modSp add mod">
        <pc:chgData name="Linda Følsgaard Maron" userId="e8836a54-fd3d-44c6-a635-d43ccabb9954" providerId="ADAL" clId="{EF9AD955-A379-4004-A033-40F708F43BAC}" dt="2025-09-29T12:16:04.307" v="1755" actId="113"/>
        <pc:sldMkLst>
          <pc:docMk/>
          <pc:sldMk cId="3919071616" sldId="546"/>
        </pc:sldMkLst>
        <pc:spChg chg="mod">
          <ac:chgData name="Linda Følsgaard Maron" userId="e8836a54-fd3d-44c6-a635-d43ccabb9954" providerId="ADAL" clId="{EF9AD955-A379-4004-A033-40F708F43BAC}" dt="2025-09-29T12:16:04.307" v="1755" actId="113"/>
          <ac:spMkLst>
            <pc:docMk/>
            <pc:sldMk cId="3919071616" sldId="546"/>
            <ac:spMk id="4" creationId="{3A51AAFC-9921-EECE-DAB4-3538EBE7EC8A}"/>
          </ac:spMkLst>
        </pc:spChg>
      </pc:sldChg>
      <pc:sldChg chg="add del mod modShow">
        <pc:chgData name="Linda Følsgaard Maron" userId="e8836a54-fd3d-44c6-a635-d43ccabb9954" providerId="ADAL" clId="{EF9AD955-A379-4004-A033-40F708F43BAC}" dt="2025-09-29T12:15:03.370" v="1703" actId="47"/>
        <pc:sldMkLst>
          <pc:docMk/>
          <pc:sldMk cId="2335072131" sldId="584"/>
        </pc:sldMkLst>
      </pc:sldChg>
      <pc:sldChg chg="add del mod modShow">
        <pc:chgData name="Linda Følsgaard Maron" userId="e8836a54-fd3d-44c6-a635-d43ccabb9954" providerId="ADAL" clId="{EF9AD955-A379-4004-A033-40F708F43BAC}" dt="2025-09-29T12:14:58.134" v="1702" actId="47"/>
        <pc:sldMkLst>
          <pc:docMk/>
          <pc:sldMk cId="1440486546" sldId="585"/>
        </pc:sldMkLst>
      </pc:sldChg>
      <pc:sldChg chg="addSp delSp modSp add mod addAnim delAnim modAnim">
        <pc:chgData name="Linda Følsgaard Maron" userId="e8836a54-fd3d-44c6-a635-d43ccabb9954" providerId="ADAL" clId="{EF9AD955-A379-4004-A033-40F708F43BAC}" dt="2025-09-26T12:19:47.380" v="1547" actId="1076"/>
        <pc:sldMkLst>
          <pc:docMk/>
          <pc:sldMk cId="3812451263" sldId="666"/>
        </pc:sldMkLst>
        <pc:spChg chg="mod">
          <ac:chgData name="Linda Følsgaard Maron" userId="e8836a54-fd3d-44c6-a635-d43ccabb9954" providerId="ADAL" clId="{EF9AD955-A379-4004-A033-40F708F43BAC}" dt="2025-09-23T08:26:04.102" v="15" actId="113"/>
          <ac:spMkLst>
            <pc:docMk/>
            <pc:sldMk cId="3812451263" sldId="666"/>
            <ac:spMk id="2" creationId="{C4C76C66-9ED3-EECA-7626-DE1DBF7E7A28}"/>
          </ac:spMkLst>
        </pc:spChg>
        <pc:spChg chg="add 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3" creationId="{B8F29AB4-4A2D-913F-B8C8-CDE4D8360BF3}"/>
          </ac:spMkLst>
        </pc:spChg>
        <pc:spChg chg="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5" creationId="{739BBC7C-6F63-028B-3337-5FE9E256E09E}"/>
          </ac:spMkLst>
        </pc:spChg>
        <pc:spChg chg="add del 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6" creationId="{D41642BC-BE92-46E8-7D06-F3133CE639EA}"/>
          </ac:spMkLst>
        </pc:spChg>
        <pc:spChg chg="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8" creationId="{B7DDD095-3EF4-F7B6-CE60-DF0FD3F4670A}"/>
          </ac:spMkLst>
        </pc:spChg>
        <pc:spChg chg="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11" creationId="{E7C742DC-39BC-0E72-B5B1-1B01D6E8E233}"/>
          </ac:spMkLst>
        </pc:spChg>
        <pc:spChg chg="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14" creationId="{9B04B9F6-953D-2FD5-73EA-1E43CF962DF8}"/>
          </ac:spMkLst>
        </pc:spChg>
        <pc:spChg chg="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15" creationId="{7B8F17E6-247D-77C9-2943-3FF93B5DD1D9}"/>
          </ac:spMkLst>
        </pc:spChg>
        <pc:spChg chg="add del 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21" creationId="{4DE1B277-B87F-8EC3-89F4-EC9FB1DB3F9C}"/>
          </ac:spMkLst>
        </pc:spChg>
        <pc:spChg chg="mod">
          <ac:chgData name="Linda Følsgaard Maron" userId="e8836a54-fd3d-44c6-a635-d43ccabb9954" providerId="ADAL" clId="{EF9AD955-A379-4004-A033-40F708F43BAC}" dt="2025-09-26T12:19:47.380" v="1547" actId="1076"/>
          <ac:spMkLst>
            <pc:docMk/>
            <pc:sldMk cId="3812451263" sldId="666"/>
            <ac:spMk id="28" creationId="{E9A4452A-7343-3C08-7EA5-CBCA9B6B3224}"/>
          </ac:spMkLst>
        </pc:spChg>
        <pc:picChg chg="mod">
          <ac:chgData name="Linda Følsgaard Maron" userId="e8836a54-fd3d-44c6-a635-d43ccabb9954" providerId="ADAL" clId="{EF9AD955-A379-4004-A033-40F708F43BAC}" dt="2025-09-26T12:19:47.380" v="1547" actId="1076"/>
          <ac:picMkLst>
            <pc:docMk/>
            <pc:sldMk cId="3812451263" sldId="666"/>
            <ac:picMk id="18" creationId="{2429D919-FFF7-E296-D41D-A5704359DFA3}"/>
          </ac:picMkLst>
        </pc:picChg>
        <pc:cxnChg chg="add mod">
          <ac:chgData name="Linda Følsgaard Maron" userId="e8836a54-fd3d-44c6-a635-d43ccabb9954" providerId="ADAL" clId="{EF9AD955-A379-4004-A033-40F708F43BAC}" dt="2025-09-23T08:55:26.699" v="180" actId="255"/>
          <ac:cxnSpMkLst>
            <pc:docMk/>
            <pc:sldMk cId="3812451263" sldId="666"/>
            <ac:cxnSpMk id="4" creationId="{6C3B122E-F0F9-015A-E004-61E4F195BB37}"/>
          </ac:cxnSpMkLst>
        </pc:cxnChg>
        <pc:cxnChg chg="add mod">
          <ac:chgData name="Linda Følsgaard Maron" userId="e8836a54-fd3d-44c6-a635-d43ccabb9954" providerId="ADAL" clId="{EF9AD955-A379-4004-A033-40F708F43BAC}" dt="2025-09-26T12:19:15.528" v="1542" actId="14100"/>
          <ac:cxnSpMkLst>
            <pc:docMk/>
            <pc:sldMk cId="3812451263" sldId="666"/>
            <ac:cxnSpMk id="7" creationId="{ABB6F27E-959C-1EE9-B3DB-EB0769F29854}"/>
          </ac:cxnSpMkLst>
        </pc:cxnChg>
      </pc:sldChg>
      <pc:sldChg chg="addSp delSp modSp new mod ord modAnim">
        <pc:chgData name="Linda Følsgaard Maron" userId="e8836a54-fd3d-44c6-a635-d43ccabb9954" providerId="ADAL" clId="{EF9AD955-A379-4004-A033-40F708F43BAC}" dt="2025-09-26T11:50:30.420" v="1004"/>
        <pc:sldMkLst>
          <pc:docMk/>
          <pc:sldMk cId="1872460672" sldId="667"/>
        </pc:sldMkLst>
        <pc:spChg chg="add mod">
          <ac:chgData name="Linda Følsgaard Maron" userId="e8836a54-fd3d-44c6-a635-d43ccabb9954" providerId="ADAL" clId="{EF9AD955-A379-4004-A033-40F708F43BAC}" dt="2025-09-26T11:47:05.616" v="978" actId="20577"/>
          <ac:spMkLst>
            <pc:docMk/>
            <pc:sldMk cId="1872460672" sldId="667"/>
            <ac:spMk id="5" creationId="{EAC067AE-123D-C503-3E63-06AF7213C9D0}"/>
          </ac:spMkLst>
        </pc:spChg>
        <pc:spChg chg="add mod">
          <ac:chgData name="Linda Følsgaard Maron" userId="e8836a54-fd3d-44c6-a635-d43ccabb9954" providerId="ADAL" clId="{EF9AD955-A379-4004-A033-40F708F43BAC}" dt="2025-09-26T10:18:21.501" v="661"/>
          <ac:spMkLst>
            <pc:docMk/>
            <pc:sldMk cId="1872460672" sldId="667"/>
            <ac:spMk id="6" creationId="{05489E3A-C391-E2AC-5499-D5162FD92507}"/>
          </ac:spMkLst>
        </pc:spChg>
        <pc:spChg chg="add mod">
          <ac:chgData name="Linda Følsgaard Maron" userId="e8836a54-fd3d-44c6-a635-d43ccabb9954" providerId="ADAL" clId="{EF9AD955-A379-4004-A033-40F708F43BAC}" dt="2025-09-26T11:47:04.408" v="977" actId="1076"/>
          <ac:spMkLst>
            <pc:docMk/>
            <pc:sldMk cId="1872460672" sldId="667"/>
            <ac:spMk id="12" creationId="{F9F6C430-E2AD-54EB-42FB-93B594086477}"/>
          </ac:spMkLst>
        </pc:spChg>
        <pc:picChg chg="add mod">
          <ac:chgData name="Linda Følsgaard Maron" userId="e8836a54-fd3d-44c6-a635-d43ccabb9954" providerId="ADAL" clId="{EF9AD955-A379-4004-A033-40F708F43BAC}" dt="2025-09-26T11:44:44.917" v="965" actId="1076"/>
          <ac:picMkLst>
            <pc:docMk/>
            <pc:sldMk cId="1872460672" sldId="667"/>
            <ac:picMk id="8" creationId="{8B6CDEE9-B730-CCBD-D3B4-887C0A28E0B9}"/>
          </ac:picMkLst>
        </pc:picChg>
        <pc:picChg chg="add mod">
          <ac:chgData name="Linda Følsgaard Maron" userId="e8836a54-fd3d-44c6-a635-d43ccabb9954" providerId="ADAL" clId="{EF9AD955-A379-4004-A033-40F708F43BAC}" dt="2025-09-26T11:47:04.408" v="977" actId="1076"/>
          <ac:picMkLst>
            <pc:docMk/>
            <pc:sldMk cId="1872460672" sldId="667"/>
            <ac:picMk id="10" creationId="{2BEA2EEE-ECCE-17B4-859A-AB0878098243}"/>
          </ac:picMkLst>
        </pc:picChg>
        <pc:picChg chg="add mod">
          <ac:chgData name="Linda Følsgaard Maron" userId="e8836a54-fd3d-44c6-a635-d43ccabb9954" providerId="ADAL" clId="{EF9AD955-A379-4004-A033-40F708F43BAC}" dt="2025-09-26T11:47:09.988" v="979" actId="1076"/>
          <ac:picMkLst>
            <pc:docMk/>
            <pc:sldMk cId="1872460672" sldId="667"/>
            <ac:picMk id="15" creationId="{A80A571A-3506-1207-1D28-5E2A36625076}"/>
          </ac:picMkLst>
        </pc:picChg>
        <pc:picChg chg="add mod">
          <ac:chgData name="Linda Følsgaard Maron" userId="e8836a54-fd3d-44c6-a635-d43ccabb9954" providerId="ADAL" clId="{EF9AD955-A379-4004-A033-40F708F43BAC}" dt="2025-09-26T11:48:21.574" v="986" actId="1076"/>
          <ac:picMkLst>
            <pc:docMk/>
            <pc:sldMk cId="1872460672" sldId="667"/>
            <ac:picMk id="19" creationId="{9B36E5CF-4D14-9730-8D60-D11152E85F28}"/>
          </ac:picMkLst>
        </pc:picChg>
      </pc:sldChg>
      <pc:sldChg chg="addSp delSp modSp new mod">
        <pc:chgData name="Linda Følsgaard Maron" userId="e8836a54-fd3d-44c6-a635-d43ccabb9954" providerId="ADAL" clId="{EF9AD955-A379-4004-A033-40F708F43BAC}" dt="2025-09-29T05:44:53.016" v="1645" actId="1076"/>
        <pc:sldMkLst>
          <pc:docMk/>
          <pc:sldMk cId="62914032" sldId="668"/>
        </pc:sldMkLst>
        <pc:spChg chg="del">
          <ac:chgData name="Linda Følsgaard Maron" userId="e8836a54-fd3d-44c6-a635-d43ccabb9954" providerId="ADAL" clId="{EF9AD955-A379-4004-A033-40F708F43BAC}" dt="2025-09-29T05:44:09.285" v="1553" actId="478"/>
          <ac:spMkLst>
            <pc:docMk/>
            <pc:sldMk cId="62914032" sldId="668"/>
            <ac:spMk id="2" creationId="{BCAFE5CF-EDAA-A512-DA08-493B59F30C2A}"/>
          </ac:spMkLst>
        </pc:spChg>
        <pc:spChg chg="del">
          <ac:chgData name="Linda Følsgaard Maron" userId="e8836a54-fd3d-44c6-a635-d43ccabb9954" providerId="ADAL" clId="{EF9AD955-A379-4004-A033-40F708F43BAC}" dt="2025-09-29T05:43:52.857" v="1549" actId="478"/>
          <ac:spMkLst>
            <pc:docMk/>
            <pc:sldMk cId="62914032" sldId="668"/>
            <ac:spMk id="3" creationId="{98B1F491-13E4-03AA-1E32-37197F950CA1}"/>
          </ac:spMkLst>
        </pc:spChg>
        <pc:spChg chg="add mod">
          <ac:chgData name="Linda Følsgaard Maron" userId="e8836a54-fd3d-44c6-a635-d43ccabb9954" providerId="ADAL" clId="{EF9AD955-A379-4004-A033-40F708F43BAC}" dt="2025-09-29T05:44:49.059" v="1644" actId="255"/>
          <ac:spMkLst>
            <pc:docMk/>
            <pc:sldMk cId="62914032" sldId="668"/>
            <ac:spMk id="6" creationId="{77A1DBA1-5D6E-CA8F-EE79-4B4E35C6E9EC}"/>
          </ac:spMkLst>
        </pc:spChg>
        <pc:picChg chg="add mod">
          <ac:chgData name="Linda Følsgaard Maron" userId="e8836a54-fd3d-44c6-a635-d43ccabb9954" providerId="ADAL" clId="{EF9AD955-A379-4004-A033-40F708F43BAC}" dt="2025-09-29T05:44:53.016" v="1645" actId="1076"/>
          <ac:picMkLst>
            <pc:docMk/>
            <pc:sldMk cId="62914032" sldId="668"/>
            <ac:picMk id="5" creationId="{71D4A7AA-FEC4-BD20-0888-CB7F59213370}"/>
          </ac:picMkLst>
        </pc:picChg>
      </pc:sldChg>
      <pc:sldChg chg="addSp delSp modSp new mod modAnim">
        <pc:chgData name="Linda Følsgaard Maron" userId="e8836a54-fd3d-44c6-a635-d43ccabb9954" providerId="ADAL" clId="{EF9AD955-A379-4004-A033-40F708F43BAC}" dt="2025-09-30T08:31:07.212" v="2257" actId="20577"/>
        <pc:sldMkLst>
          <pc:docMk/>
          <pc:sldMk cId="3204913257" sldId="669"/>
        </pc:sldMkLst>
        <pc:spChg chg="mod">
          <ac:chgData name="Linda Følsgaard Maron" userId="e8836a54-fd3d-44c6-a635-d43ccabb9954" providerId="ADAL" clId="{EF9AD955-A379-4004-A033-40F708F43BAC}" dt="2025-09-30T08:28:05.756" v="2218" actId="255"/>
          <ac:spMkLst>
            <pc:docMk/>
            <pc:sldMk cId="3204913257" sldId="669"/>
            <ac:spMk id="2" creationId="{4C37817A-BFB0-AED7-5FF2-26BD175F107D}"/>
          </ac:spMkLst>
        </pc:spChg>
        <pc:spChg chg="del">
          <ac:chgData name="Linda Følsgaard Maron" userId="e8836a54-fd3d-44c6-a635-d43ccabb9954" providerId="ADAL" clId="{EF9AD955-A379-4004-A033-40F708F43BAC}" dt="2025-09-30T08:23:45.504" v="2157" actId="478"/>
          <ac:spMkLst>
            <pc:docMk/>
            <pc:sldMk cId="3204913257" sldId="669"/>
            <ac:spMk id="3" creationId="{1E0BE9D4-E747-A3E6-77E9-64839A194791}"/>
          </ac:spMkLst>
        </pc:spChg>
        <pc:spChg chg="add mod">
          <ac:chgData name="Linda Følsgaard Maron" userId="e8836a54-fd3d-44c6-a635-d43ccabb9954" providerId="ADAL" clId="{EF9AD955-A379-4004-A033-40F708F43BAC}" dt="2025-09-30T08:31:07.212" v="2257" actId="20577"/>
          <ac:spMkLst>
            <pc:docMk/>
            <pc:sldMk cId="3204913257" sldId="669"/>
            <ac:spMk id="5" creationId="{4DB74ACE-53FB-DD3A-078F-505251BA41D2}"/>
          </ac:spMkLst>
        </pc:spChg>
        <pc:picChg chg="add mod">
          <ac:chgData name="Linda Følsgaard Maron" userId="e8836a54-fd3d-44c6-a635-d43ccabb9954" providerId="ADAL" clId="{EF9AD955-A379-4004-A033-40F708F43BAC}" dt="2025-09-30T08:29:29.170" v="2236" actId="1076"/>
          <ac:picMkLst>
            <pc:docMk/>
            <pc:sldMk cId="3204913257" sldId="669"/>
            <ac:picMk id="6" creationId="{14B725A8-0243-129A-0076-F0971FF24A23}"/>
          </ac:picMkLst>
        </pc:picChg>
        <pc:picChg chg="add mod">
          <ac:chgData name="Linda Følsgaard Maron" userId="e8836a54-fd3d-44c6-a635-d43ccabb9954" providerId="ADAL" clId="{EF9AD955-A379-4004-A033-40F708F43BAC}" dt="2025-09-30T08:29:41.901" v="2239" actId="1076"/>
          <ac:picMkLst>
            <pc:docMk/>
            <pc:sldMk cId="3204913257" sldId="669"/>
            <ac:picMk id="7" creationId="{874571EB-0856-1C69-8CA4-7154794992C8}"/>
          </ac:picMkLst>
        </pc:picChg>
        <pc:picChg chg="add mod modCrop">
          <ac:chgData name="Linda Følsgaard Maron" userId="e8836a54-fd3d-44c6-a635-d43ccabb9954" providerId="ADAL" clId="{EF9AD955-A379-4004-A033-40F708F43BAC}" dt="2025-09-30T08:31:01.546" v="2256" actId="14100"/>
          <ac:picMkLst>
            <pc:docMk/>
            <pc:sldMk cId="3204913257" sldId="669"/>
            <ac:picMk id="8" creationId="{CBAF9103-65B6-A77D-9E9D-9100FF734046}"/>
          </ac:picMkLst>
        </pc:picChg>
      </pc:sldChg>
    </pc:docChg>
  </pc:docChgLst>
  <pc:docChgLst>
    <pc:chgData name="Linda Følsgaard Maron" userId="e8836a54-fd3d-44c6-a635-d43ccabb9954" providerId="ADAL" clId="{250969A2-4095-4176-AF7D-DC1959E62E3B}"/>
    <pc:docChg chg="custSel modSld">
      <pc:chgData name="Linda Følsgaard Maron" userId="e8836a54-fd3d-44c6-a635-d43ccabb9954" providerId="ADAL" clId="{250969A2-4095-4176-AF7D-DC1959E62E3B}" dt="2025-09-08T08:09:54.121" v="5" actId="1076"/>
      <pc:docMkLst>
        <pc:docMk/>
      </pc:docMkLst>
      <pc:sldChg chg="addSp delSp modSp mod">
        <pc:chgData name="Linda Følsgaard Maron" userId="e8836a54-fd3d-44c6-a635-d43ccabb9954" providerId="ADAL" clId="{250969A2-4095-4176-AF7D-DC1959E62E3B}" dt="2025-09-08T08:09:54.121" v="5" actId="1076"/>
        <pc:sldMkLst>
          <pc:docMk/>
          <pc:sldMk cId="400612105" sldId="317"/>
        </pc:sldMkLst>
        <pc:picChg chg="add mod">
          <ac:chgData name="Linda Følsgaard Maron" userId="e8836a54-fd3d-44c6-a635-d43ccabb9954" providerId="ADAL" clId="{250969A2-4095-4176-AF7D-DC1959E62E3B}" dt="2025-09-08T08:09:54.121" v="5" actId="1076"/>
          <ac:picMkLst>
            <pc:docMk/>
            <pc:sldMk cId="400612105" sldId="317"/>
            <ac:picMk id="5" creationId="{B799C6FE-4EED-0789-F44D-4E75FAE03D40}"/>
          </ac:picMkLst>
        </pc:picChg>
      </pc:sldChg>
    </pc:docChg>
  </pc:docChgLst>
  <pc:docChgLst>
    <pc:chgData name="Linda Følsgaard Maron" userId="25e583fe-eea6-422a-b353-9d8d93ecf117" providerId="ADAL" clId="{AFA88974-4AB1-4869-AE92-6C108FCF46C7}"/>
    <pc:docChg chg="custSel addSld delSld modSld">
      <pc:chgData name="Linda Følsgaard Maron" userId="25e583fe-eea6-422a-b353-9d8d93ecf117" providerId="ADAL" clId="{AFA88974-4AB1-4869-AE92-6C108FCF46C7}" dt="2024-12-03T10:00:37.736" v="259" actId="14100"/>
      <pc:docMkLst>
        <pc:docMk/>
      </pc:docMkLst>
      <pc:sldChg chg="modSp mod">
        <pc:chgData name="Linda Følsgaard Maron" userId="25e583fe-eea6-422a-b353-9d8d93ecf117" providerId="ADAL" clId="{AFA88974-4AB1-4869-AE92-6C108FCF46C7}" dt="2024-12-03T06:30:48.843" v="1" actId="20577"/>
        <pc:sldMkLst>
          <pc:docMk/>
          <pc:sldMk cId="3356293404" sldId="298"/>
        </pc:sldMkLst>
      </pc:sldChg>
      <pc:sldChg chg="addSp delSp modSp mod">
        <pc:chgData name="Linda Følsgaard Maron" userId="25e583fe-eea6-422a-b353-9d8d93ecf117" providerId="ADAL" clId="{AFA88974-4AB1-4869-AE92-6C108FCF46C7}" dt="2024-12-03T10:00:37.736" v="259" actId="14100"/>
        <pc:sldMkLst>
          <pc:docMk/>
          <pc:sldMk cId="400612105" sldId="317"/>
        </pc:sldMkLst>
      </pc:sldChg>
      <pc:sldChg chg="modSp mod">
        <pc:chgData name="Linda Følsgaard Maron" userId="25e583fe-eea6-422a-b353-9d8d93ecf117" providerId="ADAL" clId="{AFA88974-4AB1-4869-AE92-6C108FCF46C7}" dt="2024-12-03T09:04:30.085" v="254" actId="20577"/>
        <pc:sldMkLst>
          <pc:docMk/>
          <pc:sldMk cId="2028833780" sldId="391"/>
        </pc:sldMkLst>
      </pc:sldChg>
      <pc:sldChg chg="mod modShow">
        <pc:chgData name="Linda Følsgaard Maron" userId="25e583fe-eea6-422a-b353-9d8d93ecf117" providerId="ADAL" clId="{AFA88974-4AB1-4869-AE92-6C108FCF46C7}" dt="2024-12-03T06:30:58.504" v="2" actId="729"/>
        <pc:sldMkLst>
          <pc:docMk/>
          <pc:sldMk cId="1919954220" sldId="424"/>
        </pc:sldMkLst>
      </pc:sldChg>
      <pc:sldChg chg="addSp modSp new del">
        <pc:chgData name="Linda Følsgaard Maron" userId="25e583fe-eea6-422a-b353-9d8d93ecf117" providerId="ADAL" clId="{AFA88974-4AB1-4869-AE92-6C108FCF46C7}" dt="2024-12-03T06:50:22.783" v="37" actId="2696"/>
        <pc:sldMkLst>
          <pc:docMk/>
          <pc:sldMk cId="2161276485" sldId="429"/>
        </pc:sldMkLst>
      </pc:sldChg>
    </pc:docChg>
  </pc:docChgLst>
  <pc:docChgLst>
    <pc:chgData name="Linda Følsgaard Maron" userId="25e583fe-eea6-422a-b353-9d8d93ecf117" providerId="ADAL" clId="{FED20A31-31C1-4743-BC89-4E85C731DAD4}"/>
    <pc:docChg chg="custSel modSld">
      <pc:chgData name="Linda Følsgaard Maron" userId="25e583fe-eea6-422a-b353-9d8d93ecf117" providerId="ADAL" clId="{FED20A31-31C1-4743-BC89-4E85C731DAD4}" dt="2025-05-28T08:45:01.515" v="240" actId="1076"/>
      <pc:docMkLst>
        <pc:docMk/>
      </pc:docMkLst>
      <pc:sldChg chg="modSp mod">
        <pc:chgData name="Linda Følsgaard Maron" userId="25e583fe-eea6-422a-b353-9d8d93ecf117" providerId="ADAL" clId="{FED20A31-31C1-4743-BC89-4E85C731DAD4}" dt="2025-05-28T05:42:07.165" v="1" actId="6549"/>
        <pc:sldMkLst>
          <pc:docMk/>
          <pc:sldMk cId="3356293404" sldId="298"/>
        </pc:sldMkLst>
      </pc:sldChg>
      <pc:sldChg chg="addSp delSp modSp mod">
        <pc:chgData name="Linda Følsgaard Maron" userId="25e583fe-eea6-422a-b353-9d8d93ecf117" providerId="ADAL" clId="{FED20A31-31C1-4743-BC89-4E85C731DAD4}" dt="2025-05-28T08:45:01.515" v="240" actId="1076"/>
        <pc:sldMkLst>
          <pc:docMk/>
          <pc:sldMk cId="400612105" sldId="317"/>
        </pc:sldMkLst>
      </pc:sldChg>
      <pc:sldChg chg="mod modShow">
        <pc:chgData name="Linda Følsgaard Maron" userId="25e583fe-eea6-422a-b353-9d8d93ecf117" providerId="ADAL" clId="{FED20A31-31C1-4743-BC89-4E85C731DAD4}" dt="2025-05-28T05:44:27.634" v="6" actId="729"/>
        <pc:sldMkLst>
          <pc:docMk/>
          <pc:sldMk cId="1618957670" sldId="324"/>
        </pc:sldMkLst>
      </pc:sldChg>
      <pc:sldChg chg="mod modShow">
        <pc:chgData name="Linda Følsgaard Maron" userId="25e583fe-eea6-422a-b353-9d8d93ecf117" providerId="ADAL" clId="{FED20A31-31C1-4743-BC89-4E85C731DAD4}" dt="2025-05-28T05:45:24.558" v="8" actId="729"/>
        <pc:sldMkLst>
          <pc:docMk/>
          <pc:sldMk cId="2742904644" sldId="337"/>
        </pc:sldMkLst>
      </pc:sldChg>
      <pc:sldChg chg="delSp modSp mod">
        <pc:chgData name="Linda Følsgaard Maron" userId="25e583fe-eea6-422a-b353-9d8d93ecf117" providerId="ADAL" clId="{FED20A31-31C1-4743-BC89-4E85C731DAD4}" dt="2025-05-28T06:13:12.173" v="235" actId="1076"/>
        <pc:sldMkLst>
          <pc:docMk/>
          <pc:sldMk cId="2028833780" sldId="391"/>
        </pc:sldMkLst>
      </pc:sldChg>
      <pc:sldChg chg="modSp mod">
        <pc:chgData name="Linda Følsgaard Maron" userId="25e583fe-eea6-422a-b353-9d8d93ecf117" providerId="ADAL" clId="{FED20A31-31C1-4743-BC89-4E85C731DAD4}" dt="2025-05-28T05:43:06.387" v="5" actId="14100"/>
        <pc:sldMkLst>
          <pc:docMk/>
          <pc:sldMk cId="4190121820" sldId="427"/>
        </pc:sldMkLst>
      </pc:sldChg>
      <pc:sldChg chg="mod modShow">
        <pc:chgData name="Linda Følsgaard Maron" userId="25e583fe-eea6-422a-b353-9d8d93ecf117" providerId="ADAL" clId="{FED20A31-31C1-4743-BC89-4E85C731DAD4}" dt="2025-05-28T05:45:12.168" v="7" actId="729"/>
        <pc:sldMkLst>
          <pc:docMk/>
          <pc:sldMk cId="2355212884" sldId="428"/>
        </pc:sldMkLst>
      </pc:sldChg>
      <pc:sldChg chg="mod modShow">
        <pc:chgData name="Linda Følsgaard Maron" userId="25e583fe-eea6-422a-b353-9d8d93ecf117" providerId="ADAL" clId="{FED20A31-31C1-4743-BC89-4E85C731DAD4}" dt="2025-05-28T05:42:35.460" v="2" actId="729"/>
        <pc:sldMkLst>
          <pc:docMk/>
          <pc:sldMk cId="3854675783" sldId="429"/>
        </pc:sldMkLst>
      </pc:sldChg>
    </pc:docChg>
  </pc:docChgLst>
  <pc:docChgLst>
    <pc:chgData name="Linda Følsgaard Maron" userId="25e583fe-eea6-422a-b353-9d8d93ecf117" providerId="ADAL" clId="{FA07D413-C4DD-46B1-98B2-1376F2086535}"/>
    <pc:docChg chg="undo custSel modSld">
      <pc:chgData name="Linda Følsgaard Maron" userId="25e583fe-eea6-422a-b353-9d8d93ecf117" providerId="ADAL" clId="{FA07D413-C4DD-46B1-98B2-1376F2086535}" dt="2024-05-07T06:15:17.583" v="339" actId="20577"/>
      <pc:docMkLst>
        <pc:docMk/>
      </pc:docMkLst>
      <pc:sldChg chg="addSp delSp modSp mod">
        <pc:chgData name="Linda Følsgaard Maron" userId="25e583fe-eea6-422a-b353-9d8d93ecf117" providerId="ADAL" clId="{FA07D413-C4DD-46B1-98B2-1376F2086535}" dt="2024-04-22T07:59:52.551" v="241" actId="1076"/>
        <pc:sldMkLst>
          <pc:docMk/>
          <pc:sldMk cId="400612105" sldId="317"/>
        </pc:sldMkLst>
      </pc:sldChg>
      <pc:sldChg chg="modSp mod">
        <pc:chgData name="Linda Følsgaard Maron" userId="25e583fe-eea6-422a-b353-9d8d93ecf117" providerId="ADAL" clId="{FA07D413-C4DD-46B1-98B2-1376F2086535}" dt="2024-03-14T06:59:22.986" v="233" actId="255"/>
        <pc:sldMkLst>
          <pc:docMk/>
          <pc:sldMk cId="376466021" sldId="383"/>
        </pc:sldMkLst>
      </pc:sldChg>
      <pc:sldChg chg="addSp delSp modSp mod delAnim modAnim">
        <pc:chgData name="Linda Følsgaard Maron" userId="25e583fe-eea6-422a-b353-9d8d93ecf117" providerId="ADAL" clId="{FA07D413-C4DD-46B1-98B2-1376F2086535}" dt="2024-03-14T06:55:46.510" v="210"/>
        <pc:sldMkLst>
          <pc:docMk/>
          <pc:sldMk cId="1296404393" sldId="384"/>
        </pc:sldMkLst>
      </pc:sldChg>
      <pc:sldChg chg="modSp">
        <pc:chgData name="Linda Følsgaard Maron" userId="25e583fe-eea6-422a-b353-9d8d93ecf117" providerId="ADAL" clId="{FA07D413-C4DD-46B1-98B2-1376F2086535}" dt="2024-03-14T06:57:59.409" v="230" actId="20577"/>
        <pc:sldMkLst>
          <pc:docMk/>
          <pc:sldMk cId="223499154" sldId="389"/>
        </pc:sldMkLst>
      </pc:sldChg>
      <pc:sldChg chg="modSp mod">
        <pc:chgData name="Linda Følsgaard Maron" userId="25e583fe-eea6-422a-b353-9d8d93ecf117" providerId="ADAL" clId="{FA07D413-C4DD-46B1-98B2-1376F2086535}" dt="2024-05-07T06:15:17.583" v="339" actId="20577"/>
        <pc:sldMkLst>
          <pc:docMk/>
          <pc:sldMk cId="2028833780" sldId="391"/>
        </pc:sldMkLst>
      </pc:sldChg>
      <pc:sldChg chg="delSp mod">
        <pc:chgData name="Linda Følsgaard Maron" userId="25e583fe-eea6-422a-b353-9d8d93ecf117" providerId="ADAL" clId="{FA07D413-C4DD-46B1-98B2-1376F2086535}" dt="2024-03-14T06:28:00.434" v="4" actId="478"/>
        <pc:sldMkLst>
          <pc:docMk/>
          <pc:sldMk cId="1919954220" sldId="424"/>
        </pc:sldMkLst>
      </pc:sldChg>
    </pc:docChg>
  </pc:docChgLst>
  <pc:docChgLst>
    <pc:chgData name="Linda Følsgaard Maron" userId="25e583fe-eea6-422a-b353-9d8d93ecf117" providerId="ADAL" clId="{BF89FD13-0B1D-4374-BC29-5D9F5745BB75}"/>
    <pc:docChg chg="custSel modSld">
      <pc:chgData name="Linda Følsgaard Maron" userId="25e583fe-eea6-422a-b353-9d8d93ecf117" providerId="ADAL" clId="{BF89FD13-0B1D-4374-BC29-5D9F5745BB75}" dt="2023-12-14T09:58:17.891" v="6" actId="6549"/>
      <pc:docMkLst>
        <pc:docMk/>
      </pc:docMkLst>
      <pc:sldChg chg="addSp delSp modSp mod">
        <pc:chgData name="Linda Følsgaard Maron" userId="25e583fe-eea6-422a-b353-9d8d93ecf117" providerId="ADAL" clId="{BF89FD13-0B1D-4374-BC29-5D9F5745BB75}" dt="2023-12-14T09:56:41.086" v="3" actId="14100"/>
        <pc:sldMkLst>
          <pc:docMk/>
          <pc:sldMk cId="400612105" sldId="317"/>
        </pc:sldMkLst>
      </pc:sldChg>
      <pc:sldChg chg="modSp">
        <pc:chgData name="Linda Følsgaard Maron" userId="25e583fe-eea6-422a-b353-9d8d93ecf117" providerId="ADAL" clId="{BF89FD13-0B1D-4374-BC29-5D9F5745BB75}" dt="2023-12-14T09:58:17.891" v="6" actId="6549"/>
        <pc:sldMkLst>
          <pc:docMk/>
          <pc:sldMk cId="2378590645" sldId="4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173766BD-DD9E-3A4B-9E17-246AEF7D9C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45F3A10-D0D9-2345-9BAC-614F376D5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26D2E-3359-9341-B752-771A12F0BD0C}" type="datetimeFigureOut">
              <a:rPr lang="da-DK" smtClean="0"/>
              <a:t>30-09-2025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FE7FCCD-1F36-5348-B98B-0565955A1C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4249188-CE6B-D743-A70F-4501A45B15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77011-984A-E941-9FB6-355EE40DB91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1758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BF56-EDF0-3340-9A99-15E2CA00C18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F3E35-D05A-0B4D-8A8D-2D341D25460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6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58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81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6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1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Flyt fokus</a:t>
            </a:r>
            <a:r>
              <a:rPr lang="da-DK" baseline="0" dirty="0"/>
              <a:t> fra indhold og form til deltagernes UDBYTTE!!!!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99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bliver en del af et stærkt netværk med forvaltningens AMR og en arbejdsmiljøprofessionel – jeres AMK. AMK arbejder med arbejdsmiljøet på forvaltningsniveau og samarbejder på tværs i organisationen med de andre </a:t>
            </a:r>
            <a:r>
              <a:rPr lang="da-DK" dirty="0" err="1"/>
              <a:t>AMK´ere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2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Arbejdstilsynet: M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edvirker til at fremme sikre og sunde arbejdspladser. Konkret sker det ved at: 1.Kontrollere virksomhederne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2.Udarbejde regler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Informere om arbejdsmiljø.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Arbejdstilsynet foretager tilsynsbesøg for at kontrollere, at virksomhederne overholder arbejdsmiljøloven. Hvis reglerne ikke overholdes, giver Arbejdstilsynet påbud og vejleder virksomhederne i, hvordan de bedst kan overholde reglerne.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BFA: Samarbejder arbejdsgivere og arbejdstagere om initiativer til at skabe et bedre arbejdsmiljø både fysisk og psykisk. De udarbejder informations-og vejledningsmateriale.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Videncenter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arbejdsmiljø: Er en del af NFA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84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16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Arbejdstilsynet: M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edvirker til at fremme sikre og sunde arbejdspladser. Konkret sker det ved at: 1.Kontrollere virksomhederne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2.Udarbejde regler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Informere om arbejdsmiljø. 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Arbejdstilsynet foretager tilsynsbesøg for at kontrollere, at virksomhederne overholder arbejdsmiljøloven. Hvis reglerne ikke overholdes, giver Arbejdstilsynet påbud og vejleder virksomhederne i, hvordan de bedst kan overholde reglerne.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BFA: Samarbejder arbejdsgivere og arbejdstagere om initiativer til at skabe et bedre arbejdsmiljø både fysisk og psykisk. De udarbejder informations-og vejledningsmateriale.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Videncenter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arbejdsmiljø: Er en del af NFA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85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0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2B4F0-7BC6-E949-4089-600EEA855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550C6E-2EF5-C1D0-9882-45BDBE34C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CC67139-611E-D8EA-D124-A87D633F8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 aktiviteter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1AC76F2-853C-9E63-B070-3388E152E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90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4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hvilken grad er</a:t>
            </a:r>
            <a:r>
              <a:rPr lang="da-DK" baseline="0" dirty="0"/>
              <a:t> du klædt på til at arbejde i </a:t>
            </a:r>
            <a:r>
              <a:rPr lang="da-DK" baseline="0" dirty="0" err="1"/>
              <a:t>arbejdsmíljøgruppen</a:t>
            </a:r>
            <a:r>
              <a:rPr lang="da-DK" baseline="0" dirty="0"/>
              <a:t>? </a:t>
            </a:r>
          </a:p>
          <a:p>
            <a:r>
              <a:rPr lang="da-DK" baseline="0" dirty="0"/>
              <a:t>I hvilken grad har du kendskab til de emner der indgår i AM-</a:t>
            </a:r>
            <a:r>
              <a:rPr lang="da-DK" baseline="0" dirty="0" err="1"/>
              <a:t>udd</a:t>
            </a:r>
            <a:r>
              <a:rPr lang="da-DK" baseline="0" dirty="0"/>
              <a:t>. formål? </a:t>
            </a:r>
          </a:p>
          <a:p>
            <a:r>
              <a:rPr lang="da-DK" baseline="0" dirty="0"/>
              <a:t>I hvilken grad er du bevidst om betydningen af varig kompetenceudvikling? </a:t>
            </a:r>
          </a:p>
          <a:p>
            <a:r>
              <a:rPr lang="da-DK" baseline="0" dirty="0"/>
              <a:t>Sæt en samlet post-it der indikerer hvilket niveau du vurderer at du er på i dag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58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686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Få</a:t>
            </a:r>
            <a:r>
              <a:rPr lang="da-DK" baseline="0" dirty="0"/>
              <a:t> deltagernes </a:t>
            </a:r>
            <a:r>
              <a:rPr lang="da-DK" baseline="0" dirty="0" err="1"/>
              <a:t>mindset</a:t>
            </a:r>
            <a:r>
              <a:rPr lang="da-DK" baseline="0" dirty="0"/>
              <a:t> sporet ind på arbejdsmiljø – vis forløbstegning og resumer her hvad vi har været igennem – lad deltagerne fortælle om hvad der er sket hjemme på arbejdspladsen siden sidst – vis program for dag 3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0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41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1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Jer der har mulighed – prøv evt. at gå til Safetynet!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1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36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Hovedpointer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F3E35-D05A-0B4D-8A8D-2D341D2546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../../../STEP%206%20:..:%20Tilretninger/Power%20Point/PUF_PP_Standard2.png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../../../STEP%206%20:..:%20Tilretninger/Power%20Point/PUF_PP_Standard2.pn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../../../STEP%206%20:..:%20Tilretninger/Power%20Point/PUF_PP_Standard2.pn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../../../STEP%206%20:..:%20Tilretninger/Power%20Point/PUF_PP_Standard.png" TargetMode="Externa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60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372394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143508" y="1052736"/>
            <a:ext cx="8856984" cy="5248800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dirty="0"/>
              <a:t> Klik på ikonet for at tilføje et billede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2633907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13147" y="1268759"/>
            <a:ext cx="3041568" cy="1162050"/>
          </a:xfrm>
        </p:spPr>
        <p:txBody>
          <a:bodyPr anchor="b"/>
          <a:lstStyle>
            <a:lvl1pPr algn="l">
              <a:defRPr sz="1500" b="1">
                <a:latin typeface="+mj-lt"/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3545887" y="1250504"/>
            <a:ext cx="2671136" cy="4842792"/>
          </a:xfrm>
        </p:spPr>
        <p:txBody>
          <a:bodyPr/>
          <a:lstStyle>
            <a:lvl1pPr>
              <a:defRPr sz="1350">
                <a:latin typeface="+mn-lt"/>
              </a:defRPr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350">
                <a:latin typeface="+mn-lt"/>
              </a:defRPr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13147" y="2624508"/>
            <a:ext cx="3041568" cy="3468788"/>
          </a:xfrm>
        </p:spPr>
        <p:txBody>
          <a:bodyPr/>
          <a:lstStyle>
            <a:lvl1pPr marL="0" indent="0">
              <a:buNone/>
              <a:defRPr sz="1350"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idx="11"/>
          </p:nvPr>
        </p:nvSpPr>
        <p:spPr>
          <a:xfrm>
            <a:off x="6308194" y="1246434"/>
            <a:ext cx="2671136" cy="4846862"/>
          </a:xfrm>
        </p:spPr>
        <p:txBody>
          <a:bodyPr/>
          <a:lstStyle>
            <a:lvl1pPr>
              <a:defRPr sz="1350">
                <a:latin typeface="+mn-lt"/>
              </a:defRPr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00025" algn="l"/>
              </a:tabLst>
              <a:defRPr sz="1350">
                <a:latin typeface="+mn-lt"/>
              </a:defRPr>
            </a:lvl2pPr>
            <a:lvl3pPr>
              <a:tabLst/>
              <a:defRPr sz="1050"/>
            </a:lvl3pPr>
            <a:lvl4pPr>
              <a:tabLst/>
              <a:defRPr sz="900"/>
            </a:lvl4pPr>
            <a:lvl5pPr>
              <a:tabLst/>
              <a:defRPr sz="7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9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68054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139952" y="1268760"/>
            <a:ext cx="4752528" cy="432048"/>
          </a:xfrm>
        </p:spPr>
        <p:txBody>
          <a:bodyPr anchor="b"/>
          <a:lstStyle>
            <a:lvl1pPr algn="l">
              <a:defRPr sz="1500" b="1">
                <a:latin typeface="+mj-lt"/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147129" y="1988840"/>
            <a:ext cx="4745351" cy="365918"/>
          </a:xfrm>
        </p:spPr>
        <p:txBody>
          <a:bodyPr/>
          <a:lstStyle>
            <a:lvl1pPr marL="0" indent="0">
              <a:buNone/>
              <a:defRPr sz="1350"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1" name="Pladsholder til billede 2"/>
          <p:cNvSpPr>
            <a:spLocks noGrp="1"/>
          </p:cNvSpPr>
          <p:nvPr>
            <p:ph type="pic" idx="1"/>
          </p:nvPr>
        </p:nvSpPr>
        <p:spPr>
          <a:xfrm>
            <a:off x="143508" y="1052736"/>
            <a:ext cx="3888432" cy="5040560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240801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2104263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267864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1737049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2940481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472386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242651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file"/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3140" y="1"/>
            <a:ext cx="5687615" cy="1289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3140" y="1289785"/>
            <a:ext cx="5687615" cy="498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numCol="1" spcCol="720000" anchor="ctr" anchorCtr="0">
            <a:normAutofit/>
          </a:bodyPr>
          <a:lstStyle>
            <a:lvl1pPr marL="0" indent="0">
              <a:buNone/>
              <a:defRPr sz="1725" b="0" i="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Insert text her</a:t>
            </a:r>
          </a:p>
        </p:txBody>
      </p:sp>
    </p:spTree>
    <p:extLst>
      <p:ext uri="{BB962C8B-B14F-4D97-AF65-F5344CB8AC3E}">
        <p14:creationId xmlns:p14="http://schemas.microsoft.com/office/powerpoint/2010/main" val="1869632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352868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39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file"/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11"/>
          <p:cNvSpPr txBox="1">
            <a:spLocks/>
          </p:cNvSpPr>
          <p:nvPr userDrawn="1"/>
        </p:nvSpPr>
        <p:spPr>
          <a:xfrm>
            <a:off x="547122" y="6275672"/>
            <a:ext cx="5687615" cy="5823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dirty="0">
                <a:effectLst/>
                <a:latin typeface="Myriad Pro" charset="0"/>
              </a:rPr>
              <a:t>DIN FUNKTION</a:t>
            </a:r>
            <a:r>
              <a:rPr lang="en-US" sz="900" baseline="0" dirty="0">
                <a:effectLst/>
                <a:latin typeface="Myriad Pro" charset="0"/>
              </a:rPr>
              <a:t> I ARBEJDSMILJØGRUPPEN</a:t>
            </a:r>
            <a:endParaRPr lang="en-US" sz="900" dirty="0">
              <a:effectLst/>
              <a:latin typeface="Myriad Pro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3140" y="1"/>
            <a:ext cx="5687615" cy="1289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3140" y="1289785"/>
            <a:ext cx="5687615" cy="498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numCol="1" spcCol="720000" anchor="ctr" anchorCtr="0">
            <a:normAutofit/>
          </a:bodyPr>
          <a:lstStyle>
            <a:lvl1pPr marL="0" indent="0">
              <a:buNone/>
              <a:defRPr sz="1725" b="0" i="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Insert text her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70" y="6275672"/>
            <a:ext cx="1282269" cy="5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6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file"/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11"/>
          <p:cNvSpPr txBox="1">
            <a:spLocks/>
          </p:cNvSpPr>
          <p:nvPr userDrawn="1"/>
        </p:nvSpPr>
        <p:spPr>
          <a:xfrm>
            <a:off x="547122" y="6275672"/>
            <a:ext cx="5687615" cy="5823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900" dirty="0">
                <a:effectLst/>
                <a:latin typeface="Myriad Pro" charset="0"/>
              </a:rPr>
              <a:t>DIN FUNKTION</a:t>
            </a:r>
            <a:r>
              <a:rPr lang="en-US" sz="900" baseline="0" dirty="0">
                <a:effectLst/>
                <a:latin typeface="Myriad Pro" charset="0"/>
              </a:rPr>
              <a:t> I ARBEJDSMILJØGRUPPEN</a:t>
            </a:r>
            <a:endParaRPr lang="en-US" sz="900" dirty="0">
              <a:effectLst/>
              <a:latin typeface="Myriad Pro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3140" y="1"/>
            <a:ext cx="5687615" cy="1289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>
              <a:buNone/>
              <a:defRPr sz="21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3140" y="1289785"/>
            <a:ext cx="5687615" cy="498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numCol="1" spcCol="720000" anchor="ctr" anchorCtr="0">
            <a:normAutofit/>
          </a:bodyPr>
          <a:lstStyle>
            <a:lvl1pPr marL="0" indent="0">
              <a:buNone/>
              <a:defRPr sz="1725" b="0" i="0" baseline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Insert text her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670" y="6275672"/>
            <a:ext cx="1282269" cy="5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9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hlinkClick r:id="rId2" action="ppaction://hlinkfile"/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780928"/>
            <a:ext cx="6624736" cy="1080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08543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13148" y="1268760"/>
            <a:ext cx="8371321" cy="4318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844824"/>
            <a:ext cx="8371321" cy="417646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37357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413539" y="1844824"/>
            <a:ext cx="4050450" cy="4248472"/>
          </a:xfrm>
        </p:spPr>
        <p:txBody>
          <a:bodyPr/>
          <a:lstStyle>
            <a:lvl1pPr>
              <a:defRPr sz="1350"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half" idx="2"/>
          </p:nvPr>
        </p:nvSpPr>
        <p:spPr>
          <a:xfrm>
            <a:off x="4615662" y="1853554"/>
            <a:ext cx="4168806" cy="4239742"/>
          </a:xfrm>
        </p:spPr>
        <p:txBody>
          <a:bodyPr/>
          <a:lstStyle>
            <a:lvl1pPr>
              <a:defRPr sz="1350"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3148" y="1268760"/>
            <a:ext cx="837132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Indsæt OMRÅDE/KATEGORI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2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../../../STEP%206%20:..:%20Tilretninger/Power%20Point/PUF_PP_Standard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6" Type="http://schemas.openxmlformats.org/officeDocument/2006/relationships/hyperlink" Target="../../../STEP%206%20:..:%20Tilretninger/Power%20Point/PUF_PP_Standard2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 txBox="1">
            <a:spLocks/>
          </p:cNvSpPr>
          <p:nvPr userDrawn="1"/>
        </p:nvSpPr>
        <p:spPr>
          <a:xfrm>
            <a:off x="1728193" y="2713038"/>
            <a:ext cx="5687615" cy="1431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i="0" kern="12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i="0" kern="1200" dirty="0">
                <a:solidFill>
                  <a:schemeClr val="bg1"/>
                </a:solidFill>
                <a:effectLst/>
                <a:latin typeface="Myriad Pro" charset="0"/>
                <a:ea typeface="Myriad Pro" charset="0"/>
                <a:cs typeface="Myriad Pro" charset="0"/>
              </a:rPr>
              <a:t>SÅDAN PÅVIRKER I </a:t>
            </a:r>
            <a:br>
              <a:rPr lang="en-US" sz="3000" b="1" i="0" kern="1200" dirty="0">
                <a:solidFill>
                  <a:schemeClr val="bg1"/>
                </a:solidFill>
                <a:effectLst/>
                <a:latin typeface="Myriad Pro" charset="0"/>
                <a:ea typeface="Myriad Pro" charset="0"/>
                <a:cs typeface="Myriad Pro" charset="0"/>
              </a:rPr>
            </a:br>
            <a:r>
              <a:rPr lang="en-US" sz="3000" b="1" i="0" kern="1200" dirty="0">
                <a:solidFill>
                  <a:schemeClr val="bg1"/>
                </a:solidFill>
                <a:effectLst/>
                <a:latin typeface="Myriad Pro" charset="0"/>
                <a:ea typeface="Myriad Pro" charset="0"/>
                <a:cs typeface="Myriad Pro" charset="0"/>
              </a:rPr>
              <a:t>HOLDNINGER OG KULTUR</a:t>
            </a:r>
          </a:p>
        </p:txBody>
      </p:sp>
      <p:pic>
        <p:nvPicPr>
          <p:cNvPr id="2" name="Picture 1">
            <a:hlinkClick r:id="rId8" action="ppaction://hlinkfile"/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40403" y="2951946"/>
            <a:ext cx="665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FOREBYG MED </a:t>
            </a:r>
          </a:p>
          <a:p>
            <a:pPr algn="ctr"/>
            <a:r>
              <a:rPr lang="en-US" sz="28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OVERBLIK OG SYSTEMATIK </a:t>
            </a:r>
          </a:p>
        </p:txBody>
      </p:sp>
    </p:spTree>
    <p:extLst>
      <p:ext uri="{BB962C8B-B14F-4D97-AF65-F5344CB8AC3E}">
        <p14:creationId xmlns:p14="http://schemas.microsoft.com/office/powerpoint/2010/main" val="33338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3" r:id="rId3"/>
    <p:sldLayoutId id="2147483714" r:id="rId4"/>
    <p:sldLayoutId id="2147483769" r:id="rId5"/>
    <p:sldLayoutId id="2147483770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16" action="ppaction://hlinkfile"/>
          </p:cNvPr>
          <p:cNvPicPr>
            <a:picLocks noChangeAspect="1"/>
          </p:cNvPicPr>
          <p:nvPr userDrawn="1"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3149" y="1484784"/>
            <a:ext cx="837132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3149" y="2061910"/>
            <a:ext cx="8371321" cy="423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endParaRPr lang="da-DK" dirty="0"/>
          </a:p>
        </p:txBody>
      </p:sp>
      <p:sp>
        <p:nvSpPr>
          <p:cNvPr id="25" name="Tekstfelt 24"/>
          <p:cNvSpPr txBox="1"/>
          <p:nvPr userDrawn="1"/>
        </p:nvSpPr>
        <p:spPr>
          <a:xfrm>
            <a:off x="4950042" y="6292800"/>
            <a:ext cx="1793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900" b="1" dirty="0">
                <a:solidFill>
                  <a:schemeClr val="bg1"/>
                </a:solidFill>
                <a:latin typeface="+mj-lt"/>
              </a:rPr>
              <a:t>Handlekraft: </a:t>
            </a:r>
            <a:r>
              <a:rPr lang="da-DK" sz="900" dirty="0">
                <a:solidFill>
                  <a:schemeClr val="bg1"/>
                </a:solidFill>
                <a:latin typeface="+mn-lt"/>
              </a:rPr>
              <a:t>Vi får det til at ske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8010999" y="6292800"/>
            <a:ext cx="7020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98BB49-A0B4-4DEE-A4B6-9D1DA05534CE}" type="slidenum">
              <a:rPr lang="da-DK" sz="900" b="1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da-DK" sz="9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844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None/>
        <a:defRPr sz="135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marR="0" indent="0" algn="l" defTabSz="6858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20000"/>
        <a:buFont typeface="Arial" panose="020B0604020202020204" pitchFamily="34" charset="0"/>
        <a:buNone/>
        <a:tabLst/>
        <a:defRPr sz="1200">
          <a:solidFill>
            <a:schemeClr val="tx1"/>
          </a:solidFill>
          <a:latin typeface="+mn-lt"/>
          <a:cs typeface="Arial" pitchFamily="34" charset="0"/>
        </a:defRPr>
      </a:lvl2pPr>
      <a:lvl3pPr marL="607500" indent="-2025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05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810000" indent="-1728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9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12500" indent="-1728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75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fa.dk/nyt/nyheder/2025/juni/arbejdsrelaterede-ulykker-og-sygdomme-koster-samfundet-omkring-50-milliarder-kroner-om-aare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dtarbejdsmiljo.dk/arbejdsmiljoearbejdet/arbejdsulykker/faldulykker/folder-du-kan-goere-en-forskel-for-dig-selv-og-dine-kollegaer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vejle.dk/om-kommunen/nyt-og-presse/nyheder/ny-psykisk-foerstehjaelpskuffert-skal-styrke-trivslen-paa-arbejdspladsern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egler.at.dk/bekendtgoerelser/voldsskadeforsikring-1275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8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bejdsmiljoeprisen.dk/vindere-2020/?utm_campaign=SEPTEMBER%20uge%2037183542&amp;utm_source=Alle%20medlemmer&amp;utm_medium=emai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arbejdsmiljoeprisen.dk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t.dk/lederes-arbejdsmiljoe/" TargetMode="External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t.dk/guides/bliv-klar-til-tilsyn/?slide=34576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hyperlink" Target="https://humanhouse.com/da/arbejdsmiljoe/psykisk-arbejdsmiljo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tief-hartmanns.dk/psykosocialt-arbejdsmiljo/" TargetMode="External"/><Relationship Id="rId5" Type="http://schemas.openxmlformats.org/officeDocument/2006/relationships/hyperlink" Target="https://www.dmr.dk/" TargetMode="External"/><Relationship Id="rId4" Type="http://schemas.openxmlformats.org/officeDocument/2006/relationships/hyperlink" Target="https://www.ameksperten.dk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www.sst.dk/-/media/Udgivelser/2021/Ren-Rutine/SST_A4_Hygiejne_Plakat_02.ashx?la=da&amp;hash=2DDF8F9867D9E1517D3DBA2BF2B867F79E67F50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552007" y="2984269"/>
            <a:ext cx="4156364" cy="1200329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VELKOMMEN</a:t>
            </a:r>
          </a:p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</a:t>
            </a:r>
          </a:p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335629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E40B0C6-855E-8632-A6EA-B2C00A0F0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729576" cy="1289783"/>
          </a:xfrm>
        </p:spPr>
        <p:txBody>
          <a:bodyPr>
            <a:normAutofit/>
          </a:bodyPr>
          <a:lstStyle/>
          <a:p>
            <a:r>
              <a:rPr lang="da-DK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Ulykker og sygdom </a:t>
            </a:r>
          </a:p>
          <a:p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da-DK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å grund af arbejdet koster samfundet 50 milliarder om året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6871843-5D1E-0E5C-2701-C31390452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19" y="1602714"/>
            <a:ext cx="4416920" cy="474033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4F06DF9-5752-C4C4-DB79-CB6CC289B29C}"/>
              </a:ext>
            </a:extLst>
          </p:cNvPr>
          <p:cNvSpPr txBox="1"/>
          <p:nvPr/>
        </p:nvSpPr>
        <p:spPr>
          <a:xfrm>
            <a:off x="4572000" y="645757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Kilde: </a:t>
            </a:r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Arbejdsrelaterede ulykker og sygdomme koster samfundet omkring 50 milliarder kroner om året</a:t>
            </a:r>
            <a:endParaRPr lang="da-D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E9B4FEB-F453-8149-D69E-540BF5C7C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88" y="1602714"/>
            <a:ext cx="1668023" cy="183555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07FDEE2-4DDF-8375-F5FD-364CCFD79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047" y="1602714"/>
            <a:ext cx="1660818" cy="19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National statistik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36" y="2336769"/>
            <a:ext cx="6434051" cy="309290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840051" y="5426080"/>
            <a:ext cx="1612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Kilde: Arbejdstilsynet</a:t>
            </a:r>
          </a:p>
        </p:txBody>
      </p:sp>
      <p:sp>
        <p:nvSpPr>
          <p:cNvPr id="6" name="Rektangel 5"/>
          <p:cNvSpPr/>
          <p:nvPr/>
        </p:nvSpPr>
        <p:spPr>
          <a:xfrm>
            <a:off x="789709" y="1544696"/>
            <a:ext cx="5428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Hver femte </a:t>
            </a:r>
            <a:r>
              <a:rPr lang="da-DK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alvorlige arbejdsulykke er pga. snublen </a:t>
            </a:r>
          </a:p>
          <a:p>
            <a:r>
              <a:rPr lang="da-DK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på de danske arbejdspladser </a:t>
            </a:r>
            <a:endParaRPr lang="da-DK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554" y="1489385"/>
            <a:ext cx="1179686" cy="114246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89709" y="5721159"/>
            <a:ext cx="703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1E1E1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Eksem er den arbejdsbetingede sygdom i Danmark, som hyppigst bliver anerkendt</a:t>
            </a:r>
            <a:endParaRPr lang="da-DK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5365296" y="6497078"/>
            <a:ext cx="4174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Kilde: Det Nationale Forskningscenter for Arbejdsmiljø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77" y="1327119"/>
            <a:ext cx="504825" cy="100965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76" y="5429675"/>
            <a:ext cx="5048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78FF3-FDC4-EECE-D43C-D386007CD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C4454E5-F6E0-A7EA-EC9F-F0D46FCFE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Ulykker i vores organisation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EA0976-834C-AF25-4B95-EEB76293D51F}"/>
              </a:ext>
            </a:extLst>
          </p:cNvPr>
          <p:cNvSpPr/>
          <p:nvPr/>
        </p:nvSpPr>
        <p:spPr>
          <a:xfrm>
            <a:off x="6612467" y="1509889"/>
            <a:ext cx="1264740" cy="311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7901E699-4500-6CDF-6064-0999466EAD5D}"/>
              </a:ext>
            </a:extLst>
          </p:cNvPr>
          <p:cNvSpPr txBox="1"/>
          <p:nvPr/>
        </p:nvSpPr>
        <p:spPr>
          <a:xfrm>
            <a:off x="7020313" y="6507900"/>
            <a:ext cx="1855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Kilde: HR-regnskab 2024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CE87AA7-B56D-A685-2B0A-7FAD4F977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0" b="7816"/>
          <a:stretch/>
        </p:blipFill>
        <p:spPr>
          <a:xfrm>
            <a:off x="362048" y="1506442"/>
            <a:ext cx="5384682" cy="4568243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680D6D9-177B-CA35-08BD-70A4F48E1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837" y="1509889"/>
            <a:ext cx="1439113" cy="14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49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EAC067AE-123D-C503-3E63-06AF7213C9D0}"/>
              </a:ext>
            </a:extLst>
          </p:cNvPr>
          <p:cNvSpPr txBox="1"/>
          <p:nvPr/>
        </p:nvSpPr>
        <p:spPr>
          <a:xfrm>
            <a:off x="1760888" y="1484157"/>
            <a:ext cx="79294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da-DK" sz="1800" dirty="0">
              <a:effectLst/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da-DK" b="1" dirty="0"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2024</a:t>
            </a:r>
          </a:p>
          <a:p>
            <a:pPr>
              <a:buNone/>
            </a:pPr>
            <a:endParaRPr lang="da-DK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21% af arbejdsulykkerne skyldes fald</a:t>
            </a:r>
            <a:endParaRPr lang="da-DK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20% af faldene er sket for nyansatte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27% af arbejdsulykkerne udgøres af nyansatte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18% af arbejdsulykkerne </a:t>
            </a:r>
            <a:r>
              <a:rPr lang="da-DK" dirty="0"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skyldes vold ifm. arbejdet</a:t>
            </a:r>
            <a:endParaRPr lang="da-DK" sz="1800" dirty="0">
              <a:effectLst/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da-DK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da-DK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Pladsholder til tekst 1">
            <a:extLst>
              <a:ext uri="{FF2B5EF4-FFF2-40B4-BE49-F238E27FC236}">
                <a16:creationId xmlns:a16="http://schemas.microsoft.com/office/drawing/2014/main" id="{05489E3A-C391-E2AC-5499-D5162FD92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5687615" cy="1289783"/>
          </a:xfrm>
        </p:spPr>
        <p:txBody>
          <a:bodyPr/>
          <a:lstStyle/>
          <a:p>
            <a:r>
              <a:rPr lang="da-DK" b="0" dirty="0"/>
              <a:t>Ulykker i vores organisation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B6CDEE9-B730-CCBD-D3B4-887C0A28E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41" y="2167668"/>
            <a:ext cx="662647" cy="58694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BEA2EEE-ECCE-17B4-859A-AB087809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23" y="3318456"/>
            <a:ext cx="775265" cy="73894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9F6C430-E2AD-54EB-42FB-93B594086477}"/>
              </a:ext>
            </a:extLst>
          </p:cNvPr>
          <p:cNvSpPr/>
          <p:nvPr/>
        </p:nvSpPr>
        <p:spPr>
          <a:xfrm>
            <a:off x="901861" y="3992844"/>
            <a:ext cx="167524" cy="2024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A80A571A-3506-1207-1D28-5E2A36625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59" y="4705232"/>
            <a:ext cx="815993" cy="668611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9B36E5CF-4D14-9730-8D60-D11152E85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858" y="1484157"/>
            <a:ext cx="1185094" cy="9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Ulykker i vores organisation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737" y="1402126"/>
            <a:ext cx="992263" cy="996857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6612467" y="1509889"/>
            <a:ext cx="1264740" cy="311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5613544" y="6505505"/>
            <a:ext cx="36988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Kilde: Arbejdsmiljø- og sundhedsredegørelse 2023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2DE92F0-AAE5-340E-36FC-3AEE92B1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79" y="1599296"/>
            <a:ext cx="7307766" cy="163062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0E49BB5-587D-F09A-12A1-8CB2994AD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48" y="3195601"/>
            <a:ext cx="7289797" cy="1061846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793CD1FA-D4EA-0BA0-8966-B85786947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556" y="5409256"/>
            <a:ext cx="4611396" cy="977188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1ED090CB-A615-CE5B-7A4E-0599261BD006}"/>
              </a:ext>
            </a:extLst>
          </p:cNvPr>
          <p:cNvSpPr txBox="1"/>
          <p:nvPr/>
        </p:nvSpPr>
        <p:spPr>
          <a:xfrm>
            <a:off x="4119486" y="5157746"/>
            <a:ext cx="170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Ulykkestyper fysisk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4577BDC8-26B0-CABD-F533-80CD9AEABF51}"/>
              </a:ext>
            </a:extLst>
          </p:cNvPr>
          <p:cNvSpPr txBox="1"/>
          <p:nvPr/>
        </p:nvSpPr>
        <p:spPr>
          <a:xfrm>
            <a:off x="306958" y="5120689"/>
            <a:ext cx="170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Ulykker fysisk – top 3</a:t>
            </a:r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B816ADA8-76CB-6D14-5A08-9D2E6CDEF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48" y="5394408"/>
            <a:ext cx="3427605" cy="741795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B44E5135-4418-ABBD-FADC-C59E461E91B4}"/>
              </a:ext>
            </a:extLst>
          </p:cNvPr>
          <p:cNvSpPr txBox="1"/>
          <p:nvPr/>
        </p:nvSpPr>
        <p:spPr>
          <a:xfrm>
            <a:off x="362048" y="4330590"/>
            <a:ext cx="6432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Faldulykkerne udgør i 27% af det samlede antal anmeldte arbejdsulykker.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EBBB905F-106A-8BF2-2501-C22153C24042}"/>
              </a:ext>
            </a:extLst>
          </p:cNvPr>
          <p:cNvSpPr txBox="1"/>
          <p:nvPr/>
        </p:nvSpPr>
        <p:spPr>
          <a:xfrm>
            <a:off x="362048" y="4602530"/>
            <a:ext cx="6432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Arbejdsulykker for nyansatte udgør 28% af det samlede antal anmeldte arbejdsulykker.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4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33165FB-4721-F946-F2E2-CFBB93675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5864060" cy="1289783"/>
          </a:xfrm>
        </p:spPr>
        <p:txBody>
          <a:bodyPr>
            <a:normAutofit/>
          </a:bodyPr>
          <a:lstStyle/>
          <a:p>
            <a:r>
              <a:rPr lang="da-DK" sz="2400" b="0" dirty="0">
                <a:latin typeface="Arial" panose="020B0604020202020204" pitchFamily="34" charset="0"/>
                <a:cs typeface="Arial" panose="020B0604020202020204" pitchFamily="34" charset="0"/>
              </a:rPr>
              <a:t>AMG udarbejd leveregler der forebygger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07438A8-972F-4A6B-3A9F-713E45B0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27" y="1447747"/>
            <a:ext cx="6693417" cy="4910854"/>
          </a:xfrm>
          <a:prstGeom prst="rect">
            <a:avLst/>
          </a:prstGeom>
        </p:spPr>
      </p:pic>
      <p:pic>
        <p:nvPicPr>
          <p:cNvPr id="7" name="Billede 6">
            <a:hlinkClick r:id="rId3"/>
            <a:extLst>
              <a:ext uri="{FF2B5EF4-FFF2-40B4-BE49-F238E27FC236}">
                <a16:creationId xmlns:a16="http://schemas.microsoft.com/office/drawing/2014/main" id="{63E13F2A-FAF1-E4B1-E394-E2DDB72A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429" y="4373193"/>
            <a:ext cx="1738571" cy="248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5174987" y="1807378"/>
            <a:ext cx="2969946" cy="6564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981793" cy="1289783"/>
          </a:xfrm>
        </p:spPr>
        <p:txBody>
          <a:bodyPr/>
          <a:lstStyle/>
          <a:p>
            <a:r>
              <a:rPr lang="da-DK" b="0" dirty="0"/>
              <a:t>Registrering og analyse i </a:t>
            </a:r>
            <a:r>
              <a:rPr lang="da-DK" b="0" dirty="0" err="1"/>
              <a:t>SafetyNet</a:t>
            </a:r>
            <a:endParaRPr lang="da-DK" b="0" dirty="0"/>
          </a:p>
        </p:txBody>
      </p:sp>
      <p:pic>
        <p:nvPicPr>
          <p:cNvPr id="62" name="Billede 61"/>
          <p:cNvPicPr>
            <a:picLocks noChangeAspect="1"/>
          </p:cNvPicPr>
          <p:nvPr/>
        </p:nvPicPr>
        <p:blipFill rotWithShape="1">
          <a:blip r:embed="rId3"/>
          <a:srcRect l="30312" t="32359" r="28738" b="33621"/>
          <a:stretch/>
        </p:blipFill>
        <p:spPr>
          <a:xfrm>
            <a:off x="912644" y="2106379"/>
            <a:ext cx="3744416" cy="1944216"/>
          </a:xfrm>
          <a:prstGeom prst="rect">
            <a:avLst/>
          </a:prstGeom>
        </p:spPr>
      </p:pic>
      <p:pic>
        <p:nvPicPr>
          <p:cNvPr id="64" name="Billed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54" y="2081406"/>
            <a:ext cx="1035056" cy="1775242"/>
          </a:xfrm>
          <a:prstGeom prst="rect">
            <a:avLst/>
          </a:prstGeom>
        </p:spPr>
      </p:pic>
      <p:pic>
        <p:nvPicPr>
          <p:cNvPr id="65" name="Billed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62" y="4901269"/>
            <a:ext cx="900857" cy="10009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6" name="Pladsholder til indhold 2"/>
          <p:cNvSpPr txBox="1">
            <a:spLocks/>
          </p:cNvSpPr>
          <p:nvPr/>
        </p:nvSpPr>
        <p:spPr bwMode="auto">
          <a:xfrm>
            <a:off x="577797" y="5872755"/>
            <a:ext cx="815680" cy="2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200" kern="0" dirty="0"/>
              <a:t>Trusler</a:t>
            </a:r>
          </a:p>
        </p:txBody>
      </p:sp>
      <p:pic>
        <p:nvPicPr>
          <p:cNvPr id="67" name="Billed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687" y="4861832"/>
            <a:ext cx="927943" cy="101376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8" name="Pladsholder til indhold 2"/>
          <p:cNvSpPr txBox="1">
            <a:spLocks/>
          </p:cNvSpPr>
          <p:nvPr/>
        </p:nvSpPr>
        <p:spPr bwMode="auto">
          <a:xfrm>
            <a:off x="3343205" y="5846131"/>
            <a:ext cx="820780" cy="29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200" kern="0" dirty="0"/>
              <a:t>Vold</a:t>
            </a:r>
          </a:p>
        </p:txBody>
      </p:sp>
      <p:sp>
        <p:nvSpPr>
          <p:cNvPr id="69" name="Pladsholder til indhold 2"/>
          <p:cNvSpPr txBox="1">
            <a:spLocks/>
          </p:cNvSpPr>
          <p:nvPr/>
        </p:nvSpPr>
        <p:spPr bwMode="auto">
          <a:xfrm>
            <a:off x="1668603" y="5846131"/>
            <a:ext cx="1063934" cy="2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200" kern="0" dirty="0"/>
              <a:t>(Sex-)chikane</a:t>
            </a:r>
          </a:p>
        </p:txBody>
      </p:sp>
      <p:pic>
        <p:nvPicPr>
          <p:cNvPr id="70" name="Billede 69"/>
          <p:cNvPicPr>
            <a:picLocks noChangeAspect="1"/>
          </p:cNvPicPr>
          <p:nvPr/>
        </p:nvPicPr>
        <p:blipFill rotWithShape="1">
          <a:blip r:embed="rId7"/>
          <a:srcRect l="42913" t="39921" r="42913" b="34880"/>
          <a:stretch/>
        </p:blipFill>
        <p:spPr>
          <a:xfrm>
            <a:off x="5757474" y="5406571"/>
            <a:ext cx="846779" cy="9408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2" name="Billed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883" y="5850555"/>
            <a:ext cx="1159822" cy="429606"/>
          </a:xfrm>
          <a:prstGeom prst="rect">
            <a:avLst/>
          </a:prstGeom>
        </p:spPr>
      </p:pic>
      <p:sp>
        <p:nvSpPr>
          <p:cNvPr id="74" name="Pladsholder til indhold 2"/>
          <p:cNvSpPr txBox="1">
            <a:spLocks/>
          </p:cNvSpPr>
          <p:nvPr/>
        </p:nvSpPr>
        <p:spPr bwMode="auto">
          <a:xfrm>
            <a:off x="5174987" y="1834641"/>
            <a:ext cx="2967264" cy="5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1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der </a:t>
            </a:r>
            <a:r>
              <a:rPr lang="da-DK" sz="1100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fravær</a:t>
            </a:r>
            <a:r>
              <a:rPr lang="da-DK" sz="11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eller </a:t>
            </a:r>
            <a:r>
              <a:rPr lang="da-DK" sz="1100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krisehjælp og/eller udgifter</a:t>
            </a:r>
            <a:r>
              <a:rPr lang="da-DK" sz="11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ifm. en hændelse </a:t>
            </a:r>
            <a:r>
              <a:rPr lang="da-DK" sz="1100" b="1" u="sng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SKAL</a:t>
            </a:r>
            <a:r>
              <a:rPr lang="da-DK" sz="11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den anmeldes som en ulykke!</a:t>
            </a:r>
          </a:p>
        </p:txBody>
      </p:sp>
      <p:pic>
        <p:nvPicPr>
          <p:cNvPr id="81" name="Billed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480" y="5239958"/>
            <a:ext cx="1254980" cy="635639"/>
          </a:xfrm>
          <a:prstGeom prst="rect">
            <a:avLst/>
          </a:prstGeom>
        </p:spPr>
      </p:pic>
      <p:pic>
        <p:nvPicPr>
          <p:cNvPr id="82" name="Billede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7717" y="4747728"/>
            <a:ext cx="469069" cy="474224"/>
          </a:xfrm>
          <a:prstGeom prst="rect">
            <a:avLst/>
          </a:prstGeom>
        </p:spPr>
      </p:pic>
      <p:sp>
        <p:nvSpPr>
          <p:cNvPr id="85" name="Pladsholder til indhold 2"/>
          <p:cNvSpPr txBox="1">
            <a:spLocks/>
          </p:cNvSpPr>
          <p:nvPr/>
        </p:nvSpPr>
        <p:spPr bwMode="auto">
          <a:xfrm>
            <a:off x="686067" y="1729644"/>
            <a:ext cx="3419822" cy="28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Registrering af psykisk og fysisk </a:t>
            </a:r>
            <a:r>
              <a:rPr lang="da-DK" sz="1200" b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ulykke</a:t>
            </a:r>
          </a:p>
        </p:txBody>
      </p:sp>
      <p:sp>
        <p:nvSpPr>
          <p:cNvPr id="86" name="Højrepil 85"/>
          <p:cNvSpPr/>
          <p:nvPr/>
        </p:nvSpPr>
        <p:spPr bwMode="auto">
          <a:xfrm>
            <a:off x="2111010" y="2961166"/>
            <a:ext cx="342484" cy="325574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Afrundet rektangel 2"/>
          <p:cNvSpPr/>
          <p:nvPr/>
        </p:nvSpPr>
        <p:spPr>
          <a:xfrm>
            <a:off x="260112" y="1708711"/>
            <a:ext cx="4178239" cy="2304955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Afrundet rektangel 37"/>
          <p:cNvSpPr/>
          <p:nvPr/>
        </p:nvSpPr>
        <p:spPr>
          <a:xfrm>
            <a:off x="353607" y="4275202"/>
            <a:ext cx="4084743" cy="2125598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Pladsholder til indhold 2"/>
          <p:cNvSpPr txBox="1">
            <a:spLocks/>
          </p:cNvSpPr>
          <p:nvPr/>
        </p:nvSpPr>
        <p:spPr bwMode="auto">
          <a:xfrm>
            <a:off x="515994" y="4330357"/>
            <a:ext cx="4040792" cy="3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Registrering</a:t>
            </a:r>
            <a:r>
              <a:rPr lang="da-DK" sz="12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 </a:t>
            </a:r>
            <a:r>
              <a:rPr lang="da-DK" sz="1200" b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psykisk og fysik vold </a:t>
            </a:r>
            <a:r>
              <a:rPr lang="da-DK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(borger) </a:t>
            </a:r>
          </a:p>
        </p:txBody>
      </p:sp>
      <p:sp>
        <p:nvSpPr>
          <p:cNvPr id="41" name="Pladsholder til indhold 2"/>
          <p:cNvSpPr txBox="1">
            <a:spLocks/>
          </p:cNvSpPr>
          <p:nvPr/>
        </p:nvSpPr>
        <p:spPr bwMode="auto">
          <a:xfrm>
            <a:off x="5681370" y="4986312"/>
            <a:ext cx="1196213" cy="47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200" b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Nærved-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200" b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ulykke</a:t>
            </a:r>
            <a:endParaRPr lang="da-DK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Pladsholder til indhold 2"/>
          <p:cNvSpPr txBox="1">
            <a:spLocks/>
          </p:cNvSpPr>
          <p:nvPr/>
        </p:nvSpPr>
        <p:spPr bwMode="auto">
          <a:xfrm>
            <a:off x="6961883" y="5611543"/>
            <a:ext cx="1202305" cy="23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200" b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Brilleskade</a:t>
            </a:r>
            <a:endParaRPr lang="da-DK" sz="12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Afrundet rektangel 42"/>
          <p:cNvSpPr/>
          <p:nvPr/>
        </p:nvSpPr>
        <p:spPr>
          <a:xfrm>
            <a:off x="5642821" y="4991809"/>
            <a:ext cx="1073988" cy="138558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Afrundet rektangel 43"/>
          <p:cNvSpPr/>
          <p:nvPr/>
        </p:nvSpPr>
        <p:spPr>
          <a:xfrm>
            <a:off x="6884715" y="5588567"/>
            <a:ext cx="1279473" cy="786922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9" name="Billed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2251" y="1807378"/>
            <a:ext cx="361886" cy="583229"/>
          </a:xfrm>
          <a:prstGeom prst="rect">
            <a:avLst/>
          </a:prstGeom>
        </p:spPr>
      </p:pic>
      <p:sp>
        <p:nvSpPr>
          <p:cNvPr id="55" name="Pladsholder til indhold 2"/>
          <p:cNvSpPr txBox="1">
            <a:spLocks/>
          </p:cNvSpPr>
          <p:nvPr/>
        </p:nvSpPr>
        <p:spPr bwMode="auto">
          <a:xfrm>
            <a:off x="5857236" y="6582145"/>
            <a:ext cx="3417550" cy="2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000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 </a:t>
            </a:r>
            <a:r>
              <a:rPr lang="da-DK" sz="1000" i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SafetyNet</a:t>
            </a:r>
            <a:r>
              <a:rPr lang="da-DK" sz="1000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blev taget i brug januar 2018 </a:t>
            </a:r>
          </a:p>
        </p:txBody>
      </p:sp>
      <p:sp>
        <p:nvSpPr>
          <p:cNvPr id="48" name="Pladsholder til indhold 2"/>
          <p:cNvSpPr txBox="1">
            <a:spLocks/>
          </p:cNvSpPr>
          <p:nvPr/>
        </p:nvSpPr>
        <p:spPr bwMode="auto">
          <a:xfrm>
            <a:off x="4901168" y="3491184"/>
            <a:ext cx="3737788" cy="110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200" b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Krænkende adfærd </a:t>
            </a:r>
            <a:r>
              <a:rPr lang="da-DK" sz="1000" i="1" kern="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(mellem kollegaer)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200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Aktiv og passiv handling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200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En grov/flere gange nedværdigelse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200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da-DK" sz="1000" i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(mobning/chikane udsagn eller handlinger)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200" i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Handling efter lokal retningslinje</a:t>
            </a:r>
          </a:p>
        </p:txBody>
      </p:sp>
      <p:sp>
        <p:nvSpPr>
          <p:cNvPr id="58" name="Afrundet rektangel 57"/>
          <p:cNvSpPr/>
          <p:nvPr/>
        </p:nvSpPr>
        <p:spPr>
          <a:xfrm>
            <a:off x="4862618" y="3496681"/>
            <a:ext cx="3880762" cy="1030477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1879" y="3972489"/>
            <a:ext cx="757077" cy="50471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901981" y="6098490"/>
            <a:ext cx="27751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i="1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a-DK" sz="1000" kern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 - Handling efter lokal retningslinje</a:t>
            </a:r>
          </a:p>
        </p:txBody>
      </p:sp>
      <p:sp>
        <p:nvSpPr>
          <p:cNvPr id="6" name="Tekstfelt 5"/>
          <p:cNvSpPr txBox="1"/>
          <p:nvPr/>
        </p:nvSpPr>
        <p:spPr>
          <a:xfrm rot="338911">
            <a:off x="3451817" y="2374028"/>
            <a:ext cx="61394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900" dirty="0">
                <a:latin typeface="Arial" panose="020B0604020202020204" pitchFamily="34" charset="0"/>
                <a:cs typeface="Arial" panose="020B0604020202020204" pitchFamily="34" charset="0"/>
              </a:rPr>
              <a:t>10 dage</a:t>
            </a:r>
          </a:p>
        </p:txBody>
      </p:sp>
    </p:spTree>
    <p:extLst>
      <p:ext uri="{BB962C8B-B14F-4D97-AF65-F5344CB8AC3E}">
        <p14:creationId xmlns:p14="http://schemas.microsoft.com/office/powerpoint/2010/main" val="2234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  <p:bldP spid="69" grpId="0"/>
      <p:bldP spid="74" grpId="0"/>
      <p:bldP spid="38" grpId="0" animBg="1"/>
      <p:bldP spid="40" grpId="0"/>
      <p:bldP spid="41" grpId="0"/>
      <p:bldP spid="42" grpId="0"/>
      <p:bldP spid="43" grpId="0" animBg="1"/>
      <p:bldP spid="44" grpId="0" animBg="1"/>
      <p:bldP spid="55" grpId="0"/>
      <p:bldP spid="48" grpId="0"/>
      <p:bldP spid="58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2400" b="0" dirty="0"/>
              <a:t>Psykisk førstehjælp </a:t>
            </a:r>
            <a:r>
              <a:rPr lang="da-DK" sz="1200" b="0" i="1" dirty="0"/>
              <a:t>– Reagér på nødssituationer</a:t>
            </a:r>
          </a:p>
        </p:txBody>
      </p:sp>
      <p:sp>
        <p:nvSpPr>
          <p:cNvPr id="4" name="Afrundet rektangel 3"/>
          <p:cNvSpPr/>
          <p:nvPr/>
        </p:nvSpPr>
        <p:spPr bwMode="auto">
          <a:xfrm>
            <a:off x="1752253" y="3706227"/>
            <a:ext cx="4536504" cy="1604041"/>
          </a:xfrm>
          <a:prstGeom prst="round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3" y="1511909"/>
            <a:ext cx="1233011" cy="1493780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1564007" y="1401936"/>
            <a:ext cx="5780657" cy="4715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Umiddelbart efter en traumatisk hændelse drages omsorg for ansatte, der enten direkte eller som vidner har været udsat for hændelsen</a:t>
            </a:r>
          </a:p>
        </p:txBody>
      </p:sp>
      <p:sp>
        <p:nvSpPr>
          <p:cNvPr id="9" name="Rektangel 8"/>
          <p:cNvSpPr/>
          <p:nvPr/>
        </p:nvSpPr>
        <p:spPr>
          <a:xfrm>
            <a:off x="1564007" y="2497255"/>
            <a:ext cx="6518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da-DK" sz="1200" dirty="0"/>
              <a:t>Psykisk førstehjælp er ikke terapi eller behandling, men består af handlinger, der skal vise, at medarbejderen ikke er overladt til sig selv.</a:t>
            </a:r>
          </a:p>
        </p:txBody>
      </p:sp>
      <p:sp>
        <p:nvSpPr>
          <p:cNvPr id="11" name="Rektangel 10"/>
          <p:cNvSpPr/>
          <p:nvPr/>
        </p:nvSpPr>
        <p:spPr>
          <a:xfrm>
            <a:off x="1752253" y="4506184"/>
            <a:ext cx="44184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da-DK" sz="1200" dirty="0"/>
              <a:t>Psykologisk krisehjælp 24/7 på tlf.: </a:t>
            </a:r>
            <a:r>
              <a:rPr lang="da-DK" sz="1400" b="1" dirty="0">
                <a:solidFill>
                  <a:srgbClr val="FF0000"/>
                </a:solidFill>
              </a:rPr>
              <a:t>70109080</a:t>
            </a:r>
          </a:p>
          <a:p>
            <a:pPr marL="171450" indent="-171450" algn="l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da-DK" sz="1200" dirty="0"/>
              <a:t>Den ansvarlige leder (den, der er til stede) eller den på området </a:t>
            </a:r>
            <a:r>
              <a:rPr lang="da-DK" sz="1200"/>
              <a:t>valgte arbejdsmiljørepræsentant </a:t>
            </a:r>
            <a:r>
              <a:rPr lang="da-DK" sz="1200" dirty="0"/>
              <a:t>kan kontakte Human house.</a:t>
            </a:r>
          </a:p>
        </p:txBody>
      </p:sp>
      <p:sp>
        <p:nvSpPr>
          <p:cNvPr id="13" name="Rektangel 12"/>
          <p:cNvSpPr/>
          <p:nvPr/>
        </p:nvSpPr>
        <p:spPr>
          <a:xfrm>
            <a:off x="1564007" y="1957209"/>
            <a:ext cx="6509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da-DK" sz="1200" dirty="0"/>
              <a:t>Hvis der er en særlig risiko for vold i arbejdet, skal arbejdspladsen ifølge Arbejdstilsynet sørge for de nødvendige foranstaltninger vedrørende førstehjælp.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306" y="3009813"/>
            <a:ext cx="1152516" cy="412548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1795811" y="370622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da-DK" sz="1200" dirty="0"/>
              <a:t>Få hjælp døgnet rundt hos:</a:t>
            </a:r>
          </a:p>
        </p:txBody>
      </p:sp>
      <p:sp>
        <p:nvSpPr>
          <p:cNvPr id="16" name="Stribet højrepil 15"/>
          <p:cNvSpPr/>
          <p:nvPr/>
        </p:nvSpPr>
        <p:spPr bwMode="auto">
          <a:xfrm>
            <a:off x="1809555" y="3008090"/>
            <a:ext cx="3669442" cy="435800"/>
          </a:xfrm>
          <a:prstGeom prst="striped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Professionel eller kollegahjælp?</a:t>
            </a: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39" y="353882"/>
            <a:ext cx="719336" cy="581816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4793">
            <a:off x="6812118" y="3964256"/>
            <a:ext cx="1342009" cy="2211882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6367811" y="6302773"/>
            <a:ext cx="1941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000" dirty="0"/>
              <a:t>Oplysningsskema vedr. personale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03E10A74-832A-0B97-B112-F657A8096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770" y="3936385"/>
            <a:ext cx="2686222" cy="610120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08E34AA3-B78B-FD71-9006-AEAD4AF03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6004" y="3780857"/>
            <a:ext cx="872817" cy="865889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891F60B4-FDDC-174C-AB53-A220CE708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0034" y="2856787"/>
            <a:ext cx="1041406" cy="7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1" grpId="0"/>
      <p:bldP spid="13" grpId="0"/>
      <p:bldP spid="15" grpId="0"/>
      <p:bldP spid="16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/>
              <a:t>Inspiration</a:t>
            </a:r>
          </a:p>
        </p:txBody>
      </p:sp>
      <p:pic>
        <p:nvPicPr>
          <p:cNvPr id="5" name="Billede 4">
            <a:hlinkClick r:id="rId2"/>
            <a:extLst>
              <a:ext uri="{FF2B5EF4-FFF2-40B4-BE49-F238E27FC236}">
                <a16:creationId xmlns:a16="http://schemas.microsoft.com/office/drawing/2014/main" id="{E4EB4C61-DDCE-22D1-62D5-3A9B2AB01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015" y="2786359"/>
            <a:ext cx="3879526" cy="2563258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EDE8A653-B0C5-F281-080A-CCE2F7592E95}"/>
              </a:ext>
            </a:extLst>
          </p:cNvPr>
          <p:cNvSpPr txBox="1"/>
          <p:nvPr/>
        </p:nvSpPr>
        <p:spPr>
          <a:xfrm>
            <a:off x="293648" y="1508383"/>
            <a:ext cx="8062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På arbejdspladser hvor der er </a:t>
            </a:r>
            <a:r>
              <a:rPr lang="da-DK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øget risiko for at blive udsat for voldsomme hændelser, skal vi som kollegaer kunne træde til og hjælpe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01296DE-0BFC-F3E8-3356-B32496CBA82A}"/>
              </a:ext>
            </a:extLst>
          </p:cNvPr>
          <p:cNvSpPr txBox="1"/>
          <p:nvPr/>
        </p:nvSpPr>
        <p:spPr>
          <a:xfrm>
            <a:off x="460918" y="5695473"/>
            <a:ext cx="84228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Kufferten indeholder et tæppe, et tekrus og særlige handlingskort og adgang til film, der guider i at håndtere situationer, hvor en kollega har oplevet noget voldsomt på arbejdspladsen.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F93E849-8347-C1EF-D47F-B12B223E0C4C}"/>
              </a:ext>
            </a:extLst>
          </p:cNvPr>
          <p:cNvSpPr txBox="1"/>
          <p:nvPr/>
        </p:nvSpPr>
        <p:spPr>
          <a:xfrm>
            <a:off x="4435778" y="5347637"/>
            <a:ext cx="3054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Klik på billedet for mere info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2B685A7-E781-A4FC-D250-47D1F438473D}"/>
              </a:ext>
            </a:extLst>
          </p:cNvPr>
          <p:cNvSpPr txBox="1"/>
          <p:nvPr/>
        </p:nvSpPr>
        <p:spPr>
          <a:xfrm>
            <a:off x="488794" y="2384233"/>
            <a:ext cx="6787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Vejle Kommune anvender de en psykisk førstehjælps kuffert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88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rundet rektangulær billedforklaring 7"/>
          <p:cNvSpPr/>
          <p:nvPr/>
        </p:nvSpPr>
        <p:spPr>
          <a:xfrm>
            <a:off x="6094475" y="1442039"/>
            <a:ext cx="2859579" cy="1253818"/>
          </a:xfrm>
          <a:prstGeom prst="wedgeRoundRectCallout">
            <a:avLst>
              <a:gd name="adj1" fmla="val -59786"/>
              <a:gd name="adj2" fmla="val 2736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Afrundet rektangulær billedforklaring 6"/>
          <p:cNvSpPr/>
          <p:nvPr/>
        </p:nvSpPr>
        <p:spPr>
          <a:xfrm>
            <a:off x="207816" y="1424736"/>
            <a:ext cx="2859579" cy="1253818"/>
          </a:xfrm>
          <a:prstGeom prst="wedgeRoundRectCallout">
            <a:avLst>
              <a:gd name="adj1" fmla="val 60853"/>
              <a:gd name="adj2" fmla="val 2935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Vold, trusler og chikane</a:t>
            </a:r>
          </a:p>
        </p:txBody>
      </p:sp>
      <p:sp>
        <p:nvSpPr>
          <p:cNvPr id="5" name="Rektangel 4"/>
          <p:cNvSpPr/>
          <p:nvPr/>
        </p:nvSpPr>
        <p:spPr>
          <a:xfrm>
            <a:off x="6152664" y="1484172"/>
            <a:ext cx="31172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 en medarbejder været udsat for vold, trusler eller chikane i forbindelse med sit arbejde skal det håndteres STRAKS!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07816" y="1424736"/>
            <a:ext cx="28595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Aabenraa Kommune tolereres under ingen omstændigheder vold, trusler om vold eller chikane af kommunens ansatte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36" y="4717068"/>
            <a:ext cx="990750" cy="55445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20" y="2751423"/>
            <a:ext cx="608526" cy="824953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868700" y="3032352"/>
            <a:ext cx="37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3" name="Forbindelse 12"/>
          <p:cNvSpPr/>
          <p:nvPr/>
        </p:nvSpPr>
        <p:spPr>
          <a:xfrm>
            <a:off x="794779" y="2966870"/>
            <a:ext cx="457200" cy="48213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/>
          <p:cNvSpPr/>
          <p:nvPr/>
        </p:nvSpPr>
        <p:spPr>
          <a:xfrm>
            <a:off x="2346681" y="3068532"/>
            <a:ext cx="1436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Drag omsorg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kstfelt 15"/>
          <p:cNvSpPr txBox="1"/>
          <p:nvPr/>
        </p:nvSpPr>
        <p:spPr>
          <a:xfrm>
            <a:off x="877907" y="3909768"/>
            <a:ext cx="37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7" name="Forbindelse 16"/>
          <p:cNvSpPr/>
          <p:nvPr/>
        </p:nvSpPr>
        <p:spPr>
          <a:xfrm>
            <a:off x="794779" y="3841968"/>
            <a:ext cx="457200" cy="48213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17"/>
          <p:cNvSpPr/>
          <p:nvPr/>
        </p:nvSpPr>
        <p:spPr>
          <a:xfrm>
            <a:off x="2366682" y="5760768"/>
            <a:ext cx="1953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Følg op og forebyg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4041851" y="3864608"/>
            <a:ext cx="33738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Arbejdsulykke </a:t>
            </a:r>
            <a:r>
              <a:rPr lang="da-DK" sz="10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v/krisehjælp/fravær</a:t>
            </a:r>
            <a:r>
              <a:rPr lang="da-DK" sz="14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da-DK" sz="14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Billed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143" y="3773415"/>
            <a:ext cx="675803" cy="688318"/>
          </a:xfrm>
          <a:prstGeom prst="rect">
            <a:avLst/>
          </a:prstGeom>
        </p:spPr>
      </p:pic>
      <p:sp>
        <p:nvSpPr>
          <p:cNvPr id="26" name="Rektangel 25"/>
          <p:cNvSpPr/>
          <p:nvPr/>
        </p:nvSpPr>
        <p:spPr>
          <a:xfrm>
            <a:off x="2344221" y="3985705"/>
            <a:ext cx="1022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Registrer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kstfelt 26"/>
          <p:cNvSpPr txBox="1"/>
          <p:nvPr/>
        </p:nvSpPr>
        <p:spPr>
          <a:xfrm>
            <a:off x="869372" y="4822199"/>
            <a:ext cx="37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8" name="Forbindelse 27"/>
          <p:cNvSpPr/>
          <p:nvPr/>
        </p:nvSpPr>
        <p:spPr>
          <a:xfrm>
            <a:off x="786244" y="4754351"/>
            <a:ext cx="457200" cy="48213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/>
          <p:cNvSpPr/>
          <p:nvPr/>
        </p:nvSpPr>
        <p:spPr>
          <a:xfrm>
            <a:off x="4041850" y="4149707"/>
            <a:ext cx="2958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 registrering i Safetynet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2335686" y="4821351"/>
            <a:ext cx="13250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Anmeldelse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4064784" y="4675777"/>
            <a:ext cx="3918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Indenfor 72 timer 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ktangel 31"/>
          <p:cNvSpPr/>
          <p:nvPr/>
        </p:nvSpPr>
        <p:spPr>
          <a:xfrm>
            <a:off x="4041850" y="4968456"/>
            <a:ext cx="3918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Pædagogiske og/eller behandlings-</a:t>
            </a:r>
          </a:p>
          <a:p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mæssige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hensyn SKAL beskrives i </a:t>
            </a:r>
          </a:p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intern registrering i Safetynet</a:t>
            </a:r>
          </a:p>
        </p:txBody>
      </p:sp>
      <p:sp>
        <p:nvSpPr>
          <p:cNvPr id="33" name="Tekstfelt 32"/>
          <p:cNvSpPr txBox="1"/>
          <p:nvPr/>
        </p:nvSpPr>
        <p:spPr>
          <a:xfrm>
            <a:off x="852934" y="5764440"/>
            <a:ext cx="37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4" name="Forbindelse 33"/>
          <p:cNvSpPr/>
          <p:nvPr/>
        </p:nvSpPr>
        <p:spPr>
          <a:xfrm>
            <a:off x="797239" y="5692648"/>
            <a:ext cx="457200" cy="48213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6" name="Lige pilforbindelse 35"/>
          <p:cNvCxnSpPr>
            <a:stCxn id="26" idx="3"/>
            <a:endCxn id="24" idx="1"/>
          </p:cNvCxnSpPr>
          <p:nvPr/>
        </p:nvCxnSpPr>
        <p:spPr>
          <a:xfrm flipV="1">
            <a:off x="3366685" y="4018497"/>
            <a:ext cx="675166" cy="121097"/>
          </a:xfrm>
          <a:prstGeom prst="straightConnector1">
            <a:avLst/>
          </a:prstGeom>
          <a:ln w="25400">
            <a:solidFill>
              <a:srgbClr val="5173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>
            <a:stCxn id="26" idx="3"/>
            <a:endCxn id="29" idx="1"/>
          </p:cNvCxnSpPr>
          <p:nvPr/>
        </p:nvCxnSpPr>
        <p:spPr>
          <a:xfrm>
            <a:off x="3366685" y="4139594"/>
            <a:ext cx="675165" cy="164002"/>
          </a:xfrm>
          <a:prstGeom prst="straightConnector1">
            <a:avLst/>
          </a:prstGeom>
          <a:ln w="25400">
            <a:solidFill>
              <a:srgbClr val="5173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/>
          <p:cNvCxnSpPr/>
          <p:nvPr/>
        </p:nvCxnSpPr>
        <p:spPr>
          <a:xfrm flipV="1">
            <a:off x="3475706" y="4844029"/>
            <a:ext cx="557609" cy="159041"/>
          </a:xfrm>
          <a:prstGeom prst="straightConnector1">
            <a:avLst/>
          </a:prstGeom>
          <a:ln w="25400">
            <a:solidFill>
              <a:srgbClr val="5173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pilforbindelse 42"/>
          <p:cNvCxnSpPr/>
          <p:nvPr/>
        </p:nvCxnSpPr>
        <p:spPr>
          <a:xfrm>
            <a:off x="3475706" y="5003070"/>
            <a:ext cx="557608" cy="126058"/>
          </a:xfrm>
          <a:prstGeom prst="straightConnector1">
            <a:avLst/>
          </a:prstGeom>
          <a:ln w="25400">
            <a:solidFill>
              <a:srgbClr val="5173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felt 45"/>
          <p:cNvSpPr txBox="1"/>
          <p:nvPr/>
        </p:nvSpPr>
        <p:spPr>
          <a:xfrm>
            <a:off x="3857376" y="3813852"/>
            <a:ext cx="374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</a:p>
        </p:txBody>
      </p:sp>
      <p:sp>
        <p:nvSpPr>
          <p:cNvPr id="47" name="Tekstfelt 46"/>
          <p:cNvSpPr txBox="1"/>
          <p:nvPr/>
        </p:nvSpPr>
        <p:spPr>
          <a:xfrm>
            <a:off x="3857376" y="4282678"/>
            <a:ext cx="374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</a:p>
        </p:txBody>
      </p:sp>
      <p:sp>
        <p:nvSpPr>
          <p:cNvPr id="48" name="Tekstfelt 47"/>
          <p:cNvSpPr txBox="1"/>
          <p:nvPr/>
        </p:nvSpPr>
        <p:spPr>
          <a:xfrm>
            <a:off x="3848841" y="4631240"/>
            <a:ext cx="374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</a:t>
            </a:r>
          </a:p>
        </p:txBody>
      </p:sp>
      <p:sp>
        <p:nvSpPr>
          <p:cNvPr id="49" name="Tekstfelt 48"/>
          <p:cNvSpPr txBox="1"/>
          <p:nvPr/>
        </p:nvSpPr>
        <p:spPr>
          <a:xfrm>
            <a:off x="3783190" y="5108872"/>
            <a:ext cx="447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</a:t>
            </a:r>
          </a:p>
        </p:txBody>
      </p:sp>
      <p:pic>
        <p:nvPicPr>
          <p:cNvPr id="50" name="Billed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077" y="3229706"/>
            <a:ext cx="670955" cy="986203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023" y="4593799"/>
            <a:ext cx="623995" cy="944599"/>
          </a:xfrm>
          <a:prstGeom prst="rect">
            <a:avLst/>
          </a:prstGeom>
        </p:spPr>
      </p:pic>
      <p:cxnSp>
        <p:nvCxnSpPr>
          <p:cNvPr id="52" name="Lige pilforbindelse 51"/>
          <p:cNvCxnSpPr/>
          <p:nvPr/>
        </p:nvCxnSpPr>
        <p:spPr>
          <a:xfrm flipV="1">
            <a:off x="6822429" y="4052543"/>
            <a:ext cx="1379648" cy="2"/>
          </a:xfrm>
          <a:prstGeom prst="straightConnector1">
            <a:avLst/>
          </a:prstGeom>
          <a:ln w="25400">
            <a:solidFill>
              <a:srgbClr val="5173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Billed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675" y="5553274"/>
            <a:ext cx="1039007" cy="666854"/>
          </a:xfrm>
          <a:prstGeom prst="rect">
            <a:avLst/>
          </a:prstGeom>
        </p:spPr>
      </p:pic>
      <p:sp>
        <p:nvSpPr>
          <p:cNvPr id="66" name="Højre klammeparentes 65"/>
          <p:cNvSpPr/>
          <p:nvPr/>
        </p:nvSpPr>
        <p:spPr>
          <a:xfrm>
            <a:off x="7769128" y="4717068"/>
            <a:ext cx="275862" cy="71489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5512559" y="5668738"/>
            <a:ext cx="1022466" cy="382385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Konkret</a:t>
            </a:r>
          </a:p>
        </p:txBody>
      </p:sp>
      <p:sp>
        <p:nvSpPr>
          <p:cNvPr id="41" name="Ellipse 40"/>
          <p:cNvSpPr/>
          <p:nvPr/>
        </p:nvSpPr>
        <p:spPr>
          <a:xfrm>
            <a:off x="4512230" y="5671551"/>
            <a:ext cx="1207987" cy="382385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Individuel</a:t>
            </a:r>
          </a:p>
        </p:txBody>
      </p:sp>
      <p:sp>
        <p:nvSpPr>
          <p:cNvPr id="45" name="Ellipse 44"/>
          <p:cNvSpPr/>
          <p:nvPr/>
        </p:nvSpPr>
        <p:spPr>
          <a:xfrm>
            <a:off x="5061014" y="5942024"/>
            <a:ext cx="1022466" cy="382385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Generel</a:t>
            </a:r>
          </a:p>
        </p:txBody>
      </p:sp>
      <p:pic>
        <p:nvPicPr>
          <p:cNvPr id="9" name="Billede 8">
            <a:hlinkClick r:id="rId8"/>
            <a:extLst>
              <a:ext uri="{FF2B5EF4-FFF2-40B4-BE49-F238E27FC236}">
                <a16:creationId xmlns:a16="http://schemas.microsoft.com/office/drawing/2014/main" id="{002FB025-A500-79EB-6387-F265D5EF57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755" y="5999799"/>
            <a:ext cx="2154502" cy="7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2" grpId="0"/>
      <p:bldP spid="13" grpId="0" animBg="1"/>
      <p:bldP spid="14" grpId="0"/>
      <p:bldP spid="16" grpId="0"/>
      <p:bldP spid="17" grpId="0" animBg="1"/>
      <p:bldP spid="18" grpId="0"/>
      <p:bldP spid="24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 animBg="1"/>
      <p:bldP spid="46" grpId="0"/>
      <p:bldP spid="47" grpId="0"/>
      <p:bldP spid="48" grpId="0"/>
      <p:bldP spid="49" grpId="0"/>
      <p:bldP spid="66" grpId="0" animBg="1"/>
      <p:bldP spid="3" grpId="0" animBg="1"/>
      <p:bldP spid="41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F6446-4A7F-4853-0C7F-67C9E5EA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4C76C66-9ED3-EECA-7626-DE1DBF7E7A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2400" b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Arbejdsmiljøuddannelsens opbygning       </a:t>
            </a:r>
            <a:r>
              <a:rPr lang="da-DK" sz="1200" b="0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b</a:t>
            </a:r>
            <a:r>
              <a:rPr lang="da-DK" sz="1200" b="0" i="1" dirty="0">
                <a:latin typeface="Verdana" panose="020B0604030504040204" pitchFamily="34" charset="0"/>
                <a:ea typeface="Verdana" panose="020B0604030504040204" pitchFamily="34" charset="0"/>
              </a:rPr>
              <a:t>landet læring og modulopbygget</a:t>
            </a:r>
          </a:p>
        </p:txBody>
      </p:sp>
      <p:sp>
        <p:nvSpPr>
          <p:cNvPr id="5" name="Opadgående pil 4">
            <a:extLst>
              <a:ext uri="{FF2B5EF4-FFF2-40B4-BE49-F238E27FC236}">
                <a16:creationId xmlns:a16="http://schemas.microsoft.com/office/drawing/2014/main" id="{739BBC7C-6F63-028B-3337-5FE9E256E09E}"/>
              </a:ext>
            </a:extLst>
          </p:cNvPr>
          <p:cNvSpPr/>
          <p:nvPr/>
        </p:nvSpPr>
        <p:spPr>
          <a:xfrm rot="10800000">
            <a:off x="7164552" y="2875190"/>
            <a:ext cx="536609" cy="58226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7DDD095-3EF4-F7B6-CE60-DF0FD3F4670A}"/>
              </a:ext>
            </a:extLst>
          </p:cNvPr>
          <p:cNvSpPr txBox="1"/>
          <p:nvPr/>
        </p:nvSpPr>
        <p:spPr>
          <a:xfrm>
            <a:off x="5082387" y="4058428"/>
            <a:ext cx="171852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Frist for aflevering af arbejdsmiljø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opgaven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26.9.25 inden</a:t>
            </a:r>
          </a:p>
          <a:p>
            <a:pPr algn="ctr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 kl. 12.00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9A4452A-7343-3C08-7EA5-CBCA9B6B3224}"/>
              </a:ext>
            </a:extLst>
          </p:cNvPr>
          <p:cNvSpPr/>
          <p:nvPr/>
        </p:nvSpPr>
        <p:spPr>
          <a:xfrm>
            <a:off x="1005629" y="3551759"/>
            <a:ext cx="1563461" cy="6142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</a:p>
          <a:p>
            <a:pPr algn="ctr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forberedelse</a:t>
            </a:r>
          </a:p>
          <a:p>
            <a:pPr algn="ctr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1 time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1642BC-BE92-46E8-7D06-F3133CE639EA}"/>
              </a:ext>
            </a:extLst>
          </p:cNvPr>
          <p:cNvSpPr/>
          <p:nvPr/>
        </p:nvSpPr>
        <p:spPr>
          <a:xfrm>
            <a:off x="5159922" y="3498660"/>
            <a:ext cx="1563461" cy="6142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Opgave</a:t>
            </a:r>
          </a:p>
        </p:txBody>
      </p:sp>
      <p:sp>
        <p:nvSpPr>
          <p:cNvPr id="11" name="Rektangel: et afrundet og et afklippet hjørne øverst 10">
            <a:extLst>
              <a:ext uri="{FF2B5EF4-FFF2-40B4-BE49-F238E27FC236}">
                <a16:creationId xmlns:a16="http://schemas.microsoft.com/office/drawing/2014/main" id="{E7C742DC-39BC-0E72-B5B1-1B01D6E8E233}"/>
              </a:ext>
            </a:extLst>
          </p:cNvPr>
          <p:cNvSpPr/>
          <p:nvPr/>
        </p:nvSpPr>
        <p:spPr>
          <a:xfrm>
            <a:off x="2673260" y="3421447"/>
            <a:ext cx="1032053" cy="745881"/>
          </a:xfrm>
          <a:prstGeom prst="snip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Dag 1</a:t>
            </a:r>
          </a:p>
        </p:txBody>
      </p:sp>
      <p:sp>
        <p:nvSpPr>
          <p:cNvPr id="14" name="Rektangel: et afrundet og et afklippet hjørne øverst 13">
            <a:extLst>
              <a:ext uri="{FF2B5EF4-FFF2-40B4-BE49-F238E27FC236}">
                <a16:creationId xmlns:a16="http://schemas.microsoft.com/office/drawing/2014/main" id="{9B04B9F6-953D-2FD5-73EA-1E43CF962DF8}"/>
              </a:ext>
            </a:extLst>
          </p:cNvPr>
          <p:cNvSpPr/>
          <p:nvPr/>
        </p:nvSpPr>
        <p:spPr>
          <a:xfrm>
            <a:off x="6916831" y="3498660"/>
            <a:ext cx="1032053" cy="745881"/>
          </a:xfrm>
          <a:prstGeom prst="snip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Dag 3</a:t>
            </a:r>
          </a:p>
        </p:txBody>
      </p:sp>
      <p:sp>
        <p:nvSpPr>
          <p:cNvPr id="15" name="Rektangel: et afrundet og et afklippet hjørne øverst 14">
            <a:extLst>
              <a:ext uri="{FF2B5EF4-FFF2-40B4-BE49-F238E27FC236}">
                <a16:creationId xmlns:a16="http://schemas.microsoft.com/office/drawing/2014/main" id="{7B8F17E6-247D-77C9-2943-3FF93B5DD1D9}"/>
              </a:ext>
            </a:extLst>
          </p:cNvPr>
          <p:cNvSpPr/>
          <p:nvPr/>
        </p:nvSpPr>
        <p:spPr>
          <a:xfrm>
            <a:off x="3916591" y="3443735"/>
            <a:ext cx="1032053" cy="745881"/>
          </a:xfrm>
          <a:prstGeom prst="snip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Dag 2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2429D919-FFF7-E296-D41D-A5704359D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46" y="4376189"/>
            <a:ext cx="1757056" cy="1289783"/>
          </a:xfrm>
          <a:prstGeom prst="rect">
            <a:avLst/>
          </a:prstGeom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4DE1B277-B87F-8EC3-89F4-EC9FB1DB3F9C}"/>
              </a:ext>
            </a:extLst>
          </p:cNvPr>
          <p:cNvSpPr txBox="1"/>
          <p:nvPr/>
        </p:nvSpPr>
        <p:spPr>
          <a:xfrm>
            <a:off x="1067500" y="1949481"/>
            <a:ext cx="4243572" cy="1015663"/>
          </a:xfrm>
          <a:prstGeom prst="rect">
            <a:avLst/>
          </a:prstGeom>
          <a:noFill/>
          <a:ln w="28575">
            <a:solidFill>
              <a:srgbClr val="2F6AC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Hvad er arbejdsmiljø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Historien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Opgaver MED/AMG </a:t>
            </a:r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</a:rPr>
              <a:t>(lov, aftale og retningslinjer)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MED- og arbejdsmiljøorganisation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Fysisk arbejdsmiljø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6C3B122E-F0F9-015A-E004-61E4F195BB37}"/>
              </a:ext>
            </a:extLst>
          </p:cNvPr>
          <p:cNvCxnSpPr>
            <a:stCxn id="21" idx="2"/>
            <a:endCxn id="11" idx="3"/>
          </p:cNvCxnSpPr>
          <p:nvPr/>
        </p:nvCxnSpPr>
        <p:spPr>
          <a:xfrm>
            <a:off x="3189286" y="2965144"/>
            <a:ext cx="1" cy="4563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B8F29AB4-4A2D-913F-B8C8-CDE4D8360BF3}"/>
              </a:ext>
            </a:extLst>
          </p:cNvPr>
          <p:cNvSpPr txBox="1"/>
          <p:nvPr/>
        </p:nvSpPr>
        <p:spPr>
          <a:xfrm>
            <a:off x="3916591" y="5200802"/>
            <a:ext cx="4413529" cy="1384995"/>
          </a:xfrm>
          <a:prstGeom prst="rect">
            <a:avLst/>
          </a:prstGeom>
          <a:noFill/>
          <a:ln w="28575">
            <a:solidFill>
              <a:srgbClr val="2F6AC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3 erkendelser fra adfærdspsykologien (påvirkning)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Psykisk arbejdsmiljø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APV </a:t>
            </a:r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</a:rPr>
              <a:t>(fysisk, psykisk, kemisk, gravid, bil mm.)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Risikovurdering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Sikkerhedsrundering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Registrering af volds- og nærved hændelser samt krænkelser i </a:t>
            </a:r>
            <a:r>
              <a:rPr lang="da-DK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SafetyNet</a:t>
            </a:r>
            <a:endParaRPr lang="da-DK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ABB6F27E-959C-1EE9-B3DB-EB0769F29854}"/>
              </a:ext>
            </a:extLst>
          </p:cNvPr>
          <p:cNvCxnSpPr>
            <a:cxnSpLocks/>
          </p:cNvCxnSpPr>
          <p:nvPr/>
        </p:nvCxnSpPr>
        <p:spPr>
          <a:xfrm>
            <a:off x="4430810" y="4189616"/>
            <a:ext cx="1807" cy="10111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4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8" grpId="0" animBg="1"/>
      <p:bldP spid="6" grpId="0" animBg="1"/>
      <p:bldP spid="11" grpId="0" animBg="1"/>
      <p:bldP spid="14" grpId="0" animBg="1"/>
      <p:bldP spid="15" grpId="0" animBg="1"/>
      <p:bldP spid="21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858DFFC-5691-6FC5-2C86-29103DFE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61" y="1873406"/>
            <a:ext cx="6709308" cy="44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1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644" y="1457787"/>
            <a:ext cx="624415" cy="616982"/>
          </a:xfrm>
          <a:prstGeom prst="rect">
            <a:avLst/>
          </a:prstGeom>
        </p:spPr>
      </p:pic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476256" cy="128978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a-DK" b="0" dirty="0"/>
              <a:t>Forsikringsforhold </a:t>
            </a:r>
          </a:p>
          <a:p>
            <a:pPr>
              <a:spcBef>
                <a:spcPts val="0"/>
              </a:spcBef>
            </a:pPr>
            <a:r>
              <a:rPr lang="da-DK" sz="1400" b="0" i="1" dirty="0"/>
              <a:t>– arbejdsulykke og brilleskade</a:t>
            </a:r>
          </a:p>
        </p:txBody>
      </p:sp>
      <p:sp>
        <p:nvSpPr>
          <p:cNvPr id="5" name="Rektangel 4"/>
          <p:cNvSpPr/>
          <p:nvPr/>
        </p:nvSpPr>
        <p:spPr bwMode="auto">
          <a:xfrm>
            <a:off x="5614516" y="3948775"/>
            <a:ext cx="3191583" cy="10630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Pentagon 5"/>
          <p:cNvSpPr/>
          <p:nvPr/>
        </p:nvSpPr>
        <p:spPr bwMode="auto">
          <a:xfrm>
            <a:off x="320149" y="3058798"/>
            <a:ext cx="2805645" cy="1636877"/>
          </a:xfrm>
          <a:prstGeom prst="homePlat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Pladsholder til indhold 2"/>
          <p:cNvSpPr txBox="1">
            <a:spLocks/>
          </p:cNvSpPr>
          <p:nvPr/>
        </p:nvSpPr>
        <p:spPr bwMode="auto">
          <a:xfrm>
            <a:off x="3673562" y="2675088"/>
            <a:ext cx="1411706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200" b="1" kern="0" dirty="0">
                <a:solidFill>
                  <a:srgbClr val="2671BC"/>
                </a:solidFill>
              </a:rPr>
              <a:t>Forsikring</a:t>
            </a: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 bwMode="auto">
          <a:xfrm>
            <a:off x="3175192" y="2911814"/>
            <a:ext cx="202395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200" kern="0" dirty="0"/>
              <a:t>- Selvforsikret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200" kern="0" dirty="0"/>
              <a:t>- Selvstændig juridisk enhed</a:t>
            </a:r>
          </a:p>
        </p:txBody>
      </p:sp>
      <p:sp>
        <p:nvSpPr>
          <p:cNvPr id="11" name="Pladsholder til indhold 2"/>
          <p:cNvSpPr txBox="1">
            <a:spLocks/>
          </p:cNvSpPr>
          <p:nvPr/>
        </p:nvSpPr>
        <p:spPr bwMode="auto">
          <a:xfrm>
            <a:off x="5114869" y="3957575"/>
            <a:ext cx="244776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Forsikringssag ja/nej</a:t>
            </a:r>
          </a:p>
        </p:txBody>
      </p:sp>
      <p:sp>
        <p:nvSpPr>
          <p:cNvPr id="12" name="Pladsholder til indhold 2"/>
          <p:cNvSpPr txBox="1">
            <a:spLocks/>
          </p:cNvSpPr>
          <p:nvPr/>
        </p:nvSpPr>
        <p:spPr bwMode="auto">
          <a:xfrm>
            <a:off x="5608721" y="4209214"/>
            <a:ext cx="3594868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Hvis ja, kan der evt. tilbydes: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Vaccination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Nye briller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til 10 behandlinger hos enten psykolog,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fysioterapeut eller kiropraktor</a:t>
            </a:r>
          </a:p>
        </p:txBody>
      </p:sp>
      <p:sp>
        <p:nvSpPr>
          <p:cNvPr id="13" name="Pladsholder til indhold 2"/>
          <p:cNvSpPr txBox="1">
            <a:spLocks/>
          </p:cNvSpPr>
          <p:nvPr/>
        </p:nvSpPr>
        <p:spPr bwMode="auto">
          <a:xfrm>
            <a:off x="429542" y="4087860"/>
            <a:ext cx="234816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Registrerede ulykker og brilleskader i Safetynet, sikrer </a:t>
            </a:r>
            <a:r>
              <a:rPr lang="da-DK" sz="1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agsbehandling i forhold til forsikring.</a:t>
            </a:r>
          </a:p>
        </p:txBody>
      </p:sp>
      <p:sp>
        <p:nvSpPr>
          <p:cNvPr id="16" name="Vinkel 15"/>
          <p:cNvSpPr/>
          <p:nvPr/>
        </p:nvSpPr>
        <p:spPr bwMode="auto">
          <a:xfrm>
            <a:off x="5233248" y="2697545"/>
            <a:ext cx="216024" cy="41037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Vinkel 16"/>
          <p:cNvSpPr/>
          <p:nvPr/>
        </p:nvSpPr>
        <p:spPr bwMode="auto">
          <a:xfrm>
            <a:off x="5262302" y="4285298"/>
            <a:ext cx="216024" cy="41037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Afrundet rektangel 18"/>
          <p:cNvSpPr/>
          <p:nvPr/>
        </p:nvSpPr>
        <p:spPr bwMode="auto">
          <a:xfrm>
            <a:off x="3175192" y="2126829"/>
            <a:ext cx="1869536" cy="3581680"/>
          </a:xfrm>
          <a:prstGeom prst="roundRect">
            <a:avLst/>
          </a:prstGeom>
          <a:noFill/>
          <a:ln w="349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Rektangel 23"/>
          <p:cNvSpPr/>
          <p:nvPr/>
        </p:nvSpPr>
        <p:spPr>
          <a:xfrm>
            <a:off x="327385" y="4698769"/>
            <a:ext cx="2503025" cy="35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000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Medarbejder har efterfølgende adgang til egen sag i Safetynet</a:t>
            </a:r>
          </a:p>
        </p:txBody>
      </p:sp>
      <p:sp>
        <p:nvSpPr>
          <p:cNvPr id="25" name="Rektangel 24"/>
          <p:cNvSpPr/>
          <p:nvPr/>
        </p:nvSpPr>
        <p:spPr>
          <a:xfrm>
            <a:off x="5555844" y="5020646"/>
            <a:ext cx="3182375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000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Tilskadekommende modtager en kvittering på anmeldelsen i sin digitale postkasse.</a:t>
            </a:r>
            <a:r>
              <a:rPr lang="da-DK" sz="10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6" name="Billed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04" y="3137203"/>
            <a:ext cx="906267" cy="92305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 bwMode="auto">
          <a:xfrm>
            <a:off x="5597252" y="2491533"/>
            <a:ext cx="3176282" cy="77325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189" y="2824850"/>
            <a:ext cx="2991900" cy="211404"/>
          </a:xfrm>
          <a:prstGeom prst="rect">
            <a:avLst/>
          </a:prstGeom>
        </p:spPr>
      </p:pic>
      <p:sp>
        <p:nvSpPr>
          <p:cNvPr id="20" name="Rektangel 19"/>
          <p:cNvSpPr/>
          <p:nvPr/>
        </p:nvSpPr>
        <p:spPr>
          <a:xfrm>
            <a:off x="5544375" y="3280712"/>
            <a:ext cx="3182375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da-DK" sz="1000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Tilskadekommende modtager en kvittering på anmeldelsen i sin digitale postkasse. </a:t>
            </a:r>
          </a:p>
        </p:txBody>
      </p:sp>
      <p:sp>
        <p:nvSpPr>
          <p:cNvPr id="18" name="Pladsholder til indhold 2"/>
          <p:cNvSpPr txBox="1">
            <a:spLocks/>
          </p:cNvSpPr>
          <p:nvPr/>
        </p:nvSpPr>
        <p:spPr bwMode="auto">
          <a:xfrm>
            <a:off x="5603047" y="3057821"/>
            <a:ext cx="149962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000" kern="0" dirty="0">
                <a:solidFill>
                  <a:schemeClr val="bg1"/>
                </a:solidFill>
              </a:rPr>
              <a:t>(Myndighed)</a:t>
            </a:r>
          </a:p>
        </p:txBody>
      </p:sp>
      <p:sp>
        <p:nvSpPr>
          <p:cNvPr id="14" name="Pladsholder til indhold 2"/>
          <p:cNvSpPr txBox="1">
            <a:spLocks/>
          </p:cNvSpPr>
          <p:nvPr/>
        </p:nvSpPr>
        <p:spPr bwMode="auto">
          <a:xfrm>
            <a:off x="5603047" y="2581248"/>
            <a:ext cx="277304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a-DK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Ja/nej anmeldelse til</a:t>
            </a:r>
          </a:p>
        </p:txBody>
      </p:sp>
      <p:sp>
        <p:nvSpPr>
          <p:cNvPr id="27" name="Pladsholder til indhold 2"/>
          <p:cNvSpPr txBox="1">
            <a:spLocks/>
          </p:cNvSpPr>
          <p:nvPr/>
        </p:nvSpPr>
        <p:spPr bwMode="auto">
          <a:xfrm>
            <a:off x="3273798" y="5295417"/>
            <a:ext cx="1672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a-DK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 sker sagsbehandlingen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DE0EE58-A252-4577-99A1-EA00BCDAE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364" y="2194076"/>
            <a:ext cx="1227190" cy="444008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1BCD0D09-D57A-6F77-4A68-5893CB70F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3017" y="3403627"/>
            <a:ext cx="1325172" cy="18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6" grpId="0" animBg="1"/>
      <p:bldP spid="17" grpId="0" animBg="1"/>
      <p:bldP spid="24" grpId="0"/>
      <p:bldP spid="25" grpId="0"/>
      <p:bldP spid="4" grpId="0" animBg="1"/>
      <p:bldP spid="20" grpId="0"/>
      <p:bldP spid="18" grpId="0"/>
      <p:bldP spid="14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Gruppe øvelse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2393667" y="1579662"/>
            <a:ext cx="3626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Opgave:</a:t>
            </a:r>
          </a:p>
          <a:p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I samarbejde skal I løse en opgave fra den virkelige verden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67" y="1579662"/>
            <a:ext cx="1890466" cy="240039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67" y="1289785"/>
            <a:ext cx="3217333" cy="32028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949" y="5235958"/>
            <a:ext cx="926249" cy="1258567"/>
          </a:xfrm>
          <a:prstGeom prst="rect">
            <a:avLst/>
          </a:prstGeom>
        </p:spPr>
      </p:pic>
      <p:sp>
        <p:nvSpPr>
          <p:cNvPr id="9" name="Eksplosion 1 8"/>
          <p:cNvSpPr/>
          <p:nvPr/>
        </p:nvSpPr>
        <p:spPr>
          <a:xfrm>
            <a:off x="6912962" y="5877574"/>
            <a:ext cx="1164470" cy="71966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15 min.</a:t>
            </a:r>
          </a:p>
        </p:txBody>
      </p:sp>
    </p:spTree>
    <p:extLst>
      <p:ext uri="{BB962C8B-B14F-4D97-AF65-F5344CB8AC3E}">
        <p14:creationId xmlns:p14="http://schemas.microsoft.com/office/powerpoint/2010/main" val="14789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Case 1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376738" y="1603661"/>
            <a:ext cx="8564062" cy="518660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Situation i hjemme- og sygeplejen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En medarbejder i hjemmeplejen skal forflytte en borger fra seng til stol. Borgeren er svært overvægtig og dårligt gående.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Der er udarbejdet en APV i borgers hjem og en forflytningsbeskrivelse. Her fremgår det, at der skal anvendes loftlift ved forflytning.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gør klar til at flytte personen, og fortæller løbende borgeren, hvad der skal ske. Borgeren er ikke samarbejdsvillig og råber, at hun skal gøre som hendes kollega – og tage fat under borgers højre arm, og hive borger op af sengen.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forklarer, at hun SKAL bruge loftlift til forflytningen, jf. den forflytningsbeskrivelse der er i borgers hjem. Borgeren råber og sparker ud efter medarbejderen. Medarbejderen vælger til sidst at gøre som borger ønsker det.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Idet medarbejderen forsøger at hive borgeren op mærker hun, at borger ikke hjælper meget til selv. Hun trækker yderligere og mærker et smæld i ryggen.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får straks stærke smerter med udstråling til venstre balde og lår.</a:t>
            </a:r>
          </a:p>
          <a:p>
            <a:pPr marL="0" indent="0">
              <a:buNone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henvender sig til dig som AMR/leder, hvad gør du?</a:t>
            </a:r>
          </a:p>
          <a:p>
            <a:pPr marL="0" indent="0">
              <a:buFont typeface="Arial"/>
              <a:buNone/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773" y="5485922"/>
            <a:ext cx="1669261" cy="12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Case 2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528061" y="1745285"/>
            <a:ext cx="8229600" cy="45259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Tur på skøjtebanen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SFO’en har planlagt en tur på skøjtebanen med børnene. 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3 medarbejdere tager med på turen. Både børn og medarbejdere står på skøjter, får varm kakao og hygger sig.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Alle 3 medarbejdere har stået på skøjter før og er tryg ved aktiviteten. 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Der er fart over feltet på skøjtebanen. En af børnene drøner ind i en af medarbejderne. 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falder og slår hovedet og højre side af kroppen. Medarbejderen er konfus og svimmel efter faldet og får kvalme.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bliver hentet af ambulancen og bliver kørt på skadestuen.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Medarbejderen sygemelder sig efterfølgende pga. hjernerystelse og smerter i kroppen.</a:t>
            </a:r>
          </a:p>
          <a:p>
            <a:pPr marL="0" indent="0">
              <a:buNone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Hvad gør du som AMR / leder?</a:t>
            </a:r>
          </a:p>
          <a:p>
            <a:pPr marL="0" indent="0">
              <a:buFont typeface="Arial"/>
              <a:buNone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73" y="4729014"/>
            <a:ext cx="2767188" cy="18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Case 3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342016" y="1514140"/>
            <a:ext cx="8229600" cy="45259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Situation i socialpsykiatrien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Arbejdspladsen har ofte borgere, som er udad- reagerende og voldsomme i deres adfærd.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Borger har igennem flere dage været verbalt truende over for flere medarbejdere, men situationerne har været håndteret uden dramatik.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I dag er borgeren vred og senere på dagen meget beruset. Borgeren er højtråbende og forlanger at få sin aftenmedicin allerede før frokost.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forklarer, at han ikke kan få sin medicin før om aftenen. Borgeren råber voldsomme skældsord og bliver truende overfor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. Borgeren råber bl.a.: ”Jeg skal fandeme nok ordne dig du”. Borgeren griber herefter ud efter en stor saks, som han truer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med.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råber om hjælp.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b="1" dirty="0">
                <a:solidFill>
                  <a:srgbClr val="5173B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er i lokalet ved siden af og bliver opmærksom på situationen.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r>
              <a:rPr lang="da-DK" sz="1400" b="1" dirty="0">
                <a:solidFill>
                  <a:srgbClr val="5173B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 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samarbejder om at få situationen under kontrol. Borgeren er fortsat højtråbende og truende – og politiet bliver tilkaldt.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Både medarbejder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r>
              <a:rPr lang="da-DK" sz="1400" b="1" dirty="0">
                <a:solidFill>
                  <a:srgbClr val="5173B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er påvirket af hændelsen efterfølgende, men fortsætter med deres arbejde.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Hvad gør du som AMR/leder da du hører om situationen?</a:t>
            </a:r>
          </a:p>
          <a:p>
            <a:pPr marL="0" indent="0">
              <a:buNone/>
            </a:pPr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033" y="1290593"/>
            <a:ext cx="1341967" cy="10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66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Case 4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31871" y="1679971"/>
            <a:ext cx="8229600" cy="45259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Vådt gulv</a:t>
            </a: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er ansat i Rengøringsenheden og gør rent på en skole.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skal vaske gulv og bruger </a:t>
            </a:r>
            <a:r>
              <a:rPr lang="da-DK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microfiber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moppe med vand, som medarbejderen har lært på et internt kursus.</a:t>
            </a:r>
          </a:p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glider på det våde gulv og lander hårdt og slår halebenet direkte i gulvet. Medarbejderen kan ikke selv rejse sig op, da bagende og ben er følelsesløse.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kalder på hjælp.</a:t>
            </a:r>
          </a:p>
          <a:p>
            <a:pPr marL="0" indent="0">
              <a:buNone/>
            </a:pPr>
            <a:r>
              <a:rPr lang="da-DK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hører at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kalder på hjælp og løber afsted for at hjælpe.</a:t>
            </a: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Da </a:t>
            </a:r>
            <a:r>
              <a:rPr lang="da-DK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ankommer, advarer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om det våde gulv, inden </a:t>
            </a:r>
            <a:r>
              <a:rPr lang="da-DK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går ind i lokalet. Der kommer en </a:t>
            </a:r>
            <a:r>
              <a:rPr lang="da-DK" sz="1400" b="1" dirty="0">
                <a:solidFill>
                  <a:srgbClr val="299DA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C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forbi – de er nu to til at hjælpe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op. </a:t>
            </a:r>
          </a:p>
          <a:p>
            <a:pPr marL="0" indent="0">
              <a:buNone/>
            </a:pPr>
            <a:r>
              <a:rPr lang="da-DK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r>
              <a:rPr lang="da-DK" sz="1400" b="1" dirty="0">
                <a:solidFill>
                  <a:srgbClr val="299DA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C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hjælper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op fra gulvet. Idet de løfter </a:t>
            </a: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op mærker </a:t>
            </a:r>
            <a:r>
              <a:rPr lang="da-DK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et smæld i lænden.</a:t>
            </a:r>
          </a:p>
          <a:p>
            <a:pPr marL="0" indent="0">
              <a:buNone/>
            </a:pPr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</a:rPr>
              <a:t>Medarbejder A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bliver hentet af sin mand og kørt til lægen.</a:t>
            </a:r>
          </a:p>
          <a:p>
            <a:pPr marL="0" indent="0">
              <a:buNone/>
            </a:pPr>
            <a:r>
              <a:rPr lang="da-DK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Medarbejder B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arbejder videre, på trods af smerter i lænden.</a:t>
            </a:r>
          </a:p>
          <a:p>
            <a:pPr marL="0" indent="0">
              <a:buNone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Hvad gør du som AMR / leder?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546" y="5272145"/>
            <a:ext cx="13049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0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2 min. refleksion + udfyld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41" y="1945342"/>
            <a:ext cx="4926054" cy="331661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9B918AF-CD47-4759-7E7D-F64C90351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88" y="1808189"/>
            <a:ext cx="1322105" cy="4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0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4B67319-4D86-704C-AF16-8851D4A91F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 </a:t>
            </a:r>
            <a:r>
              <a:rPr lang="da-DK" sz="2800" b="0" dirty="0"/>
              <a:t>Refleksion – side 98 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3581E93-279A-C44A-ADE2-AEC5EF404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67" y="5318279"/>
            <a:ext cx="1071274" cy="122339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9005">
            <a:off x="342246" y="1681551"/>
            <a:ext cx="1491311" cy="13401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95" y="5435645"/>
            <a:ext cx="1616442" cy="1166992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016" y="1417492"/>
            <a:ext cx="926249" cy="125856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737" y="2143806"/>
            <a:ext cx="5257800" cy="3450431"/>
          </a:xfrm>
          <a:prstGeom prst="rect">
            <a:avLst/>
          </a:prstGeom>
        </p:spPr>
      </p:pic>
      <p:sp>
        <p:nvSpPr>
          <p:cNvPr id="13" name="Eksplosion 1 12"/>
          <p:cNvSpPr/>
          <p:nvPr/>
        </p:nvSpPr>
        <p:spPr>
          <a:xfrm>
            <a:off x="7023029" y="2059108"/>
            <a:ext cx="1164470" cy="71966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5 min.</a:t>
            </a:r>
          </a:p>
        </p:txBody>
      </p:sp>
    </p:spTree>
    <p:extLst>
      <p:ext uri="{BB962C8B-B14F-4D97-AF65-F5344CB8AC3E}">
        <p14:creationId xmlns:p14="http://schemas.microsoft.com/office/powerpoint/2010/main" val="2016943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426379" cy="1289783"/>
          </a:xfrm>
        </p:spPr>
        <p:txBody>
          <a:bodyPr>
            <a:normAutofit/>
          </a:bodyPr>
          <a:lstStyle/>
          <a:p>
            <a:r>
              <a:rPr lang="da-DK" b="0" dirty="0"/>
              <a:t>Det ved du noget om nu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6176A096-D7CE-B64A-A995-7B0410FBA2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682" y="2709549"/>
            <a:ext cx="7795131" cy="2809701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Forskellen på arbejdsulykker og erhvervssygdomme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MED-aftalen og andre redskaber og metoder til forebyggelse, registrering, analyse og anmeldelse af ulykker og nærved-ulykker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styrker forebyggelsen, når alle arbejdsulykker registreres, analyseres og anmeldes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Arbejdsmiljøgruppens opgaver i forbindelse med arbejdsulykker og nærved-ulykker</a:t>
            </a:r>
          </a:p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703" y="1405308"/>
            <a:ext cx="866775" cy="115252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45" y="1604649"/>
            <a:ext cx="1076325" cy="92392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355" y="1502272"/>
            <a:ext cx="9239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Program dag 3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1013511" y="1665779"/>
            <a:ext cx="7806944" cy="302341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Arbejdsskade </a:t>
            </a:r>
            <a:r>
              <a:rPr lang="da-DK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(anmeldelse - forsikring, AES og politi) gæst Ulla Stolberg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Psykisk førstehjælp </a:t>
            </a:r>
            <a:r>
              <a:rPr lang="da-DK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(kollega og/eller psykolog)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Efterbehandling </a:t>
            </a:r>
            <a:r>
              <a:rPr lang="da-DK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(ulykker, nærved-ulykker, krænkende hændelser og brilleskader)</a:t>
            </a: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Præsentation af arbejdsmiljøopgaven </a:t>
            </a:r>
            <a:r>
              <a:rPr lang="da-DK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(gode ideer)</a:t>
            </a:r>
          </a:p>
          <a:p>
            <a:r>
              <a:rPr lang="da-DK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Opsamling</a:t>
            </a:r>
          </a:p>
          <a:p>
            <a:r>
              <a:rPr lang="da-DK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Serviceinfo</a:t>
            </a:r>
            <a:endParaRPr lang="da-DK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552007" y="2443943"/>
            <a:ext cx="4480560" cy="2308324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PRAKTISK ARBEJDSMILJØOPGAVE </a:t>
            </a:r>
          </a:p>
          <a:p>
            <a:pPr algn="ctr"/>
            <a:endParaRPr lang="da-DK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PERSONLIG HANDLINGSPLAN (13)</a:t>
            </a:r>
          </a:p>
          <a:p>
            <a:pPr algn="ctr"/>
            <a:endParaRPr lang="da-DK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55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Praktisk opgave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" y="1347974"/>
            <a:ext cx="1409700" cy="18669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917" y="2086495"/>
            <a:ext cx="4515838" cy="36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Læringsgruppe</a:t>
            </a:r>
          </a:p>
        </p:txBody>
      </p:sp>
      <p:sp>
        <p:nvSpPr>
          <p:cNvPr id="6" name="Rektangel 5"/>
          <p:cNvSpPr/>
          <p:nvPr/>
        </p:nvSpPr>
        <p:spPr>
          <a:xfrm>
            <a:off x="6724812" y="1435166"/>
            <a:ext cx="24191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Vær opmærksom på systematikken og tiden, så alle når at præsenterer og få feedback!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D19EF54-54F9-1DB4-132C-6CE19344302E}"/>
              </a:ext>
            </a:extLst>
          </p:cNvPr>
          <p:cNvSpPr txBox="1"/>
          <p:nvPr/>
        </p:nvSpPr>
        <p:spPr>
          <a:xfrm>
            <a:off x="2218459" y="1495945"/>
            <a:ext cx="56876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Verdana" panose="020B0604030504040204" pitchFamily="34" charset="0"/>
                <a:ea typeface="Verdana" panose="020B0604030504040204" pitchFamily="34" charset="0"/>
              </a:rPr>
              <a:t>Proces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Vælg en tids tager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Præsentér din arbejdsmiljøindsats (3 min.)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Gruppen stiller spørgsmål til indsatsen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Gruppen drøfter styrker og svagheder i indsatsen imens opgaveejeren er stille og lytter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Opgaveejer oplyser hvad denne tog ”med sig” fra drøftelsen</a:t>
            </a:r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82173B7-6A56-BA7B-DD27-58FE67E3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5" y="1435166"/>
            <a:ext cx="1657126" cy="96531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15BEF1B-679C-D3C3-04BE-419EA8459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75" y="2464542"/>
            <a:ext cx="1657126" cy="98907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10AF748-6F66-7567-085D-C063132F1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4" y="3541001"/>
            <a:ext cx="1657495" cy="951723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3171986-D86D-8C2B-AB37-F4A4DDE9D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76" y="4598222"/>
            <a:ext cx="1704294" cy="1045579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8D5D8FD6-E38D-B975-410A-2E4C3B3CB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51" y="5721611"/>
            <a:ext cx="14287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54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Læringsgruppe</a:t>
            </a:r>
          </a:p>
        </p:txBody>
      </p:sp>
      <p:pic>
        <p:nvPicPr>
          <p:cNvPr id="4" name="Billede 3"/>
          <p:cNvPicPr/>
          <p:nvPr/>
        </p:nvPicPr>
        <p:blipFill>
          <a:blip r:embed="rId3"/>
          <a:stretch>
            <a:fillRect/>
          </a:stretch>
        </p:blipFill>
        <p:spPr>
          <a:xfrm rot="5400000">
            <a:off x="624020" y="1956241"/>
            <a:ext cx="5269929" cy="419169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456430" y="1430853"/>
            <a:ext cx="3495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1. Præsentér din arbejdsmiljøindsats</a:t>
            </a:r>
          </a:p>
          <a:p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5456430" y="1907907"/>
            <a:ext cx="359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2</a:t>
            </a:r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. Opsamling af hovedpointer i </a:t>
            </a:r>
          </a:p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    plenum</a:t>
            </a:r>
          </a:p>
        </p:txBody>
      </p:sp>
      <p:sp>
        <p:nvSpPr>
          <p:cNvPr id="6" name="Rektangel 5"/>
          <p:cNvSpPr/>
          <p:nvPr/>
        </p:nvSpPr>
        <p:spPr>
          <a:xfrm>
            <a:off x="5629623" y="5878868"/>
            <a:ext cx="3369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</a:rPr>
              <a:t>Vær opmærksom på systematikken og tiden, så alle når at præsenterer og få feedback!</a:t>
            </a:r>
          </a:p>
        </p:txBody>
      </p:sp>
    </p:spTree>
    <p:extLst>
      <p:ext uri="{BB962C8B-B14F-4D97-AF65-F5344CB8AC3E}">
        <p14:creationId xmlns:p14="http://schemas.microsoft.com/office/powerpoint/2010/main" val="27430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Grupper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0" y="2228349"/>
            <a:ext cx="1479022" cy="1099195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02189" y="1670439"/>
            <a:ext cx="31461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Psykisk arbejdsmiljø</a:t>
            </a:r>
          </a:p>
          <a:p>
            <a:pPr algn="ctr"/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Samarbejde og kommunikation</a:t>
            </a:r>
          </a:p>
        </p:txBody>
      </p:sp>
      <p:sp>
        <p:nvSpPr>
          <p:cNvPr id="6" name="Rektangel 5"/>
          <p:cNvSpPr/>
          <p:nvPr/>
        </p:nvSpPr>
        <p:spPr>
          <a:xfrm>
            <a:off x="555825" y="2454780"/>
            <a:ext cx="438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a-DK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da-DK" sz="3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5812651" y="3378706"/>
            <a:ext cx="2299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Jeanette P., Ester og Marlene</a:t>
            </a:r>
            <a:endParaRPr lang="da-DK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5769783" y="2238799"/>
            <a:ext cx="757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a-DK" sz="3600" dirty="0"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da-DK" sz="3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337" y="4508403"/>
            <a:ext cx="1479022" cy="1099195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3323293" y="5607596"/>
            <a:ext cx="2695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Lena, Johannes, Louise, Karina og Pia</a:t>
            </a:r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609" y="2255214"/>
            <a:ext cx="1479022" cy="1099195"/>
          </a:xfrm>
          <a:prstGeom prst="rect">
            <a:avLst/>
          </a:prstGeom>
        </p:spPr>
      </p:pic>
      <p:sp>
        <p:nvSpPr>
          <p:cNvPr id="24" name="Rektangel 23"/>
          <p:cNvSpPr/>
          <p:nvPr/>
        </p:nvSpPr>
        <p:spPr>
          <a:xfrm>
            <a:off x="3149476" y="4771327"/>
            <a:ext cx="757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a-DK" sz="3600" dirty="0"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da-DK" sz="3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93AF21B-3CE4-1B04-5C17-FAA7B194EFA4}"/>
              </a:ext>
            </a:extLst>
          </p:cNvPr>
          <p:cNvSpPr/>
          <p:nvPr/>
        </p:nvSpPr>
        <p:spPr>
          <a:xfrm>
            <a:off x="775302" y="3394745"/>
            <a:ext cx="1999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Bente, Helle, Karin og Mona</a:t>
            </a:r>
            <a:endParaRPr lang="da-DK" sz="1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2BA72D3-9E88-BFDD-50D4-EA261E5ADEC5}"/>
              </a:ext>
            </a:extLst>
          </p:cNvPr>
          <p:cNvSpPr/>
          <p:nvPr/>
        </p:nvSpPr>
        <p:spPr>
          <a:xfrm>
            <a:off x="5568850" y="1658290"/>
            <a:ext cx="27765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Psykisk arbejdsmiljø</a:t>
            </a:r>
          </a:p>
          <a:p>
            <a:pPr algn="ctr"/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Struktur og systematik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00EDD88-D7CC-3FF8-CFFC-7F23489820C8}"/>
              </a:ext>
            </a:extLst>
          </p:cNvPr>
          <p:cNvSpPr/>
          <p:nvPr/>
        </p:nvSpPr>
        <p:spPr>
          <a:xfrm>
            <a:off x="2753895" y="4138253"/>
            <a:ext cx="3351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Blandet</a:t>
            </a:r>
            <a:endParaRPr lang="da-DK" sz="10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833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Arbejdsmiljøpris - national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4932958" y="5666647"/>
            <a:ext cx="3430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Læs om vinders indsatser </a:t>
            </a: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her</a:t>
            </a:r>
            <a:endParaRPr lang="da-DK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327814" y="4072840"/>
            <a:ext cx="464034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Link – klik 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her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6743029-0C6C-53EA-5DC4-7A78203AB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1"/>
          <a:stretch/>
        </p:blipFill>
        <p:spPr>
          <a:xfrm>
            <a:off x="1163140" y="1566163"/>
            <a:ext cx="6895826" cy="347221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C9A5F6C-3B6D-EA49-4242-9CAF426AE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140" y="5232716"/>
            <a:ext cx="2969796" cy="14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04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2 min. refleksion + udfyld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41" y="1945342"/>
            <a:ext cx="4926054" cy="3316614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351B234-ABB3-AD42-74D5-E7BF2B6EF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50" y="1792903"/>
            <a:ext cx="1312774" cy="4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5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425959" y="2992582"/>
            <a:ext cx="4220373" cy="830997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SAMARBEJDSPARTNERE</a:t>
            </a:r>
          </a:p>
          <a:p>
            <a:pPr algn="ctr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(Kapitel 12 side 100)</a:t>
            </a:r>
          </a:p>
          <a:p>
            <a:pPr algn="ctr"/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15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afrundede hjørner 15">
            <a:extLst>
              <a:ext uri="{FF2B5EF4-FFF2-40B4-BE49-F238E27FC236}">
                <a16:creationId xmlns:a16="http://schemas.microsoft.com/office/drawing/2014/main" id="{55AC6596-AF78-CB7B-5989-AA7B31F667E3}"/>
              </a:ext>
            </a:extLst>
          </p:cNvPr>
          <p:cNvSpPr/>
          <p:nvPr/>
        </p:nvSpPr>
        <p:spPr>
          <a:xfrm>
            <a:off x="4381169" y="1542585"/>
            <a:ext cx="4440730" cy="52034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Interne samarbejdspartnere</a:t>
            </a:r>
            <a:endParaRPr lang="da-DK" sz="24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11AFCEE-2D6F-B502-2ECB-4B61B935F9B7}"/>
              </a:ext>
            </a:extLst>
          </p:cNvPr>
          <p:cNvSpPr>
            <a:spLocks noGrp="1"/>
          </p:cNvSpPr>
          <p:nvPr/>
        </p:nvSpPr>
        <p:spPr bwMode="auto">
          <a:xfrm>
            <a:off x="331065" y="1929569"/>
            <a:ext cx="4045565" cy="431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Faglig ekspertise inden for arbejdsmiljø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31E7E65-D59C-199F-33A4-E4B41B63A429}"/>
              </a:ext>
            </a:extLst>
          </p:cNvPr>
          <p:cNvSpPr>
            <a:spLocks noGrp="1"/>
          </p:cNvSpPr>
          <p:nvPr/>
        </p:nvSpPr>
        <p:spPr bwMode="auto">
          <a:xfrm>
            <a:off x="5812236" y="999493"/>
            <a:ext cx="4045565" cy="100147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5400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80000" indent="-2304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50000" indent="-2304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1600" dirty="0">
                <a:solidFill>
                  <a:srgbClr val="00B050"/>
                </a:solidFill>
                <a:latin typeface="Arial" panose="020B0604020202020204" pitchFamily="34" charset="0"/>
              </a:rPr>
              <a:t>                </a:t>
            </a:r>
            <a:endParaRPr lang="da-DK" sz="24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endParaRPr lang="da-DK" sz="1600" dirty="0">
              <a:latin typeface="Arial" panose="020B0604020202020204" pitchFamily="34" charset="0"/>
            </a:endParaRPr>
          </a:p>
          <a:p>
            <a:r>
              <a:rPr lang="da-DK" sz="1600" b="1" dirty="0">
                <a:latin typeface="Arial" panose="020B0604020202020204" pitchFamily="34" charset="0"/>
              </a:rPr>
              <a:t>Teammedlemmer</a:t>
            </a:r>
            <a:r>
              <a:rPr lang="da-DK" sz="1600" dirty="0">
                <a:latin typeface="Arial" panose="020B0604020202020204" pitchFamily="34" charset="0"/>
              </a:rPr>
              <a:t> </a:t>
            </a:r>
          </a:p>
          <a:p>
            <a:endParaRPr lang="da-DK" sz="1600" dirty="0">
              <a:latin typeface="Arial" panose="020B0604020202020204" pitchFamily="34" charset="0"/>
            </a:endParaRPr>
          </a:p>
          <a:p>
            <a:endParaRPr lang="da-DK" sz="1600" dirty="0">
              <a:latin typeface="Arial" panose="020B0604020202020204" pitchFamily="34" charset="0"/>
            </a:endParaRPr>
          </a:p>
          <a:p>
            <a:endParaRPr lang="da-DK" dirty="0">
              <a:latin typeface="Arial" panose="020B0604020202020204" pitchFamily="34" charset="0"/>
            </a:endParaRP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F46EB031-ADBD-3723-5C14-4BD31EDF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55" y="2812370"/>
            <a:ext cx="3295650" cy="2200275"/>
          </a:xfrm>
          <a:prstGeom prst="rect">
            <a:avLst/>
          </a:prstGeom>
        </p:spPr>
      </p:pic>
      <p:sp>
        <p:nvSpPr>
          <p:cNvPr id="26" name="Tekstfelt 18">
            <a:extLst>
              <a:ext uri="{FF2B5EF4-FFF2-40B4-BE49-F238E27FC236}">
                <a16:creationId xmlns:a16="http://schemas.microsoft.com/office/drawing/2014/main" id="{E85A22A0-02D0-177E-79F0-79BB106BE7F6}"/>
              </a:ext>
            </a:extLst>
          </p:cNvPr>
          <p:cNvSpPr txBox="1"/>
          <p:nvPr/>
        </p:nvSpPr>
        <p:spPr>
          <a:xfrm>
            <a:off x="177424" y="5089950"/>
            <a:ext cx="40455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a-DK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rgbClr val="0058A9"/>
                </a:solidFill>
              </a:rPr>
              <a:t>1 indgang:</a:t>
            </a:r>
          </a:p>
          <a:p>
            <a:r>
              <a:rPr lang="da-DK" sz="2000" b="1" dirty="0">
                <a:solidFill>
                  <a:srgbClr val="0058A9"/>
                </a:solidFill>
              </a:rPr>
              <a:t>arbejdsmiljo@aabenraa.dk</a:t>
            </a:r>
          </a:p>
        </p:txBody>
      </p:sp>
      <p:sp>
        <p:nvSpPr>
          <p:cNvPr id="17" name="Pil: pentagon 16">
            <a:extLst>
              <a:ext uri="{FF2B5EF4-FFF2-40B4-BE49-F238E27FC236}">
                <a16:creationId xmlns:a16="http://schemas.microsoft.com/office/drawing/2014/main" id="{B1C59F77-3229-7579-9F36-2A8F8F5903C2}"/>
              </a:ext>
            </a:extLst>
          </p:cNvPr>
          <p:cNvSpPr/>
          <p:nvPr/>
        </p:nvSpPr>
        <p:spPr>
          <a:xfrm>
            <a:off x="3818385" y="3521349"/>
            <a:ext cx="404604" cy="94728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C063637-D661-E9B7-9B15-42763244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622" y="2092958"/>
            <a:ext cx="875959" cy="1111794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5DB38FE8-EFBD-F5DE-DED1-BF8B1DE49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959" y="3991476"/>
            <a:ext cx="986130" cy="1098474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6309C1F9-FBC1-8CC1-F5B7-F9C408360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293" y="3977205"/>
            <a:ext cx="1038370" cy="1276528"/>
          </a:xfrm>
          <a:prstGeom prst="rect">
            <a:avLst/>
          </a:prstGeom>
        </p:spPr>
      </p:pic>
      <p:sp>
        <p:nvSpPr>
          <p:cNvPr id="33" name="Tekstfelt 32">
            <a:extLst>
              <a:ext uri="{FF2B5EF4-FFF2-40B4-BE49-F238E27FC236}">
                <a16:creationId xmlns:a16="http://schemas.microsoft.com/office/drawing/2014/main" id="{88E14555-F2B3-9C00-CC79-0F1D85DB4F53}"/>
              </a:ext>
            </a:extLst>
          </p:cNvPr>
          <p:cNvSpPr txBox="1"/>
          <p:nvPr/>
        </p:nvSpPr>
        <p:spPr>
          <a:xfrm>
            <a:off x="4620185" y="3170501"/>
            <a:ext cx="169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Mads Pedersen</a:t>
            </a:r>
          </a:p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</a:rPr>
              <a:t>Erhvervspsykolog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A0C30E76-09E2-F16B-C0D0-7848A04B7F05}"/>
              </a:ext>
            </a:extLst>
          </p:cNvPr>
          <p:cNvSpPr txBox="1"/>
          <p:nvPr/>
        </p:nvSpPr>
        <p:spPr>
          <a:xfrm>
            <a:off x="7519799" y="5205715"/>
            <a:ext cx="169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Sine Bertelsen</a:t>
            </a:r>
          </a:p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</a:rPr>
              <a:t>Aut. psykolog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68757564-0CD6-91D4-9602-00FDDA627259}"/>
              </a:ext>
            </a:extLst>
          </p:cNvPr>
          <p:cNvSpPr txBox="1"/>
          <p:nvPr/>
        </p:nvSpPr>
        <p:spPr>
          <a:xfrm>
            <a:off x="7489849" y="3070055"/>
            <a:ext cx="2053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Ulla Stolberg</a:t>
            </a:r>
          </a:p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</a:rPr>
              <a:t>Arbejdsskade-</a:t>
            </a:r>
          </a:p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</a:rPr>
              <a:t>konsulent og </a:t>
            </a:r>
          </a:p>
          <a:p>
            <a:r>
              <a:rPr lang="da-DK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SafetyNetsupport</a:t>
            </a:r>
            <a:endParaRPr lang="da-DK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5CD88945-EC95-4C2B-4DCD-DF696878A17B}"/>
              </a:ext>
            </a:extLst>
          </p:cNvPr>
          <p:cNvSpPr txBox="1"/>
          <p:nvPr/>
        </p:nvSpPr>
        <p:spPr>
          <a:xfrm>
            <a:off x="6075457" y="4160620"/>
            <a:ext cx="169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Stine Clausen</a:t>
            </a:r>
          </a:p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Fysioterapeut mm.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DBD79718-FD08-F1D6-BB8C-9EF1628D0E1D}"/>
              </a:ext>
            </a:extLst>
          </p:cNvPr>
          <p:cNvSpPr txBox="1"/>
          <p:nvPr/>
        </p:nvSpPr>
        <p:spPr>
          <a:xfrm>
            <a:off x="4631115" y="5089950"/>
            <a:ext cx="28886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Linda Maron</a:t>
            </a:r>
          </a:p>
          <a:p>
            <a:r>
              <a:rPr lang="da-DK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Fagkoord</a:t>
            </a: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</a:rPr>
              <a:t>MED- og arbejdsmiljø</a:t>
            </a:r>
          </a:p>
          <a:p>
            <a:r>
              <a:rPr lang="da-DK" sz="1000" i="1" dirty="0">
                <a:latin typeface="Verdana" panose="020B0604030504040204" pitchFamily="34" charset="0"/>
                <a:ea typeface="Verdana" panose="020B0604030504040204" pitchFamily="34" charset="0"/>
              </a:rPr>
              <a:t>Underviser, Diplom i ledelse; Organisation, udvikling og samskabelse, social kapital, lederskab og forandringer, LEAN mm.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F19499A-B523-E57B-29BB-D7E391AD77F5}"/>
              </a:ext>
            </a:extLst>
          </p:cNvPr>
          <p:cNvSpPr txBox="1"/>
          <p:nvPr/>
        </p:nvSpPr>
        <p:spPr>
          <a:xfrm>
            <a:off x="1348918" y="4031664"/>
            <a:ext cx="143356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MED- og arbejdsmiljøteam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253570A4-B4F7-9A79-165D-FF9CE80F5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858" y="3738819"/>
            <a:ext cx="473868" cy="46583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1002F48-F880-DFEA-BB93-25558514E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305" y="1967121"/>
            <a:ext cx="1050748" cy="111026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4B9CF4E-36C4-5A63-2569-F79A59363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5950" y="2900292"/>
            <a:ext cx="900410" cy="12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6" grpId="0"/>
      <p:bldP spid="33" grpId="0"/>
      <p:bldP spid="34" grpId="0"/>
      <p:bldP spid="35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C37817A-BFB0-AED7-5FF2-26BD175F1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/>
              <a:t>Kontaktpersoner </a:t>
            </a:r>
            <a:r>
              <a:rPr lang="da-DK" sz="1200" b="0" dirty="0"/>
              <a:t>– i forvaltningerne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DB74ACE-53FB-DD3A-078F-505251BA41D2}"/>
              </a:ext>
            </a:extLst>
          </p:cNvPr>
          <p:cNvSpPr txBox="1"/>
          <p:nvPr/>
        </p:nvSpPr>
        <p:spPr>
          <a:xfrm>
            <a:off x="1894113" y="2051696"/>
            <a:ext cx="86308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None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Social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Sundhed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– Mads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Børn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Kultur – Stine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Jobcenter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Borgerservice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Linda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Plan, Teknik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Miljø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Linda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Staben Linda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4B725A8-0243-129A-0076-F0971FF24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40" y="1667517"/>
            <a:ext cx="605373" cy="76835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74571EB-0856-1C69-8CA4-715479499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39" y="2586226"/>
            <a:ext cx="605373" cy="84277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BAF9103-65B6-A77D-9E9D-9100FF73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117" r="13349"/>
          <a:stretch>
            <a:fillRect/>
          </a:stretch>
        </p:blipFill>
        <p:spPr>
          <a:xfrm>
            <a:off x="1288740" y="3653767"/>
            <a:ext cx="605373" cy="8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1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1D4A7AA-FEC4-BD20-0888-CB7F59213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571" y="2276757"/>
            <a:ext cx="5706857" cy="3284287"/>
          </a:xfrm>
          <a:prstGeom prst="rect">
            <a:avLst/>
          </a:prstGeom>
        </p:spPr>
      </p:pic>
      <p:sp>
        <p:nvSpPr>
          <p:cNvPr id="6" name="Pladsholder til tekst 1">
            <a:extLst>
              <a:ext uri="{FF2B5EF4-FFF2-40B4-BE49-F238E27FC236}">
                <a16:creationId xmlns:a16="http://schemas.microsoft.com/office/drawing/2014/main" id="{77A1DBA1-5D6E-CA8F-EE79-4B4E35C6E9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5687615" cy="1289783"/>
          </a:xfrm>
        </p:spPr>
        <p:txBody>
          <a:bodyPr/>
          <a:lstStyle/>
          <a:p>
            <a:r>
              <a:rPr lang="da-DK" sz="2400" b="0" dirty="0"/>
              <a:t>Dit billede </a:t>
            </a:r>
            <a:r>
              <a:rPr lang="da-DK" sz="1200" b="0" dirty="0"/>
              <a:t>- send og fortæl</a:t>
            </a:r>
          </a:p>
        </p:txBody>
      </p:sp>
    </p:spTree>
    <p:extLst>
      <p:ext uri="{BB962C8B-B14F-4D97-AF65-F5344CB8AC3E}">
        <p14:creationId xmlns:p14="http://schemas.microsoft.com/office/powerpoint/2010/main" val="62914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28D5EE4-9A5E-9548-B230-36D932199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451318" cy="1289783"/>
          </a:xfrm>
        </p:spPr>
        <p:txBody>
          <a:bodyPr/>
          <a:lstStyle/>
          <a:p>
            <a:r>
              <a:rPr lang="da-DK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Eksterne samarbejdspartnere</a:t>
            </a:r>
            <a:endParaRPr lang="da-DK" sz="1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1" y="5100138"/>
            <a:ext cx="1039651" cy="73851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18" y="2677204"/>
            <a:ext cx="803325" cy="79015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42" y="3696599"/>
            <a:ext cx="889278" cy="882591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88489" y="5697967"/>
            <a:ext cx="13847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sz="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ranche</a:t>
            </a:r>
            <a:r>
              <a:rPr lang="da-DK" sz="8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a-DK" sz="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ælleskabet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da-DK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rbejdsmiljø</a:t>
            </a:r>
          </a:p>
          <a:p>
            <a:pPr lvl="0"/>
            <a:r>
              <a:rPr lang="da-DK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Arbejdstagere &amp; arbejdsgivere</a:t>
            </a:r>
          </a:p>
        </p:txBody>
      </p:sp>
      <p:sp>
        <p:nvSpPr>
          <p:cNvPr id="22" name="Rektangel 21"/>
          <p:cNvSpPr/>
          <p:nvPr/>
        </p:nvSpPr>
        <p:spPr>
          <a:xfrm>
            <a:off x="169825" y="4523168"/>
            <a:ext cx="1288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</a:t>
            </a:r>
            <a:r>
              <a:rPr lang="da-DK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ationale </a:t>
            </a:r>
          </a:p>
          <a:p>
            <a:pPr lvl="0"/>
            <a:r>
              <a:rPr lang="da-DK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orskningscenter </a:t>
            </a:r>
          </a:p>
          <a:p>
            <a:pPr lvl="0">
              <a:spcAft>
                <a:spcPts val="3600"/>
              </a:spcAft>
            </a:pP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da-DK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da-DK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rbejdsmiljø</a:t>
            </a:r>
          </a:p>
        </p:txBody>
      </p:sp>
      <p:sp>
        <p:nvSpPr>
          <p:cNvPr id="24" name="Rektangel 23"/>
          <p:cNvSpPr/>
          <p:nvPr/>
        </p:nvSpPr>
        <p:spPr>
          <a:xfrm>
            <a:off x="3807634" y="1330259"/>
            <a:ext cx="176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3600"/>
              </a:spcAft>
            </a:pPr>
            <a:r>
              <a:rPr lang="da-DK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www.at.dk</a:t>
            </a:r>
            <a:endParaRPr lang="da-DK" sz="20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354" y="1770844"/>
            <a:ext cx="6257789" cy="435801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024" y="2420526"/>
            <a:ext cx="6457847" cy="235250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483547" y="2547865"/>
            <a:ext cx="6502324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da-DK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</a:t>
            </a:r>
          </a:p>
          <a:p>
            <a:r>
              <a:rPr lang="da-DK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har lavet en ny service på at.dk.</a:t>
            </a:r>
          </a:p>
          <a:p>
            <a:endParaRPr lang="da-DK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AT giver bl.a. mulighed for at lave dine egne personlige arkiver over det indhold på at.dk, som du bruger mest – og til at skrive noter om indholdet.</a:t>
            </a:r>
            <a:br>
              <a:rPr lang="da-DK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455" y="4315636"/>
            <a:ext cx="2755583" cy="16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3A51AAFC-9921-EECE-DAB4-3538EBE7EC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451318" cy="1289783"/>
          </a:xfrm>
        </p:spPr>
        <p:txBody>
          <a:bodyPr/>
          <a:lstStyle/>
          <a:p>
            <a:r>
              <a:rPr lang="da-DK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Ledertrivsel</a:t>
            </a:r>
            <a:endParaRPr lang="da-DK" sz="1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3" name="Picture 9" descr="Et billede, der indeholder tekst, skærmbillede, Font/skrifttype, symbol&#10;&#10;Beskrivelsen er genereret automatisk">
            <a:extLst>
              <a:ext uri="{FF2B5EF4-FFF2-40B4-BE49-F238E27FC236}">
                <a16:creationId xmlns:a16="http://schemas.microsoft.com/office/drawing/2014/main" id="{595EA52D-1FE4-B607-F554-C0452D126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" y="1536582"/>
            <a:ext cx="4795914" cy="8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t billede, der indeholder tekst, skærmbillede, Font/skrifttype, dokument&#10;&#10;Beskrivelsen er genereret automatisk">
            <a:extLst>
              <a:ext uri="{FF2B5EF4-FFF2-40B4-BE49-F238E27FC236}">
                <a16:creationId xmlns:a16="http://schemas.microsoft.com/office/drawing/2014/main" id="{7ADBF6CA-084A-DA1C-6A15-F9815CBE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" y="2418393"/>
            <a:ext cx="4795914" cy="26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t billede, der indeholder tekst, skærmbillede, Font/skrifttype&#10;&#10;Beskrivelsen er genereret automatisk">
            <a:extLst>
              <a:ext uri="{FF2B5EF4-FFF2-40B4-BE49-F238E27FC236}">
                <a16:creationId xmlns:a16="http://schemas.microsoft.com/office/drawing/2014/main" id="{63AEAACD-29B1-8EFA-6D06-C4C600DD9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647" y="2107276"/>
            <a:ext cx="31432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15">
            <a:extLst>
              <a:ext uri="{FF2B5EF4-FFF2-40B4-BE49-F238E27FC236}">
                <a16:creationId xmlns:a16="http://schemas.microsoft.com/office/drawing/2014/main" id="{106A31CF-2904-0208-A2A1-C67AF3813CF7}"/>
              </a:ext>
            </a:extLst>
          </p:cNvPr>
          <p:cNvSpPr txBox="1"/>
          <p:nvPr/>
        </p:nvSpPr>
        <p:spPr>
          <a:xfrm>
            <a:off x="4801205" y="6375759"/>
            <a:ext cx="4096965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a-DK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 err="1">
                <a:hlinkClick r:id="rId5"/>
              </a:rPr>
              <a:t>Lederes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arbejdsmiljø</a:t>
            </a:r>
            <a:r>
              <a:rPr lang="en-US" dirty="0">
                <a:hlinkClick r:id="rId5"/>
              </a:rPr>
              <a:t> - </a:t>
            </a:r>
            <a:r>
              <a:rPr lang="en-US" dirty="0" err="1">
                <a:hlinkClick r:id="rId5"/>
              </a:rPr>
              <a:t>Arbejdstilsynet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>
                <a:latin typeface="Verdana" panose="020B0604030504040204" pitchFamily="34" charset="0"/>
                <a:ea typeface="Verdana" panose="020B0604030504040204" pitchFamily="34" charset="0"/>
              </a:rPr>
              <a:t>Hvis ”AT” kommer på besøg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1" y="1665743"/>
            <a:ext cx="7411867" cy="266710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386862" y="4445391"/>
            <a:ext cx="7490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>
                <a:latin typeface="Verdana" panose="020B0604030504040204" pitchFamily="34" charset="0"/>
                <a:ea typeface="Verdana" panose="020B0604030504040204" pitchFamily="34" charset="0"/>
              </a:rPr>
              <a:t>Procedure</a:t>
            </a:r>
          </a:p>
          <a:p>
            <a:endParaRPr lang="da-DK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AutoNum type="arabicPeriod"/>
            </a:pPr>
            <a:r>
              <a:rPr lang="da-DK" sz="1500" dirty="0">
                <a:latin typeface="Verdana" panose="020B0604030504040204" pitchFamily="34" charset="0"/>
                <a:ea typeface="Verdana" panose="020B0604030504040204" pitchFamily="34" charset="0"/>
              </a:rPr>
              <a:t>Kontakt den anden part i arbejdsmiljøgruppen</a:t>
            </a:r>
          </a:p>
          <a:p>
            <a:pPr marL="342900" indent="-342900">
              <a:buAutoNum type="arabicPeriod"/>
            </a:pPr>
            <a:r>
              <a:rPr lang="da-DK" sz="1500" dirty="0">
                <a:latin typeface="Verdana" panose="020B0604030504040204" pitchFamily="34" charset="0"/>
                <a:ea typeface="Verdana" panose="020B0604030504040204" pitchFamily="34" charset="0"/>
              </a:rPr>
              <a:t>Kontakt en forvaltningens kontaktperson i MED- og arbejdsmiljøteamet hvis relevant</a:t>
            </a:r>
          </a:p>
          <a:p>
            <a:pPr marL="342900" indent="-342900">
              <a:buAutoNum type="arabicPeriod"/>
            </a:pPr>
            <a:r>
              <a:rPr lang="da-DK" sz="1500" dirty="0">
                <a:latin typeface="Verdana" panose="020B0604030504040204" pitchFamily="34" charset="0"/>
                <a:ea typeface="Verdana" panose="020B0604030504040204" pitchFamily="34" charset="0"/>
              </a:rPr>
              <a:t>Vær forberedt jf. AT-guiden se </a:t>
            </a:r>
            <a:r>
              <a:rPr lang="da-DK" sz="15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her</a:t>
            </a:r>
            <a:endParaRPr lang="da-DK" sz="1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2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3"/>
          <a:srcRect r="8934" b="47312"/>
          <a:stretch/>
        </p:blipFill>
        <p:spPr>
          <a:xfrm>
            <a:off x="5863120" y="4547938"/>
            <a:ext cx="2033679" cy="1410474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28D5EE4-9A5E-9548-B230-36D9321991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451318" cy="1289783"/>
          </a:xfrm>
        </p:spPr>
        <p:txBody>
          <a:bodyPr>
            <a:normAutofit/>
          </a:bodyPr>
          <a:lstStyle/>
          <a:p>
            <a:r>
              <a:rPr lang="da-DK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Eksterne samarbejdspartnere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67CD94A-7CDE-B32A-72A1-A81660D0A968}"/>
              </a:ext>
            </a:extLst>
          </p:cNvPr>
          <p:cNvSpPr txBox="1"/>
          <p:nvPr/>
        </p:nvSpPr>
        <p:spPr>
          <a:xfrm>
            <a:off x="77491" y="1353048"/>
            <a:ext cx="90665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solidFill>
                  <a:srgbClr val="5757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Paragraf 12 i arbejdsmiljøloven siger: ”Hvis arbejdsgiveren ikke selv råder over den nødvendige sagkundskab til at varetage sikkerheds- og sundhedsarbejdet i virksomheden, skal arbejdsgiveren indhente ekstern sagkyndig bistand med henblik på at sikre, at de ansattes arbejdsmiljø til stadighed er fuldt forsvarligt.” </a:t>
            </a:r>
            <a:endParaRPr lang="da-D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903F576-74BE-163A-C07B-558D791C49CA}"/>
              </a:ext>
            </a:extLst>
          </p:cNvPr>
          <p:cNvSpPr txBox="1"/>
          <p:nvPr/>
        </p:nvSpPr>
        <p:spPr>
          <a:xfrm>
            <a:off x="1021152" y="2651354"/>
            <a:ext cx="659330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None/>
            </a:pPr>
            <a:r>
              <a:rPr lang="da-DK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Ved undersøgelsespåbud kan følgende nærtliggende autoriserede rådgivningsvirksomheder på det psykosociale område kontaktes: </a:t>
            </a:r>
          </a:p>
          <a:p>
            <a:pPr algn="l" rtl="0" fontAlgn="base">
              <a:buNone/>
            </a:pPr>
            <a:endParaRPr lang="da-DK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a-DK" sz="1800" b="0" i="0" u="sng" strike="noStrike" dirty="0">
                <a:solidFill>
                  <a:srgbClr val="0000FF"/>
                </a:solidFill>
                <a:effectLst/>
                <a:latin typeface="Verdana" panose="020B0604030504040204" pitchFamily="34" charset="0"/>
                <a:hlinkClick r:id="rId4"/>
              </a:rPr>
              <a:t>Arbejdsmiljøeksperten</a:t>
            </a:r>
            <a:r>
              <a:rPr lang="da-DK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da-DK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a-DK" sz="1800" b="0" i="0" u="sng" strike="noStrike" dirty="0">
                <a:solidFill>
                  <a:srgbClr val="0000FF"/>
                </a:solidFill>
                <a:effectLst/>
                <a:latin typeface="Verdana" panose="020B0604030504040204" pitchFamily="34" charset="0"/>
                <a:hlinkClick r:id="rId5"/>
              </a:rPr>
              <a:t>Dansk miljørådgivning</a:t>
            </a:r>
            <a:r>
              <a:rPr lang="da-DK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da-DK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a-DK" sz="1800" b="0" i="0" u="sng" strike="noStrike" dirty="0">
                <a:solidFill>
                  <a:srgbClr val="0000FF"/>
                </a:solidFill>
                <a:effectLst/>
                <a:latin typeface="Verdana" panose="020B0604030504040204" pitchFamily="34" charset="0"/>
                <a:hlinkClick r:id="rId6"/>
              </a:rPr>
              <a:t>Hartmanns A/S</a:t>
            </a:r>
            <a:r>
              <a:rPr lang="da-DK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da-DK" sz="18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da-DK" sz="1800" b="0" i="0" u="sng" strike="noStrike" dirty="0">
                <a:solidFill>
                  <a:srgbClr val="0000FF"/>
                </a:solidFill>
                <a:effectLst/>
                <a:latin typeface="Verdana" panose="020B0604030504040204" pitchFamily="34" charset="0"/>
                <a:hlinkClick r:id="rId7"/>
              </a:rPr>
              <a:t>Human House</a:t>
            </a:r>
            <a:r>
              <a:rPr lang="da-DK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946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410690" y="3042459"/>
            <a:ext cx="4480560" cy="830997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SERVICEINFO</a:t>
            </a:r>
          </a:p>
          <a:p>
            <a:pPr algn="ctr"/>
            <a:endParaRPr lang="da-DK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28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>
                <a:latin typeface="Arial" panose="020B0604020202020204" pitchFamily="34" charset="0"/>
                <a:cs typeface="Arial" panose="020B0604020202020204" pitchFamily="34" charset="0"/>
              </a:rPr>
              <a:t>Fastholdelse</a:t>
            </a:r>
          </a:p>
        </p:txBody>
      </p:sp>
      <p:sp>
        <p:nvSpPr>
          <p:cNvPr id="7" name="Tekstfelt 6"/>
          <p:cNvSpPr txBox="1"/>
          <p:nvPr/>
        </p:nvSpPr>
        <p:spPr>
          <a:xfrm rot="645021">
            <a:off x="3666927" y="1583489"/>
            <a:ext cx="28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00000"/>
                </a:solidFill>
              </a:rPr>
              <a:t>Ekstern myndighed!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144" y="3712481"/>
            <a:ext cx="1399628" cy="119202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90" y="3424939"/>
            <a:ext cx="1197753" cy="90544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623" y="4489791"/>
            <a:ext cx="893618" cy="82943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A64306F-E298-307C-0B18-0D066E46B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97" y="1907844"/>
            <a:ext cx="4529496" cy="303419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9C8F53E-9346-F37E-D1A1-1F3B8CAA0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03" y="1907844"/>
            <a:ext cx="1227190" cy="44400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820BA54-A8B8-FDB6-2711-567B05322269}"/>
              </a:ext>
            </a:extLst>
          </p:cNvPr>
          <p:cNvSpPr txBox="1"/>
          <p:nvPr/>
        </p:nvSpPr>
        <p:spPr>
          <a:xfrm>
            <a:off x="454152" y="5047861"/>
            <a:ext cx="45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 den kommune hvor medarbejderen er bosat</a:t>
            </a:r>
          </a:p>
        </p:txBody>
      </p:sp>
    </p:spTree>
    <p:extLst>
      <p:ext uri="{BB962C8B-B14F-4D97-AF65-F5344CB8AC3E}">
        <p14:creationId xmlns:p14="http://schemas.microsoft.com/office/powerpoint/2010/main" val="1208802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>
                <a:latin typeface="Arial" panose="020B0604020202020204" pitchFamily="34" charset="0"/>
                <a:cs typeface="Arial" panose="020B0604020202020204" pitchFamily="34" charset="0"/>
              </a:rPr>
              <a:t>Synlighed</a:t>
            </a:r>
          </a:p>
        </p:txBody>
      </p:sp>
      <p:sp>
        <p:nvSpPr>
          <p:cNvPr id="7" name="Tekstfelt 6"/>
          <p:cNvSpPr txBox="1"/>
          <p:nvPr/>
        </p:nvSpPr>
        <p:spPr>
          <a:xfrm rot="837152">
            <a:off x="2568888" y="5573321"/>
            <a:ext cx="273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Arbejdsmiljørepræsentant </a:t>
            </a:r>
          </a:p>
          <a:p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-</a:t>
            </a:r>
          </a:p>
          <a:p>
            <a:pPr algn="ctr"/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Arbejdsmiljøleder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938" y="2172181"/>
            <a:ext cx="3342691" cy="88554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545278" y="2734013"/>
            <a:ext cx="42021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Jeg er din arbejdsmiljørepræsentant</a:t>
            </a:r>
          </a:p>
          <a:p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 er mig der;</a:t>
            </a:r>
          </a:p>
          <a:p>
            <a:endParaRPr lang="da-DK" sz="1200" i="1" dirty="0">
              <a:solidFill>
                <a:srgbClr val="6666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 uddannet til at understøtte sundhed og sikkerhed på din arbejdsplads</a:t>
            </a: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 medlem af den lokale arbejdsmiljøgruppe</a:t>
            </a: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Kan fortælle om ”</a:t>
            </a:r>
            <a:r>
              <a:rPr lang="da-DK" sz="1200" i="1" dirty="0" err="1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Trivsselsordningen</a:t>
            </a: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ansatte”</a:t>
            </a: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Udføre arbejdspladsvurderinger, trivselsmålinger og sikkerhedsrunderinger</a:t>
            </a: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Analyserer arbejdsulykker og sygefravær</a:t>
            </a: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Kan være din bisidder</a:t>
            </a:r>
          </a:p>
          <a:p>
            <a:pPr marL="171450" indent="-171450">
              <a:buFontTx/>
              <a:buChar char="-"/>
            </a:pPr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Er bindeled til ledelsen ifm. arbejdsmiljø</a:t>
            </a:r>
          </a:p>
          <a:p>
            <a:pPr marL="171450" indent="-171450">
              <a:buFontTx/>
              <a:buChar char="-"/>
            </a:pPr>
            <a:endParaRPr lang="da-DK" sz="1200" i="1" dirty="0">
              <a:solidFill>
                <a:srgbClr val="6666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da-DK" sz="1200" i="1" dirty="0">
                <a:solidFill>
                  <a:srgbClr val="6666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 kan altid spørge mig om resultater og status på de forskellige arbejdsmiljøindsatser.</a:t>
            </a:r>
            <a:endParaRPr lang="da-DK" sz="1200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681440" y="2145203"/>
            <a:ext cx="5234953" cy="36077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/>
          <p:cNvSpPr/>
          <p:nvPr/>
        </p:nvSpPr>
        <p:spPr>
          <a:xfrm rot="781365">
            <a:off x="4956160" y="2356109"/>
            <a:ext cx="1858329" cy="276999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Plakat i fx frokostrum</a:t>
            </a:r>
          </a:p>
        </p:txBody>
      </p:sp>
    </p:spTree>
    <p:extLst>
      <p:ext uri="{BB962C8B-B14F-4D97-AF65-F5344CB8AC3E}">
        <p14:creationId xmlns:p14="http://schemas.microsoft.com/office/powerpoint/2010/main" val="9335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Synlighed via en indsats</a:t>
            </a:r>
          </a:p>
        </p:txBody>
      </p:sp>
      <p:pic>
        <p:nvPicPr>
          <p:cNvPr id="4" name="Billed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983" y="1548699"/>
            <a:ext cx="3601553" cy="5176402"/>
          </a:xfrm>
          <a:prstGeom prst="rect">
            <a:avLst/>
          </a:prstGeom>
        </p:spPr>
      </p:pic>
      <p:sp>
        <p:nvSpPr>
          <p:cNvPr id="5" name="Eksplosion 1 4"/>
          <p:cNvSpPr/>
          <p:nvPr/>
        </p:nvSpPr>
        <p:spPr>
          <a:xfrm rot="891430">
            <a:off x="5447899" y="1106905"/>
            <a:ext cx="3782728" cy="223306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Sæt op ved håndvaske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5919536" y="6438477"/>
            <a:ext cx="3272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Klik på plakaten for download</a:t>
            </a:r>
          </a:p>
        </p:txBody>
      </p:sp>
    </p:spTree>
    <p:extLst>
      <p:ext uri="{BB962C8B-B14F-4D97-AF65-F5344CB8AC3E}">
        <p14:creationId xmlns:p14="http://schemas.microsoft.com/office/powerpoint/2010/main" val="3124027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>
                <a:latin typeface="Arial" panose="020B0604020202020204" pitchFamily="34" charset="0"/>
                <a:cs typeface="Arial" panose="020B0604020202020204" pitchFamily="34" charset="0"/>
              </a:rPr>
              <a:t>Adgang til PC mm.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>
          <a:xfrm>
            <a:off x="1584313" y="1905432"/>
            <a:ext cx="6883579" cy="4985886"/>
          </a:xfrm>
        </p:spPr>
        <p:txBody>
          <a:bodyPr>
            <a:normAutofit/>
          </a:bodyPr>
          <a:lstStyle/>
          <a:p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Som arbejdsmiljørepræsentant skal du have;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Sønderborg e-mail adr.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gerne en arbejdstelefon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adgang til en PC (se e-mails + </a:t>
            </a:r>
            <a:r>
              <a:rPr lang="da-DK" sz="1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InSite</a:t>
            </a:r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631" y="2052762"/>
            <a:ext cx="781050" cy="75247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75" y="2059321"/>
            <a:ext cx="733425" cy="75247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128" y="2059321"/>
            <a:ext cx="724544" cy="756392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2672961" y="1751544"/>
            <a:ext cx="1109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Skal have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5205129" y="1755461"/>
            <a:ext cx="118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Adgang til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133062" y="1751544"/>
            <a:ext cx="83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Gerne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5" y="1379133"/>
            <a:ext cx="2105025" cy="1971675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2627493" y="2805773"/>
            <a:ext cx="12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E-mail adr.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4061784" y="2811796"/>
            <a:ext cx="12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Mobiltlf</a:t>
            </a:r>
            <a:r>
              <a:rPr lang="da-DK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5533252" y="2817807"/>
            <a:ext cx="12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895153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478828" cy="1289783"/>
          </a:xfrm>
        </p:spPr>
        <p:txBody>
          <a:bodyPr/>
          <a:lstStyle/>
          <a:p>
            <a:r>
              <a:rPr lang="da-DK" b="0" dirty="0"/>
              <a:t>Leder og AMR – mere uddannelse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697592" y="2197353"/>
            <a:ext cx="80601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Tirsdag uge 43 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47154" y="1439661"/>
            <a:ext cx="7302826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a-DK" dirty="0"/>
              <a:t>Arbejdsmiljørepræsentanten har ret til to supplerende dage inden for det første år og skal derefter tilbydes 1,5 dag de følgende år.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471818F-A69B-EE40-B9F6-C59BC650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231" y="5925749"/>
            <a:ext cx="1168447" cy="59164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79" y="5065524"/>
            <a:ext cx="885825" cy="77152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31" y="2487966"/>
            <a:ext cx="7003000" cy="120772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71" y="3719050"/>
            <a:ext cx="5705475" cy="27622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4" y="4177302"/>
            <a:ext cx="3829050" cy="1533525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 rot="16200000">
            <a:off x="-497704" y="2911823"/>
            <a:ext cx="1737691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da-DK" dirty="0"/>
              <a:t>Konference</a:t>
            </a:r>
          </a:p>
        </p:txBody>
      </p:sp>
      <p:sp>
        <p:nvSpPr>
          <p:cNvPr id="14" name="Rektangel 13"/>
          <p:cNvSpPr/>
          <p:nvPr/>
        </p:nvSpPr>
        <p:spPr>
          <a:xfrm rot="16200000">
            <a:off x="-497704" y="4874361"/>
            <a:ext cx="173769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a-DK" dirty="0"/>
              <a:t>1/2 dags </a:t>
            </a:r>
            <a:r>
              <a:rPr lang="da-DK" dirty="0" err="1"/>
              <a:t>udd</a:t>
            </a:r>
            <a:r>
              <a:rPr lang="da-DK" dirty="0"/>
              <a:t>.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738801" y="5586277"/>
            <a:ext cx="69031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a-DK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Arbejdsulykke, nærved-ulykke, intern registrering, brilleskade, APV og handleplan i </a:t>
            </a:r>
            <a:r>
              <a:rPr lang="da-DK" sz="105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SafetyNet</a:t>
            </a:r>
            <a:r>
              <a:rPr lang="da-DK" sz="105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Rektangel 9"/>
          <p:cNvSpPr/>
          <p:nvPr/>
        </p:nvSpPr>
        <p:spPr>
          <a:xfrm>
            <a:off x="672071" y="2227643"/>
            <a:ext cx="7086160" cy="17376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/>
          <p:cNvSpPr/>
          <p:nvPr/>
        </p:nvSpPr>
        <p:spPr>
          <a:xfrm>
            <a:off x="672071" y="4188057"/>
            <a:ext cx="7086160" cy="17376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53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5" grpId="0"/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>
                <a:latin typeface="Arial" panose="020B0604020202020204" pitchFamily="34" charset="0"/>
                <a:cs typeface="Arial" panose="020B0604020202020204" pitchFamily="34" charset="0"/>
              </a:rPr>
              <a:t>Læring dag 1 og 2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043" y="4363507"/>
            <a:ext cx="1825957" cy="249449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087"/>
            <a:ext cx="1428252" cy="1813171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428252" y="1621269"/>
            <a:ext cx="6572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Hvad er det vigtigste du har lært dag</a:t>
            </a:r>
            <a:r>
              <a:rPr lang="da-DK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 og 2?                           </a:t>
            </a:r>
            <a:endParaRPr lang="da-DK" sz="18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da-DK" sz="1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770587" y="3245417"/>
            <a:ext cx="77157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da-DK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Skriv 3 udsagn på en Post-it </a:t>
            </a:r>
            <a:r>
              <a:rPr lang="da-DK" sz="12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(kort og læsbart)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da-DK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Hæng Post-it op på væggen </a:t>
            </a:r>
            <a:r>
              <a:rPr lang="da-DK" sz="12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(bliv stående)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da-DK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Gå rundt og læs de andres udsagn, OG sæt </a:t>
            </a:r>
            <a:r>
              <a:rPr lang="da-DK" sz="1600" b="1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streg</a:t>
            </a:r>
            <a:r>
              <a:rPr lang="da-DK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ved</a:t>
            </a:r>
          </a:p>
          <a:p>
            <a:pPr algn="l"/>
            <a:r>
              <a:rPr lang="da-DK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det udsagn du er mest enig i</a:t>
            </a:r>
          </a:p>
          <a:p>
            <a:pPr algn="l">
              <a:spcBef>
                <a:spcPts val="600"/>
              </a:spcBef>
            </a:pPr>
            <a:r>
              <a:rPr lang="da-DK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 Stop ved din Post-it og tæl streger </a:t>
            </a:r>
            <a:r>
              <a:rPr lang="da-DK" sz="12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(bliv stående)</a:t>
            </a:r>
          </a:p>
        </p:txBody>
      </p:sp>
    </p:spTree>
    <p:extLst>
      <p:ext uri="{BB962C8B-B14F-4D97-AF65-F5344CB8AC3E}">
        <p14:creationId xmlns:p14="http://schemas.microsoft.com/office/powerpoint/2010/main" val="9911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410690" y="3042459"/>
            <a:ext cx="4480560" cy="830997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OPSAMLING</a:t>
            </a:r>
          </a:p>
          <a:p>
            <a:pPr algn="ctr"/>
            <a:endParaRPr lang="da-DK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2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Jeres forventninger dag 1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799C6FE-4EED-0789-F44D-4E75FAE03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8" y="1717295"/>
            <a:ext cx="8763116" cy="43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2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skal du kunne efter uddannelsen </a:t>
            </a:r>
            <a:endParaRPr lang="en-US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95632" y="3042955"/>
            <a:ext cx="6920156" cy="2683699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Oplever du at være ”klædt på” til arbejdet i arbejdsmiljøgruppen?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Kender du til de emner der indgår i uddannelsens formål?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du bevidst om betydningen af og retten til supplerende uddannelse?</a:t>
            </a:r>
          </a:p>
          <a:p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471818F-A69B-EE40-B9F6-C59BC650B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55" y="5185866"/>
            <a:ext cx="1911350" cy="96780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6609">
            <a:off x="5890586" y="1258139"/>
            <a:ext cx="2769448" cy="217081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16" y="1355969"/>
            <a:ext cx="866775" cy="115252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958" y="1555310"/>
            <a:ext cx="1076325" cy="9239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468" y="1452933"/>
            <a:ext cx="9239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5969180" cy="1289783"/>
          </a:xfrm>
        </p:spPr>
        <p:txBody>
          <a:bodyPr/>
          <a:lstStyle/>
          <a:p>
            <a:r>
              <a:rPr lang="da-DK" b="0" dirty="0"/>
              <a:t>Stil spørgsmålet </a:t>
            </a:r>
            <a:r>
              <a:rPr lang="da-DK" sz="1400" b="0" dirty="0"/>
              <a:t>(</a:t>
            </a:r>
            <a:r>
              <a:rPr lang="da-DK" sz="1400" b="0" dirty="0" err="1"/>
              <a:t>Jeopardy</a:t>
            </a:r>
            <a:r>
              <a:rPr lang="da-DK" sz="1400" b="0" dirty="0"/>
              <a:t>)</a:t>
            </a:r>
          </a:p>
        </p:txBody>
      </p:sp>
      <p:sp>
        <p:nvSpPr>
          <p:cNvPr id="5" name="Rektangel 4"/>
          <p:cNvSpPr/>
          <p:nvPr/>
        </p:nvSpPr>
        <p:spPr>
          <a:xfrm rot="21068022">
            <a:off x="268467" y="1804063"/>
            <a:ext cx="1979872" cy="400110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1,5 dags uddannelse i året som medlem af en AMG.</a:t>
            </a:r>
            <a:endParaRPr lang="da-DK" sz="1000" dirty="0"/>
          </a:p>
        </p:txBody>
      </p:sp>
      <p:sp>
        <p:nvSpPr>
          <p:cNvPr id="20" name="Rektangel 19"/>
          <p:cNvSpPr/>
          <p:nvPr/>
        </p:nvSpPr>
        <p:spPr>
          <a:xfrm rot="20527446">
            <a:off x="410183" y="2769171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udarbejdes min. hvert 3. år eller ved væsentlige ændringer.</a:t>
            </a:r>
            <a:endParaRPr lang="da-DK" sz="1000" dirty="0"/>
          </a:p>
        </p:txBody>
      </p:sp>
      <p:sp>
        <p:nvSpPr>
          <p:cNvPr id="21" name="Rektangel 20"/>
          <p:cNvSpPr/>
          <p:nvPr/>
        </p:nvSpPr>
        <p:spPr>
          <a:xfrm>
            <a:off x="1701398" y="3528224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metode til at kortlægge det psykiske arbejdsmiljø.</a:t>
            </a:r>
            <a:endParaRPr lang="da-DK" sz="1000" dirty="0"/>
          </a:p>
        </p:txBody>
      </p:sp>
      <p:sp>
        <p:nvSpPr>
          <p:cNvPr id="22" name="Rektangel 21"/>
          <p:cNvSpPr/>
          <p:nvPr/>
        </p:nvSpPr>
        <p:spPr>
          <a:xfrm rot="21068022">
            <a:off x="2981093" y="1840753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proces der foregår </a:t>
            </a:r>
            <a:r>
              <a:rPr lang="da-DK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gang årligt </a:t>
            </a:r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først i AMG og så i LMU.</a:t>
            </a:r>
            <a:endParaRPr lang="da-DK" sz="1000" dirty="0"/>
          </a:p>
        </p:txBody>
      </p:sp>
      <p:sp>
        <p:nvSpPr>
          <p:cNvPr id="23" name="Rektangel 22"/>
          <p:cNvSpPr/>
          <p:nvPr/>
        </p:nvSpPr>
        <p:spPr>
          <a:xfrm rot="21068022">
            <a:off x="6635706" y="3123799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metode der anvendes for at sikre fx nye arbejdsgange.</a:t>
            </a:r>
            <a:endParaRPr lang="da-DK" sz="1000" dirty="0"/>
          </a:p>
        </p:txBody>
      </p:sp>
      <p:sp>
        <p:nvSpPr>
          <p:cNvPr id="24" name="Rektangel 23"/>
          <p:cNvSpPr/>
          <p:nvPr/>
        </p:nvSpPr>
        <p:spPr>
          <a:xfrm rot="1121003">
            <a:off x="7200665" y="1719554"/>
            <a:ext cx="1709256" cy="707886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</a:rPr>
              <a:t>Gennemgange af arbejdsmiljøet som udføres af leder og AMR.</a:t>
            </a:r>
            <a:endParaRPr lang="da-DK" sz="1000" dirty="0"/>
          </a:p>
        </p:txBody>
      </p:sp>
      <p:sp>
        <p:nvSpPr>
          <p:cNvPr id="25" name="Rektangel 24"/>
          <p:cNvSpPr/>
          <p:nvPr/>
        </p:nvSpPr>
        <p:spPr>
          <a:xfrm rot="716402">
            <a:off x="5160056" y="2134464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ekstern aktør der kan rådgive og vejlede </a:t>
            </a:r>
            <a:r>
              <a:rPr lang="da-DK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ifm</a:t>
            </a:r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da-DK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arbejdsmilø</a:t>
            </a:r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da-DK" sz="1000" dirty="0"/>
          </a:p>
        </p:txBody>
      </p:sp>
      <p:sp>
        <p:nvSpPr>
          <p:cNvPr id="26" name="Rektangel 25"/>
          <p:cNvSpPr/>
          <p:nvPr/>
        </p:nvSpPr>
        <p:spPr>
          <a:xfrm rot="252942">
            <a:off x="3625160" y="2991253"/>
            <a:ext cx="1696438" cy="707886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AMG registrerer, analyserer og medvirker til at det ikke sker igen. </a:t>
            </a:r>
            <a:endParaRPr lang="da-DK" sz="1000" dirty="0"/>
          </a:p>
        </p:txBody>
      </p:sp>
      <p:sp>
        <p:nvSpPr>
          <p:cNvPr id="27" name="Rektangel 26"/>
          <p:cNvSpPr/>
          <p:nvPr/>
        </p:nvSpPr>
        <p:spPr>
          <a:xfrm rot="466482">
            <a:off x="5327435" y="4144655"/>
            <a:ext cx="1696438" cy="707886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kan man gøre ved at anvende ”</a:t>
            </a:r>
            <a:r>
              <a:rPr lang="da-DK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nudging</a:t>
            </a:r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og være en god rollemodel.</a:t>
            </a:r>
            <a:endParaRPr lang="da-DK" sz="1000" dirty="0"/>
          </a:p>
        </p:txBody>
      </p:sp>
      <p:sp>
        <p:nvSpPr>
          <p:cNvPr id="28" name="Rektangel 27"/>
          <p:cNvSpPr/>
          <p:nvPr/>
        </p:nvSpPr>
        <p:spPr>
          <a:xfrm rot="21068022">
            <a:off x="2978715" y="4539786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</a:rPr>
              <a:t>En metode der bidrager til et godt samarbejde i AMG.</a:t>
            </a:r>
            <a:endParaRPr lang="da-DK" sz="1000" dirty="0"/>
          </a:p>
        </p:txBody>
      </p:sp>
      <p:sp>
        <p:nvSpPr>
          <p:cNvPr id="29" name="Rektangel 28"/>
          <p:cNvSpPr/>
          <p:nvPr/>
        </p:nvSpPr>
        <p:spPr>
          <a:xfrm rot="21068022">
            <a:off x="6938571" y="5180661"/>
            <a:ext cx="1838513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udvalg der arbejder med det overordnede og strategiske arbejdsmiljø</a:t>
            </a:r>
            <a:endParaRPr lang="da-DK" sz="1000" dirty="0"/>
          </a:p>
        </p:txBody>
      </p:sp>
      <p:sp>
        <p:nvSpPr>
          <p:cNvPr id="30" name="Rektangel 29"/>
          <p:cNvSpPr/>
          <p:nvPr/>
        </p:nvSpPr>
        <p:spPr>
          <a:xfrm rot="21068022">
            <a:off x="4600409" y="5765151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 finder svaret i MED-aftalen og AT-vejledning F.3.3-1</a:t>
            </a:r>
            <a:endParaRPr lang="da-DK" sz="1000" dirty="0"/>
          </a:p>
        </p:txBody>
      </p:sp>
      <p:sp>
        <p:nvSpPr>
          <p:cNvPr id="31" name="Rektangel 30"/>
          <p:cNvSpPr/>
          <p:nvPr/>
        </p:nvSpPr>
        <p:spPr>
          <a:xfrm rot="21068022">
            <a:off x="355619" y="4790322"/>
            <a:ext cx="1696438" cy="861774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metode </a:t>
            </a:r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 bidrager til at systematisere og strukturere arbejdsmiljøarbejdet</a:t>
            </a:r>
            <a:endParaRPr lang="da-DK" sz="1000" dirty="0"/>
          </a:p>
        </p:txBody>
      </p:sp>
      <p:sp>
        <p:nvSpPr>
          <p:cNvPr id="16" name="Rektangel 15"/>
          <p:cNvSpPr/>
          <p:nvPr/>
        </p:nvSpPr>
        <p:spPr>
          <a:xfrm rot="21068022">
            <a:off x="2261396" y="5596035"/>
            <a:ext cx="1696438" cy="553998"/>
          </a:xfrm>
          <a:prstGeom prst="rect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a-DK" sz="1000" dirty="0">
                <a:latin typeface="Verdana" panose="020B0604030504040204" pitchFamily="34" charset="0"/>
                <a:ea typeface="Verdana" panose="020B0604030504040204" pitchFamily="34" charset="0"/>
              </a:rPr>
              <a:t>En hændelse der skal anmeldes indenfor 14 dage i Virk.dk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237859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1" y="1653952"/>
            <a:ext cx="7740063" cy="470862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62690" y="4246240"/>
            <a:ext cx="1547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a-DK" dirty="0"/>
              <a:t>Virkeligheden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962690" y="1793956"/>
            <a:ext cx="1547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a-DK" dirty="0"/>
              <a:t>Din plan</a:t>
            </a:r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5687615" cy="1289783"/>
          </a:xfrm>
        </p:spPr>
        <p:txBody>
          <a:bodyPr/>
          <a:lstStyle/>
          <a:p>
            <a:r>
              <a:rPr lang="da-DK" b="0" dirty="0"/>
              <a:t>Fra diffus til skarp…</a:t>
            </a:r>
          </a:p>
        </p:txBody>
      </p:sp>
    </p:spTree>
    <p:extLst>
      <p:ext uri="{BB962C8B-B14F-4D97-AF65-F5344CB8AC3E}">
        <p14:creationId xmlns:p14="http://schemas.microsoft.com/office/powerpoint/2010/main" val="970917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 txBox="1">
            <a:spLocks/>
          </p:cNvSpPr>
          <p:nvPr/>
        </p:nvSpPr>
        <p:spPr bwMode="auto">
          <a:xfrm>
            <a:off x="395536" y="548680"/>
            <a:ext cx="5976664" cy="30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5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None/>
              <a:tabLst/>
              <a:defRPr sz="125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5400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250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849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250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119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250">
                <a:solidFill>
                  <a:schemeClr val="tx1"/>
                </a:solidFill>
                <a:latin typeface="+mn-lt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Vigtigheden i at tage små trin</a:t>
            </a:r>
            <a:endParaRPr kumimoji="0" lang="da-DK" sz="2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556792"/>
            <a:ext cx="3661731" cy="499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4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b="0" dirty="0"/>
              <a:t>Personlig handlingsplan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140" y="1410936"/>
            <a:ext cx="5996273" cy="48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10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1163140" y="1"/>
            <a:ext cx="6384816" cy="1289783"/>
          </a:xfrm>
        </p:spPr>
        <p:txBody>
          <a:bodyPr/>
          <a:lstStyle/>
          <a:p>
            <a:r>
              <a:rPr lang="da-DK" b="0" dirty="0"/>
              <a:t>Input til personlig handlingsplan side 108 + 109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0321">
            <a:off x="253808" y="2269930"/>
            <a:ext cx="2378466" cy="160137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6835">
            <a:off x="1657206" y="2887699"/>
            <a:ext cx="2378466" cy="160137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1308">
            <a:off x="3063035" y="3516162"/>
            <a:ext cx="2378466" cy="160137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 rot="20708192">
            <a:off x="743709" y="2229238"/>
            <a:ext cx="714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 1</a:t>
            </a:r>
          </a:p>
        </p:txBody>
      </p:sp>
      <p:sp>
        <p:nvSpPr>
          <p:cNvPr id="10" name="Tekstfelt 9"/>
          <p:cNvSpPr txBox="1"/>
          <p:nvPr/>
        </p:nvSpPr>
        <p:spPr>
          <a:xfrm rot="20708192">
            <a:off x="2206863" y="2855677"/>
            <a:ext cx="714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 2</a:t>
            </a:r>
          </a:p>
        </p:txBody>
      </p:sp>
      <p:sp>
        <p:nvSpPr>
          <p:cNvPr id="11" name="Tekstfelt 10"/>
          <p:cNvSpPr txBox="1"/>
          <p:nvPr/>
        </p:nvSpPr>
        <p:spPr>
          <a:xfrm rot="20708192">
            <a:off x="3588550" y="3477414"/>
            <a:ext cx="714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 3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833" y="4111931"/>
            <a:ext cx="474949" cy="40983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467" y="3512350"/>
            <a:ext cx="2430715" cy="160899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796" y="2529107"/>
            <a:ext cx="3018386" cy="84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3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6-takket stjerne 14"/>
          <p:cNvSpPr/>
          <p:nvPr/>
        </p:nvSpPr>
        <p:spPr>
          <a:xfrm>
            <a:off x="290034" y="1448005"/>
            <a:ext cx="1148212" cy="1209170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Dit bevis bliver sendt til dig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667" y="2359049"/>
            <a:ext cx="2163197" cy="32075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6384175" y="3857105"/>
            <a:ext cx="706581" cy="20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6614858" y="3528752"/>
            <a:ext cx="2219498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da-DK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Anders And</a:t>
            </a:r>
          </a:p>
          <a:p>
            <a:endParaRPr lang="da-DK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804" y="2513716"/>
            <a:ext cx="1736757" cy="289459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172" y="2389026"/>
            <a:ext cx="1902511" cy="2936158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18554" y="3487773"/>
            <a:ext cx="1607639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</a:p>
          <a:p>
            <a:pPr algn="ctr"/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Timer</a:t>
            </a:r>
          </a:p>
          <a:p>
            <a:pPr algn="ctr"/>
            <a:r>
              <a:rPr lang="da-DK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tilstedeværelse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116" y="3712217"/>
            <a:ext cx="334620" cy="35270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056" y="3721136"/>
            <a:ext cx="334620" cy="352707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113" y="3712217"/>
            <a:ext cx="474949" cy="409835"/>
          </a:xfrm>
          <a:prstGeom prst="rect">
            <a:avLst/>
          </a:prstGeom>
        </p:spPr>
      </p:pic>
      <p:sp>
        <p:nvSpPr>
          <p:cNvPr id="13" name="Tekstfelt 12"/>
          <p:cNvSpPr txBox="1"/>
          <p:nvPr/>
        </p:nvSpPr>
        <p:spPr>
          <a:xfrm>
            <a:off x="54746" y="1857495"/>
            <a:ext cx="1607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HVIS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79602" y="13864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58901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Afsluttende tjek ud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904" y="4872041"/>
            <a:ext cx="1683339" cy="165423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91" y="4884511"/>
            <a:ext cx="2139314" cy="168046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3581E93-279A-C44A-ADE2-AEC5EF404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1" y="4884511"/>
            <a:ext cx="1437615" cy="1641762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163140" y="2610094"/>
            <a:ext cx="6134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Hvad er det første du går i gang med på arbejdspladsen?</a:t>
            </a:r>
          </a:p>
        </p:txBody>
      </p:sp>
    </p:spTree>
    <p:extLst>
      <p:ext uri="{BB962C8B-B14F-4D97-AF65-F5344CB8AC3E}">
        <p14:creationId xmlns:p14="http://schemas.microsoft.com/office/powerpoint/2010/main" val="240789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552007" y="2984269"/>
            <a:ext cx="4480560" cy="830997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ARBEJDSULYKKER OG ERHVERVSSYGDOMME (11)</a:t>
            </a:r>
          </a:p>
        </p:txBody>
      </p:sp>
    </p:spTree>
    <p:extLst>
      <p:ext uri="{BB962C8B-B14F-4D97-AF65-F5344CB8AC3E}">
        <p14:creationId xmlns:p14="http://schemas.microsoft.com/office/powerpoint/2010/main" val="161801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Arbejdsskade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5172">
            <a:off x="2976628" y="1952554"/>
            <a:ext cx="2638751" cy="38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16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0" dirty="0"/>
              <a:t>Hvad er en arbejdsskade?</a:t>
            </a:r>
          </a:p>
        </p:txBody>
      </p:sp>
      <p:sp>
        <p:nvSpPr>
          <p:cNvPr id="19" name="Rektangel 18"/>
          <p:cNvSpPr/>
          <p:nvPr/>
        </p:nvSpPr>
        <p:spPr bwMode="auto">
          <a:xfrm>
            <a:off x="4932040" y="1772816"/>
            <a:ext cx="3672780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Rektangel 19"/>
          <p:cNvSpPr/>
          <p:nvPr/>
        </p:nvSpPr>
        <p:spPr bwMode="auto">
          <a:xfrm>
            <a:off x="611188" y="1772816"/>
            <a:ext cx="3672780" cy="3600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ektangel 20"/>
          <p:cNvSpPr/>
          <p:nvPr/>
        </p:nvSpPr>
        <p:spPr>
          <a:xfrm>
            <a:off x="611188" y="3294588"/>
            <a:ext cx="37433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dirty="0"/>
              <a:t>En arbejds</a:t>
            </a:r>
            <a:r>
              <a:rPr lang="da-DK" b="1" dirty="0"/>
              <a:t>ulykke</a:t>
            </a:r>
            <a:r>
              <a:rPr lang="da-DK" dirty="0"/>
              <a:t> er en fysisk eller psykisk skade, som sker efter en hændelse eller påvirkning. Hændelsen eller påvirkningen skal ske pludselig eller indenfor 5 dage.</a:t>
            </a:r>
          </a:p>
        </p:txBody>
      </p:sp>
      <p:sp>
        <p:nvSpPr>
          <p:cNvPr id="22" name="Rektangel 21"/>
          <p:cNvSpPr/>
          <p:nvPr/>
        </p:nvSpPr>
        <p:spPr>
          <a:xfrm>
            <a:off x="2267985" y="1329167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En arbejdsskade dækker over to begreber!</a:t>
            </a:r>
          </a:p>
        </p:txBody>
      </p:sp>
      <p:sp>
        <p:nvSpPr>
          <p:cNvPr id="23" name="Rektangel 22"/>
          <p:cNvSpPr/>
          <p:nvPr/>
        </p:nvSpPr>
        <p:spPr>
          <a:xfrm>
            <a:off x="5015540" y="3294588"/>
            <a:ext cx="3578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dirty="0"/>
              <a:t>En </a:t>
            </a:r>
            <a:r>
              <a:rPr lang="da-DK" b="1" dirty="0"/>
              <a:t>erhvervssygdom</a:t>
            </a:r>
            <a:r>
              <a:rPr lang="da-DK" dirty="0"/>
              <a:t> er en fysik eller psykisk sygdom eller lidelse, som skyldes arbejdet eller de forhold, som arbejdet er foregået under.</a:t>
            </a:r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920408"/>
            <a:ext cx="992263" cy="996857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062" y="1939238"/>
            <a:ext cx="613268" cy="1023846"/>
          </a:xfrm>
          <a:prstGeom prst="rect">
            <a:avLst/>
          </a:prstGeom>
        </p:spPr>
      </p:pic>
      <p:sp>
        <p:nvSpPr>
          <p:cNvPr id="26" name="Rektangel 25"/>
          <p:cNvSpPr/>
          <p:nvPr/>
        </p:nvSpPr>
        <p:spPr>
          <a:xfrm>
            <a:off x="5015540" y="4524526"/>
            <a:ext cx="3550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200" i="1" dirty="0"/>
              <a:t>Alle kan anmelde men </a:t>
            </a:r>
            <a:r>
              <a:rPr lang="da-DK" sz="1200" b="1" i="1" dirty="0"/>
              <a:t>Læger og tandlæger </a:t>
            </a:r>
            <a:r>
              <a:rPr lang="da-DK" sz="1200" i="1" dirty="0"/>
              <a:t>har </a:t>
            </a:r>
            <a:r>
              <a:rPr lang="da-DK" sz="1200" b="1" i="1" u="sng" dirty="0"/>
              <a:t>pligt</a:t>
            </a:r>
            <a:r>
              <a:rPr lang="da-DK" sz="1200" i="1" dirty="0"/>
              <a:t> til at anmelde erhvervssygdomme til Arbejdstilsynet og Arbejdsmarkedets Erhvervssikring!</a:t>
            </a:r>
            <a:endParaRPr lang="da-DK" sz="1000" i="1" dirty="0"/>
          </a:p>
        </p:txBody>
      </p:sp>
      <p:sp>
        <p:nvSpPr>
          <p:cNvPr id="27" name="Rektangel 26"/>
          <p:cNvSpPr/>
          <p:nvPr/>
        </p:nvSpPr>
        <p:spPr>
          <a:xfrm>
            <a:off x="646481" y="4709192"/>
            <a:ext cx="3672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200" b="1" i="1" dirty="0"/>
              <a:t>Arbejdspladsen </a:t>
            </a:r>
            <a:r>
              <a:rPr lang="da-DK" sz="1200" i="1" dirty="0"/>
              <a:t>har </a:t>
            </a:r>
            <a:r>
              <a:rPr lang="da-DK" sz="1200" b="1" i="1" u="sng" dirty="0"/>
              <a:t>pligt</a:t>
            </a:r>
            <a:r>
              <a:rPr lang="da-DK" sz="1200" i="1" dirty="0"/>
              <a:t> til at anmelde arbejdsulykker til </a:t>
            </a:r>
            <a:r>
              <a:rPr lang="da-DK" sz="1200" b="1" dirty="0"/>
              <a:t>A</a:t>
            </a:r>
            <a:r>
              <a:rPr lang="da-DK" sz="1200" dirty="0"/>
              <a:t>rbejdsmarkedets </a:t>
            </a:r>
            <a:r>
              <a:rPr lang="da-DK" sz="1200" b="1" dirty="0"/>
              <a:t>E</a:t>
            </a:r>
            <a:r>
              <a:rPr lang="da-DK" sz="1200" dirty="0"/>
              <a:t>rhvervs</a:t>
            </a:r>
            <a:r>
              <a:rPr lang="da-DK" sz="1200" b="1" dirty="0"/>
              <a:t>s</a:t>
            </a:r>
            <a:r>
              <a:rPr lang="da-DK" sz="1200" dirty="0"/>
              <a:t>ikring -</a:t>
            </a:r>
            <a:r>
              <a:rPr lang="da-DK" sz="1200" i="1" dirty="0"/>
              <a:t> det sker online!</a:t>
            </a:r>
            <a:endParaRPr lang="da-DK" sz="1000" i="1" dirty="0"/>
          </a:p>
        </p:txBody>
      </p:sp>
      <p:pic>
        <p:nvPicPr>
          <p:cNvPr id="28" name="Billed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81" y="1920408"/>
            <a:ext cx="590550" cy="790575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 rotWithShape="1">
          <a:blip r:embed="rId5"/>
          <a:srcRect l="10216"/>
          <a:stretch/>
        </p:blipFill>
        <p:spPr>
          <a:xfrm>
            <a:off x="5148064" y="1920408"/>
            <a:ext cx="648468" cy="790575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031" y="5376976"/>
            <a:ext cx="1140636" cy="87342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667" y="5377753"/>
            <a:ext cx="692252" cy="915180"/>
          </a:xfrm>
          <a:prstGeom prst="rect">
            <a:avLst/>
          </a:prstGeom>
        </p:spPr>
      </p:pic>
      <p:sp>
        <p:nvSpPr>
          <p:cNvPr id="33" name="Pladsholder til indhold 2"/>
          <p:cNvSpPr txBox="1">
            <a:spLocks/>
          </p:cNvSpPr>
          <p:nvPr/>
        </p:nvSpPr>
        <p:spPr bwMode="auto">
          <a:xfrm>
            <a:off x="4974031" y="3018757"/>
            <a:ext cx="3591851" cy="28885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a-DK" sz="1200" b="1" kern="0" dirty="0"/>
              <a:t>Arbejdsbeskrivelse fra AES + afgørelse</a:t>
            </a:r>
            <a:endParaRPr lang="da-DK" sz="1200" kern="0" dirty="0"/>
          </a:p>
        </p:txBody>
      </p:sp>
    </p:spTree>
    <p:extLst>
      <p:ext uri="{BB962C8B-B14F-4D97-AF65-F5344CB8AC3E}">
        <p14:creationId xmlns:p14="http://schemas.microsoft.com/office/powerpoint/2010/main" val="298557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3" grpId="0"/>
      <p:bldP spid="26" grpId="0"/>
      <p:bldP spid="27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A08C221-AC34-6FF4-E387-E155A724A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/>
              <a:t>Voldsskadesag - proces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82CDBC6-8277-B541-C045-179EA70E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879198"/>
            <a:ext cx="8168640" cy="41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757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- Kopi">
  <a:themeElements>
    <a:clrScheme name="Brugerdefineret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56A69"/>
      </a:accent2>
      <a:accent3>
        <a:srgbClr val="86BC25"/>
      </a:accent3>
      <a:accent4>
        <a:srgbClr val="245E7E"/>
      </a:accent4>
      <a:accent5>
        <a:srgbClr val="ED7D31"/>
      </a:accent5>
      <a:accent6>
        <a:srgbClr val="F07E31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801688" marR="0" indent="-801688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801688" marR="0" indent="-801688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a-DK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>
            <a:latin typeface="+mn-lt"/>
          </a:defRPr>
        </a:defPPr>
      </a:lstStyle>
    </a:txDef>
  </a:objectDefaults>
  <a:extraClrSchemeLst>
    <a:extraClrScheme>
      <a:clrScheme name="Brugerdefinere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FFE2FF"/>
        </a:accent5>
        <a:accent6>
          <a:srgbClr val="8AB9E7"/>
        </a:accent6>
        <a:hlink>
          <a:srgbClr val="99CC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E75C"/>
        </a:accent6>
        <a:hlink>
          <a:srgbClr val="99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ACC6A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D2E2B9"/>
        </a:accent5>
        <a:accent6>
          <a:srgbClr val="E7E75C"/>
        </a:accent6>
        <a:hlink>
          <a:srgbClr val="99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FFD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E7BC00"/>
        </a:accent6>
        <a:hlink>
          <a:srgbClr val="008600"/>
        </a:hlink>
        <a:folHlink>
          <a:srgbClr val="005F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1" id="{8CE51C95-8BB0-4468-B859-9E60C0431E68}" vid="{0CB6F791-833B-4785-9ED7-00328FD81C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3027</Words>
  <Application>Microsoft Office PowerPoint</Application>
  <PresentationFormat>Skærmshow (4:3)</PresentationFormat>
  <Paragraphs>452</Paragraphs>
  <Slides>59</Slides>
  <Notes>22</Notes>
  <HiddenSlides>5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59</vt:i4>
      </vt:variant>
    </vt:vector>
  </HeadingPairs>
  <TitlesOfParts>
    <vt:vector size="68" baseType="lpstr">
      <vt:lpstr>Aptos</vt:lpstr>
      <vt:lpstr>Arial</vt:lpstr>
      <vt:lpstr>Calibri</vt:lpstr>
      <vt:lpstr>Myriad Pro</vt:lpstr>
      <vt:lpstr>Symbol</vt:lpstr>
      <vt:lpstr>Verdana</vt:lpstr>
      <vt:lpstr>Wingdings</vt:lpstr>
      <vt:lpstr>Custom Design</vt:lpstr>
      <vt:lpstr>Blank - Kopi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Søby</dc:creator>
  <cp:lastModifiedBy>Linda Følsgaard Maron</cp:lastModifiedBy>
  <cp:revision>647</cp:revision>
  <cp:lastPrinted>2021-12-15T13:18:20Z</cp:lastPrinted>
  <dcterms:created xsi:type="dcterms:W3CDTF">2018-03-07T12:26:11Z</dcterms:created>
  <dcterms:modified xsi:type="dcterms:W3CDTF">2025-09-30T08:31:12Z</dcterms:modified>
</cp:coreProperties>
</file>