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3"/>
    <p:sldMasterId id="2147483662" r:id="rId4"/>
  </p:sldMasterIdLst>
  <p:notesMasterIdLst>
    <p:notesMasterId r:id="rId12"/>
  </p:notesMasterIdLst>
  <p:sldIdLst>
    <p:sldId id="260" r:id="rId5"/>
    <p:sldId id="266" r:id="rId6"/>
    <p:sldId id="262" r:id="rId7"/>
    <p:sldId id="265" r:id="rId8"/>
    <p:sldId id="263" r:id="rId9"/>
    <p:sldId id="264" r:id="rId10"/>
    <p:sldId id="267" r:id="rId11"/>
  </p:sldIdLst>
  <p:sldSz cx="20104100" cy="11309350"/>
  <p:notesSz cx="20104100" cy="11309350"/>
  <p:embeddedFontLst>
    <p:embeddedFont>
      <p:font typeface="Avenir Next LT Pro Light" panose="020B0304020202020204" pitchFamily="34" charset="0"/>
      <p:regular r:id="rId13"/>
      <p:italic r:id="rId14"/>
    </p:embeddedFont>
    <p:embeddedFont>
      <p:font typeface="Montserrat" pitchFamily="2" charset="0"/>
      <p:regular r:id="rId15"/>
      <p:bold r:id="rId16"/>
      <p:italic r:id="rId17"/>
      <p:boldItalic r:id="rId18"/>
    </p:embeddedFont>
    <p:embeddedFont>
      <p:font typeface="Montserrat Black" pitchFamily="2" charset="0"/>
      <p:bold r:id="rId19"/>
      <p:boldItalic r:id="rId20"/>
    </p:embeddedFont>
    <p:embeddedFont>
      <p:font typeface="Speak Pro" panose="020B0504020101020102" pitchFamily="34" charset="0"/>
      <p:regular r:id="rId21"/>
      <p:bold r:id="rId22"/>
      <p:italic r:id="rId23"/>
      <p:boldItalic r:id="rId24"/>
    </p:embeddedFont>
    <p:embeddedFont>
      <p:font typeface="Verdana" panose="020B0604030504040204" pitchFamily="34" charset="0"/>
      <p:regular r:id="rId25"/>
      <p:bold r:id="rId26"/>
      <p:italic r:id="rId27"/>
      <p:boldItalic r:id="rId28"/>
    </p:embeddedFont>
  </p:embeddedFontLst>
  <p:custDataLst>
    <p:tags r:id="rId29"/>
  </p:custData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2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329" autoAdjust="0"/>
    <p:restoredTop sz="94158" autoAdjust="0"/>
  </p:normalViewPr>
  <p:slideViewPr>
    <p:cSldViewPr>
      <p:cViewPr varScale="1">
        <p:scale>
          <a:sx n="67" d="100"/>
          <a:sy n="67" d="100"/>
        </p:scale>
        <p:origin x="1164" y="9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Master" Target="slideMasters/slideMaster1.xml"/><Relationship Id="rId21" Type="http://schemas.openxmlformats.org/officeDocument/2006/relationships/font" Target="fonts/font9.fntdata"/><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font" Target="fonts/font7.fntdata"/><Relationship Id="rId31"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nnart Hoffmann Kastbjerg" userId="2a3cbbfd-af4c-430c-9d77-4ea935d22415" providerId="ADAL" clId="{1964B615-4F5E-4B81-9C63-53E47C7C4884}"/>
    <pc:docChg chg="custSel delSld modSld">
      <pc:chgData name="Lennart Hoffmann Kastbjerg" userId="2a3cbbfd-af4c-430c-9d77-4ea935d22415" providerId="ADAL" clId="{1964B615-4F5E-4B81-9C63-53E47C7C4884}" dt="2024-09-25T09:45:46.738" v="838" actId="20577"/>
      <pc:docMkLst>
        <pc:docMk/>
      </pc:docMkLst>
      <pc:sldChg chg="modSp mod">
        <pc:chgData name="Lennart Hoffmann Kastbjerg" userId="2a3cbbfd-af4c-430c-9d77-4ea935d22415" providerId="ADAL" clId="{1964B615-4F5E-4B81-9C63-53E47C7C4884}" dt="2024-09-25T09:45:46.738" v="838" actId="20577"/>
        <pc:sldMkLst>
          <pc:docMk/>
          <pc:sldMk cId="4153658732" sldId="263"/>
        </pc:sldMkLst>
        <pc:spChg chg="mod">
          <ac:chgData name="Lennart Hoffmann Kastbjerg" userId="2a3cbbfd-af4c-430c-9d77-4ea935d22415" providerId="ADAL" clId="{1964B615-4F5E-4B81-9C63-53E47C7C4884}" dt="2024-09-25T09:45:46.738" v="838" actId="20577"/>
          <ac:spMkLst>
            <pc:docMk/>
            <pc:sldMk cId="4153658732" sldId="263"/>
            <ac:spMk id="4" creationId="{EB7EBCFD-155D-19EC-D91B-8030C3551B8C}"/>
          </ac:spMkLst>
        </pc:spChg>
        <pc:spChg chg="mod">
          <ac:chgData name="Lennart Hoffmann Kastbjerg" userId="2a3cbbfd-af4c-430c-9d77-4ea935d22415" providerId="ADAL" clId="{1964B615-4F5E-4B81-9C63-53E47C7C4884}" dt="2024-09-24T09:45:26.999" v="832" actId="114"/>
          <ac:spMkLst>
            <pc:docMk/>
            <pc:sldMk cId="4153658732" sldId="263"/>
            <ac:spMk id="12" creationId="{FAB72167-1224-31E5-FB96-B6951838E340}"/>
          </ac:spMkLst>
        </pc:spChg>
        <pc:picChg chg="mod">
          <ac:chgData name="Lennart Hoffmann Kastbjerg" userId="2a3cbbfd-af4c-430c-9d77-4ea935d22415" providerId="ADAL" clId="{1964B615-4F5E-4B81-9C63-53E47C7C4884}" dt="2024-09-16T11:34:02.992" v="260" actId="1076"/>
          <ac:picMkLst>
            <pc:docMk/>
            <pc:sldMk cId="4153658732" sldId="263"/>
            <ac:picMk id="18" creationId="{18084284-AFD1-08B0-A4A8-11574A3AA777}"/>
          </ac:picMkLst>
        </pc:picChg>
        <pc:picChg chg="mod">
          <ac:chgData name="Lennart Hoffmann Kastbjerg" userId="2a3cbbfd-af4c-430c-9d77-4ea935d22415" providerId="ADAL" clId="{1964B615-4F5E-4B81-9C63-53E47C7C4884}" dt="2024-09-16T11:34:01.132" v="259" actId="1076"/>
          <ac:picMkLst>
            <pc:docMk/>
            <pc:sldMk cId="4153658732" sldId="263"/>
            <ac:picMk id="20" creationId="{104C39AD-1207-C855-1636-813ED275B301}"/>
          </ac:picMkLst>
        </pc:picChg>
      </pc:sldChg>
      <pc:sldChg chg="modSp mod">
        <pc:chgData name="Lennart Hoffmann Kastbjerg" userId="2a3cbbfd-af4c-430c-9d77-4ea935d22415" providerId="ADAL" clId="{1964B615-4F5E-4B81-9C63-53E47C7C4884}" dt="2024-09-16T11:27:00.624" v="6" actId="255"/>
        <pc:sldMkLst>
          <pc:docMk/>
          <pc:sldMk cId="3172616839" sldId="265"/>
        </pc:sldMkLst>
        <pc:spChg chg="mod">
          <ac:chgData name="Lennart Hoffmann Kastbjerg" userId="2a3cbbfd-af4c-430c-9d77-4ea935d22415" providerId="ADAL" clId="{1964B615-4F5E-4B81-9C63-53E47C7C4884}" dt="2024-09-16T11:27:00.624" v="6" actId="255"/>
          <ac:spMkLst>
            <pc:docMk/>
            <pc:sldMk cId="3172616839" sldId="265"/>
            <ac:spMk id="2" creationId="{A6FA6A8D-0638-FC3C-D0AB-749D45B397F1}"/>
          </ac:spMkLst>
        </pc:spChg>
      </pc:sldChg>
      <pc:sldChg chg="del">
        <pc:chgData name="Lennart Hoffmann Kastbjerg" userId="2a3cbbfd-af4c-430c-9d77-4ea935d22415" providerId="ADAL" clId="{1964B615-4F5E-4B81-9C63-53E47C7C4884}" dt="2024-09-16T11:27:22.006" v="7" actId="2696"/>
        <pc:sldMkLst>
          <pc:docMk/>
          <pc:sldMk cId="3480774078" sldId="268"/>
        </pc:sldMkLst>
      </pc:sldChg>
    </pc:docChg>
  </pc:docChgLst>
  <pc:docChgLst>
    <pc:chgData name="Lennart Hoffmann Kastbjerg" userId="2a3cbbfd-af4c-430c-9d77-4ea935d22415" providerId="ADAL" clId="{118C79E7-0E18-4C9B-92F8-AC591DE1B28D}"/>
    <pc:docChg chg="addSld modSld">
      <pc:chgData name="Lennart Hoffmann Kastbjerg" userId="2a3cbbfd-af4c-430c-9d77-4ea935d22415" providerId="ADAL" clId="{118C79E7-0E18-4C9B-92F8-AC591DE1B28D}" dt="2024-07-24T13:13:37.589" v="694" actId="2711"/>
      <pc:docMkLst>
        <pc:docMk/>
      </pc:docMkLst>
      <pc:sldChg chg="modSp mod">
        <pc:chgData name="Lennart Hoffmann Kastbjerg" userId="2a3cbbfd-af4c-430c-9d77-4ea935d22415" providerId="ADAL" clId="{118C79E7-0E18-4C9B-92F8-AC591DE1B28D}" dt="2024-07-24T13:13:31.130" v="693" actId="404"/>
        <pc:sldMkLst>
          <pc:docMk/>
          <pc:sldMk cId="2668484286" sldId="262"/>
        </pc:sldMkLst>
        <pc:spChg chg="mod">
          <ac:chgData name="Lennart Hoffmann Kastbjerg" userId="2a3cbbfd-af4c-430c-9d77-4ea935d22415" providerId="ADAL" clId="{118C79E7-0E18-4C9B-92F8-AC591DE1B28D}" dt="2024-07-24T13:13:31.130" v="693" actId="404"/>
          <ac:spMkLst>
            <pc:docMk/>
            <pc:sldMk cId="2668484286" sldId="262"/>
            <ac:spMk id="2" creationId="{D4EB3081-73E4-C33F-E51B-1761A9F2E8A1}"/>
          </ac:spMkLst>
        </pc:spChg>
      </pc:sldChg>
      <pc:sldChg chg="addSp modSp mod">
        <pc:chgData name="Lennart Hoffmann Kastbjerg" userId="2a3cbbfd-af4c-430c-9d77-4ea935d22415" providerId="ADAL" clId="{118C79E7-0E18-4C9B-92F8-AC591DE1B28D}" dt="2024-07-18T12:48:46.109" v="364" actId="1076"/>
        <pc:sldMkLst>
          <pc:docMk/>
          <pc:sldMk cId="4153658732" sldId="263"/>
        </pc:sldMkLst>
        <pc:spChg chg="add mod">
          <ac:chgData name="Lennart Hoffmann Kastbjerg" userId="2a3cbbfd-af4c-430c-9d77-4ea935d22415" providerId="ADAL" clId="{118C79E7-0E18-4C9B-92F8-AC591DE1B28D}" dt="2024-07-18T12:48:34.111" v="363" actId="113"/>
          <ac:spMkLst>
            <pc:docMk/>
            <pc:sldMk cId="4153658732" sldId="263"/>
            <ac:spMk id="6" creationId="{48AE0B1D-08ED-7592-742E-5E4B2CA72C32}"/>
          </ac:spMkLst>
        </pc:spChg>
        <pc:picChg chg="add mod">
          <ac:chgData name="Lennart Hoffmann Kastbjerg" userId="2a3cbbfd-af4c-430c-9d77-4ea935d22415" providerId="ADAL" clId="{118C79E7-0E18-4C9B-92F8-AC591DE1B28D}" dt="2024-07-18T12:48:23.429" v="361" actId="1076"/>
          <ac:picMkLst>
            <pc:docMk/>
            <pc:sldMk cId="4153658732" sldId="263"/>
            <ac:picMk id="2" creationId="{10F4460B-C44B-D0EE-FD28-F045B1F23D29}"/>
          </ac:picMkLst>
        </pc:picChg>
        <pc:picChg chg="mod">
          <ac:chgData name="Lennart Hoffmann Kastbjerg" userId="2a3cbbfd-af4c-430c-9d77-4ea935d22415" providerId="ADAL" clId="{118C79E7-0E18-4C9B-92F8-AC591DE1B28D}" dt="2024-07-18T12:48:16.132" v="360" actId="1076"/>
          <ac:picMkLst>
            <pc:docMk/>
            <pc:sldMk cId="4153658732" sldId="263"/>
            <ac:picMk id="18" creationId="{18084284-AFD1-08B0-A4A8-11574A3AA777}"/>
          </ac:picMkLst>
        </pc:picChg>
        <pc:picChg chg="mod">
          <ac:chgData name="Lennart Hoffmann Kastbjerg" userId="2a3cbbfd-af4c-430c-9d77-4ea935d22415" providerId="ADAL" clId="{118C79E7-0E18-4C9B-92F8-AC591DE1B28D}" dt="2024-07-18T12:48:13.435" v="359" actId="1076"/>
          <ac:picMkLst>
            <pc:docMk/>
            <pc:sldMk cId="4153658732" sldId="263"/>
            <ac:picMk id="20" creationId="{104C39AD-1207-C855-1636-813ED275B301}"/>
          </ac:picMkLst>
        </pc:picChg>
        <pc:picChg chg="mod">
          <ac:chgData name="Lennart Hoffmann Kastbjerg" userId="2a3cbbfd-af4c-430c-9d77-4ea935d22415" providerId="ADAL" clId="{118C79E7-0E18-4C9B-92F8-AC591DE1B28D}" dt="2024-07-18T12:48:46.109" v="364" actId="1076"/>
          <ac:picMkLst>
            <pc:docMk/>
            <pc:sldMk cId="4153658732" sldId="263"/>
            <ac:picMk id="22" creationId="{0A27C53B-C2CF-83DB-4D15-D64B15632A44}"/>
          </ac:picMkLst>
        </pc:picChg>
      </pc:sldChg>
      <pc:sldChg chg="addSp modSp new mod">
        <pc:chgData name="Lennart Hoffmann Kastbjerg" userId="2a3cbbfd-af4c-430c-9d77-4ea935d22415" providerId="ADAL" clId="{118C79E7-0E18-4C9B-92F8-AC591DE1B28D}" dt="2024-07-24T13:13:37.589" v="694" actId="2711"/>
        <pc:sldMkLst>
          <pc:docMk/>
          <pc:sldMk cId="3172616839" sldId="265"/>
        </pc:sldMkLst>
        <pc:spChg chg="mod">
          <ac:chgData name="Lennart Hoffmann Kastbjerg" userId="2a3cbbfd-af4c-430c-9d77-4ea935d22415" providerId="ADAL" clId="{118C79E7-0E18-4C9B-92F8-AC591DE1B28D}" dt="2024-07-24T13:13:37.589" v="694" actId="2711"/>
          <ac:spMkLst>
            <pc:docMk/>
            <pc:sldMk cId="3172616839" sldId="265"/>
            <ac:spMk id="2" creationId="{A6FA6A8D-0638-FC3C-D0AB-749D45B397F1}"/>
          </ac:spMkLst>
        </pc:spChg>
        <pc:spChg chg="mod">
          <ac:chgData name="Lennart Hoffmann Kastbjerg" userId="2a3cbbfd-af4c-430c-9d77-4ea935d22415" providerId="ADAL" clId="{118C79E7-0E18-4C9B-92F8-AC591DE1B28D}" dt="2024-07-18T12:39:13.896" v="16" actId="20577"/>
          <ac:spMkLst>
            <pc:docMk/>
            <pc:sldMk cId="3172616839" sldId="265"/>
            <ac:spMk id="3" creationId="{36700081-9B9F-773E-2315-6444158BA35E}"/>
          </ac:spMkLst>
        </pc:spChg>
        <pc:spChg chg="add mod">
          <ac:chgData name="Lennart Hoffmann Kastbjerg" userId="2a3cbbfd-af4c-430c-9d77-4ea935d22415" providerId="ADAL" clId="{118C79E7-0E18-4C9B-92F8-AC591DE1B28D}" dt="2024-07-18T12:52:05.425" v="685" actId="1076"/>
          <ac:spMkLst>
            <pc:docMk/>
            <pc:sldMk cId="3172616839" sldId="265"/>
            <ac:spMk id="10" creationId="{081A9751-9FBB-C797-A823-741728ED4498}"/>
          </ac:spMkLst>
        </pc:spChg>
        <pc:spChg chg="add mod">
          <ac:chgData name="Lennart Hoffmann Kastbjerg" userId="2a3cbbfd-af4c-430c-9d77-4ea935d22415" providerId="ADAL" clId="{118C79E7-0E18-4C9B-92F8-AC591DE1B28D}" dt="2024-07-18T12:52:05.425" v="685" actId="1076"/>
          <ac:spMkLst>
            <pc:docMk/>
            <pc:sldMk cId="3172616839" sldId="265"/>
            <ac:spMk id="13" creationId="{F9AB0B15-AE81-442E-CF2D-71266EE5959F}"/>
          </ac:spMkLst>
        </pc:spChg>
        <pc:spChg chg="add mod">
          <ac:chgData name="Lennart Hoffmann Kastbjerg" userId="2a3cbbfd-af4c-430c-9d77-4ea935d22415" providerId="ADAL" clId="{118C79E7-0E18-4C9B-92F8-AC591DE1B28D}" dt="2024-07-18T12:52:10.650" v="686"/>
          <ac:spMkLst>
            <pc:docMk/>
            <pc:sldMk cId="3172616839" sldId="265"/>
            <ac:spMk id="15" creationId="{6394485B-5526-4ACB-3FCD-CF8BD54FDE1E}"/>
          </ac:spMkLst>
        </pc:spChg>
        <pc:picChg chg="add mod">
          <ac:chgData name="Lennart Hoffmann Kastbjerg" userId="2a3cbbfd-af4c-430c-9d77-4ea935d22415" providerId="ADAL" clId="{118C79E7-0E18-4C9B-92F8-AC591DE1B28D}" dt="2024-07-18T12:52:05.425" v="685" actId="1076"/>
          <ac:picMkLst>
            <pc:docMk/>
            <pc:sldMk cId="3172616839" sldId="265"/>
            <ac:picMk id="5" creationId="{8648545B-DD9A-3899-6E59-FE2DA522DBDA}"/>
          </ac:picMkLst>
        </pc:picChg>
        <pc:picChg chg="add mod">
          <ac:chgData name="Lennart Hoffmann Kastbjerg" userId="2a3cbbfd-af4c-430c-9d77-4ea935d22415" providerId="ADAL" clId="{118C79E7-0E18-4C9B-92F8-AC591DE1B28D}" dt="2024-07-18T12:52:05.425" v="685" actId="1076"/>
          <ac:picMkLst>
            <pc:docMk/>
            <pc:sldMk cId="3172616839" sldId="265"/>
            <ac:picMk id="6" creationId="{07C2BF8A-6109-8942-C071-1361F44B5102}"/>
          </ac:picMkLst>
        </pc:picChg>
        <pc:picChg chg="add mod">
          <ac:chgData name="Lennart Hoffmann Kastbjerg" userId="2a3cbbfd-af4c-430c-9d77-4ea935d22415" providerId="ADAL" clId="{118C79E7-0E18-4C9B-92F8-AC591DE1B28D}" dt="2024-07-18T12:52:05.425" v="685" actId="1076"/>
          <ac:picMkLst>
            <pc:docMk/>
            <pc:sldMk cId="3172616839" sldId="265"/>
            <ac:picMk id="7" creationId="{C2397324-936B-9BFC-D445-D7AF21EEDECF}"/>
          </ac:picMkLst>
        </pc:picChg>
        <pc:picChg chg="add mod">
          <ac:chgData name="Lennart Hoffmann Kastbjerg" userId="2a3cbbfd-af4c-430c-9d77-4ea935d22415" providerId="ADAL" clId="{118C79E7-0E18-4C9B-92F8-AC591DE1B28D}" dt="2024-07-18T12:52:05.425" v="685" actId="1076"/>
          <ac:picMkLst>
            <pc:docMk/>
            <pc:sldMk cId="3172616839" sldId="265"/>
            <ac:picMk id="8" creationId="{B91D4362-76FF-800F-376A-B453C4F944E1}"/>
          </ac:picMkLst>
        </pc:picChg>
        <pc:picChg chg="add mod">
          <ac:chgData name="Lennart Hoffmann Kastbjerg" userId="2a3cbbfd-af4c-430c-9d77-4ea935d22415" providerId="ADAL" clId="{118C79E7-0E18-4C9B-92F8-AC591DE1B28D}" dt="2024-07-18T12:52:05.425" v="685" actId="1076"/>
          <ac:picMkLst>
            <pc:docMk/>
            <pc:sldMk cId="3172616839" sldId="265"/>
            <ac:picMk id="9" creationId="{5DB9B9A8-84F1-B75B-C1A9-37461DCC24F1}"/>
          </ac:picMkLst>
        </pc:picChg>
        <pc:picChg chg="add mod">
          <ac:chgData name="Lennart Hoffmann Kastbjerg" userId="2a3cbbfd-af4c-430c-9d77-4ea935d22415" providerId="ADAL" clId="{118C79E7-0E18-4C9B-92F8-AC591DE1B28D}" dt="2024-07-18T12:52:05.425" v="685" actId="1076"/>
          <ac:picMkLst>
            <pc:docMk/>
            <pc:sldMk cId="3172616839" sldId="265"/>
            <ac:picMk id="12" creationId="{C96F95F7-27A1-160E-F1C7-F6B35722735C}"/>
          </ac:picMkLst>
        </pc:picChg>
        <pc:picChg chg="add mod">
          <ac:chgData name="Lennart Hoffmann Kastbjerg" userId="2a3cbbfd-af4c-430c-9d77-4ea935d22415" providerId="ADAL" clId="{118C79E7-0E18-4C9B-92F8-AC591DE1B28D}" dt="2024-07-18T12:52:10.650" v="686"/>
          <ac:picMkLst>
            <pc:docMk/>
            <pc:sldMk cId="3172616839" sldId="265"/>
            <ac:picMk id="14" creationId="{35EC918F-3CF2-0CE8-C651-3694FB4EE9A2}"/>
          </ac:picMkLst>
        </pc:picChg>
      </pc:sldChg>
    </pc:docChg>
  </pc:docChgLst>
  <pc:docChgLst>
    <pc:chgData name="Jesper Birch" userId="34212974-59b9-476d-9606-287cf2cd98e1" providerId="ADAL" clId="{20F8145A-4BE7-4283-9CE0-BD18781FA63E}"/>
    <pc:docChg chg="modSld">
      <pc:chgData name="Jesper Birch" userId="34212974-59b9-476d-9606-287cf2cd98e1" providerId="ADAL" clId="{20F8145A-4BE7-4283-9CE0-BD18781FA63E}" dt="2024-07-19T08:14:35.645" v="0" actId="2711"/>
      <pc:docMkLst>
        <pc:docMk/>
      </pc:docMkLst>
      <pc:sldChg chg="modSp mod">
        <pc:chgData name="Jesper Birch" userId="34212974-59b9-476d-9606-287cf2cd98e1" providerId="ADAL" clId="{20F8145A-4BE7-4283-9CE0-BD18781FA63E}" dt="2024-07-19T08:14:35.645" v="0" actId="2711"/>
        <pc:sldMkLst>
          <pc:docMk/>
          <pc:sldMk cId="2668484286" sldId="262"/>
        </pc:sldMkLst>
        <pc:spChg chg="mod">
          <ac:chgData name="Jesper Birch" userId="34212974-59b9-476d-9606-287cf2cd98e1" providerId="ADAL" clId="{20F8145A-4BE7-4283-9CE0-BD18781FA63E}" dt="2024-07-19T08:14:35.645" v="0" actId="2711"/>
          <ac:spMkLst>
            <pc:docMk/>
            <pc:sldMk cId="2668484286" sldId="262"/>
            <ac:spMk id="2" creationId="{D4EB3081-73E4-C33F-E51B-1761A9F2E8A1}"/>
          </ac:spMkLst>
        </pc:spChg>
      </pc:sldChg>
    </pc:docChg>
  </pc:docChgLst>
  <pc:docChgLst>
    <pc:chgData name="Lennart Hoffmann Kastbjerg" userId="2a3cbbfd-af4c-430c-9d77-4ea935d22415" providerId="ADAL" clId="{A09F44B4-7ECF-4659-BB1F-5E8CC224913B}"/>
    <pc:docChg chg="undo custSel addSld delSld modSld sldOrd">
      <pc:chgData name="Lennart Hoffmann Kastbjerg" userId="2a3cbbfd-af4c-430c-9d77-4ea935d22415" providerId="ADAL" clId="{A09F44B4-7ECF-4659-BB1F-5E8CC224913B}" dt="2024-08-26T10:03:09.966" v="13461" actId="2890"/>
      <pc:docMkLst>
        <pc:docMk/>
      </pc:docMkLst>
      <pc:sldChg chg="modSp mod modNotesTx">
        <pc:chgData name="Lennart Hoffmann Kastbjerg" userId="2a3cbbfd-af4c-430c-9d77-4ea935d22415" providerId="ADAL" clId="{A09F44B4-7ECF-4659-BB1F-5E8CC224913B}" dt="2024-08-14T09:50:11.076" v="2046" actId="3626"/>
        <pc:sldMkLst>
          <pc:docMk/>
          <pc:sldMk cId="2668484286" sldId="262"/>
        </pc:sldMkLst>
        <pc:spChg chg="mod">
          <ac:chgData name="Lennart Hoffmann Kastbjerg" userId="2a3cbbfd-af4c-430c-9d77-4ea935d22415" providerId="ADAL" clId="{A09F44B4-7ECF-4659-BB1F-5E8CC224913B}" dt="2024-08-14T09:50:11.076" v="2046" actId="3626"/>
          <ac:spMkLst>
            <pc:docMk/>
            <pc:sldMk cId="2668484286" sldId="262"/>
            <ac:spMk id="2" creationId="{D4EB3081-73E4-C33F-E51B-1761A9F2E8A1}"/>
          </ac:spMkLst>
        </pc:spChg>
      </pc:sldChg>
      <pc:sldChg chg="delSp modSp mod modNotesTx">
        <pc:chgData name="Lennart Hoffmann Kastbjerg" userId="2a3cbbfd-af4c-430c-9d77-4ea935d22415" providerId="ADAL" clId="{A09F44B4-7ECF-4659-BB1F-5E8CC224913B}" dt="2024-08-26T07:11:25.039" v="11816" actId="20577"/>
        <pc:sldMkLst>
          <pc:docMk/>
          <pc:sldMk cId="4153658732" sldId="263"/>
        </pc:sldMkLst>
        <pc:spChg chg="mod">
          <ac:chgData name="Lennart Hoffmann Kastbjerg" userId="2a3cbbfd-af4c-430c-9d77-4ea935d22415" providerId="ADAL" clId="{A09F44B4-7ECF-4659-BB1F-5E8CC224913B}" dt="2024-08-14T12:58:00.953" v="4020" actId="20577"/>
          <ac:spMkLst>
            <pc:docMk/>
            <pc:sldMk cId="4153658732" sldId="263"/>
            <ac:spMk id="3" creationId="{822F8E8B-D3D0-B772-059C-CCB298309AC6}"/>
          </ac:spMkLst>
        </pc:spChg>
        <pc:spChg chg="mod">
          <ac:chgData name="Lennart Hoffmann Kastbjerg" userId="2a3cbbfd-af4c-430c-9d77-4ea935d22415" providerId="ADAL" clId="{A09F44B4-7ECF-4659-BB1F-5E8CC224913B}" dt="2024-08-14T14:36:27.475" v="11722" actId="14100"/>
          <ac:spMkLst>
            <pc:docMk/>
            <pc:sldMk cId="4153658732" sldId="263"/>
            <ac:spMk id="4" creationId="{EB7EBCFD-155D-19EC-D91B-8030C3551B8C}"/>
          </ac:spMkLst>
        </pc:spChg>
        <pc:spChg chg="del">
          <ac:chgData name="Lennart Hoffmann Kastbjerg" userId="2a3cbbfd-af4c-430c-9d77-4ea935d22415" providerId="ADAL" clId="{A09F44B4-7ECF-4659-BB1F-5E8CC224913B}" dt="2024-08-14T13:46:35.071" v="6693" actId="478"/>
          <ac:spMkLst>
            <pc:docMk/>
            <pc:sldMk cId="4153658732" sldId="263"/>
            <ac:spMk id="6" creationId="{48AE0B1D-08ED-7592-742E-5E4B2CA72C32}"/>
          </ac:spMkLst>
        </pc:spChg>
        <pc:spChg chg="mod">
          <ac:chgData name="Lennart Hoffmann Kastbjerg" userId="2a3cbbfd-af4c-430c-9d77-4ea935d22415" providerId="ADAL" clId="{A09F44B4-7ECF-4659-BB1F-5E8CC224913B}" dt="2024-08-26T07:11:25.039" v="11816" actId="20577"/>
          <ac:spMkLst>
            <pc:docMk/>
            <pc:sldMk cId="4153658732" sldId="263"/>
            <ac:spMk id="8" creationId="{FC246029-7FBF-09BC-3E8D-BCDF133A37E7}"/>
          </ac:spMkLst>
        </pc:spChg>
        <pc:spChg chg="mod">
          <ac:chgData name="Lennart Hoffmann Kastbjerg" userId="2a3cbbfd-af4c-430c-9d77-4ea935d22415" providerId="ADAL" clId="{A09F44B4-7ECF-4659-BB1F-5E8CC224913B}" dt="2024-08-14T13:47:02.149" v="6696" actId="1076"/>
          <ac:spMkLst>
            <pc:docMk/>
            <pc:sldMk cId="4153658732" sldId="263"/>
            <ac:spMk id="12" creationId="{FAB72167-1224-31E5-FB96-B6951838E340}"/>
          </ac:spMkLst>
        </pc:spChg>
        <pc:graphicFrameChg chg="mod">
          <ac:chgData name="Lennart Hoffmann Kastbjerg" userId="2a3cbbfd-af4c-430c-9d77-4ea935d22415" providerId="ADAL" clId="{A09F44B4-7ECF-4659-BB1F-5E8CC224913B}" dt="2024-08-14T13:45:07.760" v="6680"/>
          <ac:graphicFrameMkLst>
            <pc:docMk/>
            <pc:sldMk cId="4153658732" sldId="263"/>
            <ac:graphicFrameMk id="5" creationId="{8DCF7FDA-0704-9A3D-846C-93F00F5CFA0F}"/>
          </ac:graphicFrameMkLst>
        </pc:graphicFrameChg>
        <pc:picChg chg="del">
          <ac:chgData name="Lennart Hoffmann Kastbjerg" userId="2a3cbbfd-af4c-430c-9d77-4ea935d22415" providerId="ADAL" clId="{A09F44B4-7ECF-4659-BB1F-5E8CC224913B}" dt="2024-08-14T13:46:33.004" v="6692" actId="478"/>
          <ac:picMkLst>
            <pc:docMk/>
            <pc:sldMk cId="4153658732" sldId="263"/>
            <ac:picMk id="2" creationId="{10F4460B-C44B-D0EE-FD28-F045B1F23D29}"/>
          </ac:picMkLst>
        </pc:picChg>
        <pc:picChg chg="mod">
          <ac:chgData name="Lennart Hoffmann Kastbjerg" userId="2a3cbbfd-af4c-430c-9d77-4ea935d22415" providerId="ADAL" clId="{A09F44B4-7ECF-4659-BB1F-5E8CC224913B}" dt="2024-08-14T14:36:07.853" v="11717" actId="1076"/>
          <ac:picMkLst>
            <pc:docMk/>
            <pc:sldMk cId="4153658732" sldId="263"/>
            <ac:picMk id="18" creationId="{18084284-AFD1-08B0-A4A8-11574A3AA777}"/>
          </ac:picMkLst>
        </pc:picChg>
        <pc:picChg chg="mod">
          <ac:chgData name="Lennart Hoffmann Kastbjerg" userId="2a3cbbfd-af4c-430c-9d77-4ea935d22415" providerId="ADAL" clId="{A09F44B4-7ECF-4659-BB1F-5E8CC224913B}" dt="2024-08-14T14:36:40.829" v="11724" actId="1076"/>
          <ac:picMkLst>
            <pc:docMk/>
            <pc:sldMk cId="4153658732" sldId="263"/>
            <ac:picMk id="20" creationId="{104C39AD-1207-C855-1636-813ED275B301}"/>
          </ac:picMkLst>
        </pc:picChg>
        <pc:picChg chg="mod">
          <ac:chgData name="Lennart Hoffmann Kastbjerg" userId="2a3cbbfd-af4c-430c-9d77-4ea935d22415" providerId="ADAL" clId="{A09F44B4-7ECF-4659-BB1F-5E8CC224913B}" dt="2024-08-14T14:35:31.235" v="11706" actId="1076"/>
          <ac:picMkLst>
            <pc:docMk/>
            <pc:sldMk cId="4153658732" sldId="263"/>
            <ac:picMk id="22" creationId="{0A27C53B-C2CF-83DB-4D15-D64B15632A44}"/>
          </ac:picMkLst>
        </pc:picChg>
        <pc:cxnChg chg="mod">
          <ac:chgData name="Lennart Hoffmann Kastbjerg" userId="2a3cbbfd-af4c-430c-9d77-4ea935d22415" providerId="ADAL" clId="{A09F44B4-7ECF-4659-BB1F-5E8CC224913B}" dt="2024-08-14T13:44:33.167" v="6671" actId="1076"/>
          <ac:cxnSpMkLst>
            <pc:docMk/>
            <pc:sldMk cId="4153658732" sldId="263"/>
            <ac:cxnSpMk id="7" creationId="{29D00C73-9527-5D1A-5692-ACE40D97F761}"/>
          </ac:cxnSpMkLst>
        </pc:cxnChg>
        <pc:cxnChg chg="mod">
          <ac:chgData name="Lennart Hoffmann Kastbjerg" userId="2a3cbbfd-af4c-430c-9d77-4ea935d22415" providerId="ADAL" clId="{A09F44B4-7ECF-4659-BB1F-5E8CC224913B}" dt="2024-08-14T14:36:38.476" v="11723" actId="1076"/>
          <ac:cxnSpMkLst>
            <pc:docMk/>
            <pc:sldMk cId="4153658732" sldId="263"/>
            <ac:cxnSpMk id="9" creationId="{73319D24-8142-42CD-27BA-8D55F419A70B}"/>
          </ac:cxnSpMkLst>
        </pc:cxnChg>
      </pc:sldChg>
      <pc:sldChg chg="modSp mod">
        <pc:chgData name="Lennart Hoffmann Kastbjerg" userId="2a3cbbfd-af4c-430c-9d77-4ea935d22415" providerId="ADAL" clId="{A09F44B4-7ECF-4659-BB1F-5E8CC224913B}" dt="2024-08-14T14:29:14.138" v="11703" actId="20577"/>
        <pc:sldMkLst>
          <pc:docMk/>
          <pc:sldMk cId="3890965239" sldId="264"/>
        </pc:sldMkLst>
        <pc:graphicFrameChg chg="mod modGraphic">
          <ac:chgData name="Lennart Hoffmann Kastbjerg" userId="2a3cbbfd-af4c-430c-9d77-4ea935d22415" providerId="ADAL" clId="{A09F44B4-7ECF-4659-BB1F-5E8CC224913B}" dt="2024-08-14T14:29:14.138" v="11703" actId="20577"/>
          <ac:graphicFrameMkLst>
            <pc:docMk/>
            <pc:sldMk cId="3890965239" sldId="264"/>
            <ac:graphicFrameMk id="7" creationId="{1591D39C-E4CA-4971-4B20-4908D26C3B4D}"/>
          </ac:graphicFrameMkLst>
        </pc:graphicFrameChg>
        <pc:picChg chg="mod">
          <ac:chgData name="Lennart Hoffmann Kastbjerg" userId="2a3cbbfd-af4c-430c-9d77-4ea935d22415" providerId="ADAL" clId="{A09F44B4-7ECF-4659-BB1F-5E8CC224913B}" dt="2024-08-14T14:09:26.273" v="9619" actId="1076"/>
          <ac:picMkLst>
            <pc:docMk/>
            <pc:sldMk cId="3890965239" sldId="264"/>
            <ac:picMk id="10" creationId="{BDB7C103-5E91-6FA7-1013-D6CCE4721F0C}"/>
          </ac:picMkLst>
        </pc:picChg>
        <pc:picChg chg="mod">
          <ac:chgData name="Lennart Hoffmann Kastbjerg" userId="2a3cbbfd-af4c-430c-9d77-4ea935d22415" providerId="ADAL" clId="{A09F44B4-7ECF-4659-BB1F-5E8CC224913B}" dt="2024-08-14T14:08:45.235" v="9540" actId="1076"/>
          <ac:picMkLst>
            <pc:docMk/>
            <pc:sldMk cId="3890965239" sldId="264"/>
            <ac:picMk id="13" creationId="{C5443920-DBDC-EB4D-A2A7-FBEF945B270B}"/>
          </ac:picMkLst>
        </pc:picChg>
      </pc:sldChg>
      <pc:sldChg chg="modSp add del mod">
        <pc:chgData name="Lennart Hoffmann Kastbjerg" userId="2a3cbbfd-af4c-430c-9d77-4ea935d22415" providerId="ADAL" clId="{A09F44B4-7ECF-4659-BB1F-5E8CC224913B}" dt="2024-08-14T12:59:31.578" v="4113" actId="14100"/>
        <pc:sldMkLst>
          <pc:docMk/>
          <pc:sldMk cId="3172616839" sldId="265"/>
        </pc:sldMkLst>
        <pc:spChg chg="mod">
          <ac:chgData name="Lennart Hoffmann Kastbjerg" userId="2a3cbbfd-af4c-430c-9d77-4ea935d22415" providerId="ADAL" clId="{A09F44B4-7ECF-4659-BB1F-5E8CC224913B}" dt="2024-08-14T12:59:31.578" v="4113" actId="14100"/>
          <ac:spMkLst>
            <pc:docMk/>
            <pc:sldMk cId="3172616839" sldId="265"/>
            <ac:spMk id="2" creationId="{A6FA6A8D-0638-FC3C-D0AB-749D45B397F1}"/>
          </ac:spMkLst>
        </pc:spChg>
        <pc:spChg chg="mod">
          <ac:chgData name="Lennart Hoffmann Kastbjerg" userId="2a3cbbfd-af4c-430c-9d77-4ea935d22415" providerId="ADAL" clId="{A09F44B4-7ECF-4659-BB1F-5E8CC224913B}" dt="2024-08-14T09:36:18.646" v="1833" actId="20577"/>
          <ac:spMkLst>
            <pc:docMk/>
            <pc:sldMk cId="3172616839" sldId="265"/>
            <ac:spMk id="3" creationId="{36700081-9B9F-773E-2315-6444158BA35E}"/>
          </ac:spMkLst>
        </pc:spChg>
      </pc:sldChg>
      <pc:sldChg chg="modSp add mod ord">
        <pc:chgData name="Lennart Hoffmann Kastbjerg" userId="2a3cbbfd-af4c-430c-9d77-4ea935d22415" providerId="ADAL" clId="{A09F44B4-7ECF-4659-BB1F-5E8CC224913B}" dt="2024-08-14T12:41:10.710" v="2600" actId="2711"/>
        <pc:sldMkLst>
          <pc:docMk/>
          <pc:sldMk cId="747289645" sldId="266"/>
        </pc:sldMkLst>
        <pc:spChg chg="mod">
          <ac:chgData name="Lennart Hoffmann Kastbjerg" userId="2a3cbbfd-af4c-430c-9d77-4ea935d22415" providerId="ADAL" clId="{A09F44B4-7ECF-4659-BB1F-5E8CC224913B}" dt="2024-08-14T12:41:10.710" v="2600" actId="2711"/>
          <ac:spMkLst>
            <pc:docMk/>
            <pc:sldMk cId="747289645" sldId="266"/>
            <ac:spMk id="2" creationId="{D4EB3081-73E4-C33F-E51B-1761A9F2E8A1}"/>
          </ac:spMkLst>
        </pc:spChg>
      </pc:sldChg>
      <pc:sldChg chg="new del">
        <pc:chgData name="Lennart Hoffmann Kastbjerg" userId="2a3cbbfd-af4c-430c-9d77-4ea935d22415" providerId="ADAL" clId="{A09F44B4-7ECF-4659-BB1F-5E8CC224913B}" dt="2024-08-26T07:08:40.880" v="11764" actId="680"/>
        <pc:sldMkLst>
          <pc:docMk/>
          <pc:sldMk cId="1566424287" sldId="267"/>
        </pc:sldMkLst>
      </pc:sldChg>
      <pc:sldChg chg="addSp delSp modSp add mod">
        <pc:chgData name="Lennart Hoffmann Kastbjerg" userId="2a3cbbfd-af4c-430c-9d77-4ea935d22415" providerId="ADAL" clId="{A09F44B4-7ECF-4659-BB1F-5E8CC224913B}" dt="2024-08-26T08:30:22.992" v="13460" actId="20577"/>
        <pc:sldMkLst>
          <pc:docMk/>
          <pc:sldMk cId="2387678902" sldId="267"/>
        </pc:sldMkLst>
        <pc:spChg chg="mod">
          <ac:chgData name="Lennart Hoffmann Kastbjerg" userId="2a3cbbfd-af4c-430c-9d77-4ea935d22415" providerId="ADAL" clId="{A09F44B4-7ECF-4659-BB1F-5E8CC224913B}" dt="2024-08-26T07:09:02.528" v="11802" actId="20577"/>
          <ac:spMkLst>
            <pc:docMk/>
            <pc:sldMk cId="2387678902" sldId="267"/>
            <ac:spMk id="3" creationId="{822F8E8B-D3D0-B772-059C-CCB298309AC6}"/>
          </ac:spMkLst>
        </pc:spChg>
        <pc:spChg chg="add mod">
          <ac:chgData name="Lennart Hoffmann Kastbjerg" userId="2a3cbbfd-af4c-430c-9d77-4ea935d22415" providerId="ADAL" clId="{A09F44B4-7ECF-4659-BB1F-5E8CC224913B}" dt="2024-08-26T08:30:22.992" v="13460" actId="20577"/>
          <ac:spMkLst>
            <pc:docMk/>
            <pc:sldMk cId="2387678902" sldId="267"/>
            <ac:spMk id="11" creationId="{73BFA90B-12F6-02FF-6754-4B46D1B8CC84}"/>
          </ac:spMkLst>
        </pc:spChg>
        <pc:graphicFrameChg chg="del mod">
          <ac:chgData name="Lennart Hoffmann Kastbjerg" userId="2a3cbbfd-af4c-430c-9d77-4ea935d22415" providerId="ADAL" clId="{A09F44B4-7ECF-4659-BB1F-5E8CC224913B}" dt="2024-08-26T07:11:49.584" v="11823" actId="478"/>
          <ac:graphicFrameMkLst>
            <pc:docMk/>
            <pc:sldMk cId="2387678902" sldId="267"/>
            <ac:graphicFrameMk id="5" creationId="{8DCF7FDA-0704-9A3D-846C-93F00F5CFA0F}"/>
          </ac:graphicFrameMkLst>
        </pc:graphicFrameChg>
        <pc:graphicFrameChg chg="del">
          <ac:chgData name="Lennart Hoffmann Kastbjerg" userId="2a3cbbfd-af4c-430c-9d77-4ea935d22415" providerId="ADAL" clId="{A09F44B4-7ECF-4659-BB1F-5E8CC224913B}" dt="2024-08-26T07:08:48.862" v="11766" actId="478"/>
          <ac:graphicFrameMkLst>
            <pc:docMk/>
            <pc:sldMk cId="2387678902" sldId="267"/>
            <ac:graphicFrameMk id="7" creationId="{1591D39C-E4CA-4971-4B20-4908D26C3B4D}"/>
          </ac:graphicFrameMkLst>
        </pc:graphicFrameChg>
        <pc:picChg chg="add mod">
          <ac:chgData name="Lennart Hoffmann Kastbjerg" userId="2a3cbbfd-af4c-430c-9d77-4ea935d22415" providerId="ADAL" clId="{A09F44B4-7ECF-4659-BB1F-5E8CC224913B}" dt="2024-08-26T07:15:21.416" v="12390" actId="1076"/>
          <ac:picMkLst>
            <pc:docMk/>
            <pc:sldMk cId="2387678902" sldId="267"/>
            <ac:picMk id="4" creationId="{143A0F88-12CB-B04C-9347-3BD623AC0B2B}"/>
          </ac:picMkLst>
        </pc:picChg>
        <pc:picChg chg="add mod">
          <ac:chgData name="Lennart Hoffmann Kastbjerg" userId="2a3cbbfd-af4c-430c-9d77-4ea935d22415" providerId="ADAL" clId="{A09F44B4-7ECF-4659-BB1F-5E8CC224913B}" dt="2024-08-26T07:15:12.833" v="12386" actId="1076"/>
          <ac:picMkLst>
            <pc:docMk/>
            <pc:sldMk cId="2387678902" sldId="267"/>
            <ac:picMk id="8" creationId="{3F18FFBB-2B05-9308-33A3-9BFA61CF1E59}"/>
          </ac:picMkLst>
        </pc:picChg>
        <pc:picChg chg="del">
          <ac:chgData name="Lennart Hoffmann Kastbjerg" userId="2a3cbbfd-af4c-430c-9d77-4ea935d22415" providerId="ADAL" clId="{A09F44B4-7ECF-4659-BB1F-5E8CC224913B}" dt="2024-08-26T07:08:50.673" v="11768" actId="478"/>
          <ac:picMkLst>
            <pc:docMk/>
            <pc:sldMk cId="2387678902" sldId="267"/>
            <ac:picMk id="10" creationId="{BDB7C103-5E91-6FA7-1013-D6CCE4721F0C}"/>
          </ac:picMkLst>
        </pc:picChg>
        <pc:picChg chg="del">
          <ac:chgData name="Lennart Hoffmann Kastbjerg" userId="2a3cbbfd-af4c-430c-9d77-4ea935d22415" providerId="ADAL" clId="{A09F44B4-7ECF-4659-BB1F-5E8CC224913B}" dt="2024-08-26T07:08:49.995" v="11767" actId="478"/>
          <ac:picMkLst>
            <pc:docMk/>
            <pc:sldMk cId="2387678902" sldId="267"/>
            <ac:picMk id="13" creationId="{C5443920-DBDC-EB4D-A2A7-FBEF945B270B}"/>
          </ac:picMkLst>
        </pc:picChg>
        <pc:picChg chg="add mod">
          <ac:chgData name="Lennart Hoffmann Kastbjerg" userId="2a3cbbfd-af4c-430c-9d77-4ea935d22415" providerId="ADAL" clId="{A09F44B4-7ECF-4659-BB1F-5E8CC224913B}" dt="2024-08-26T07:15:45.023" v="12393" actId="208"/>
          <ac:picMkLst>
            <pc:docMk/>
            <pc:sldMk cId="2387678902" sldId="267"/>
            <ac:picMk id="14" creationId="{4544695E-FC34-819D-5E52-C4B83B6A62DF}"/>
          </ac:picMkLst>
        </pc:picChg>
      </pc:sldChg>
      <pc:sldChg chg="add">
        <pc:chgData name="Lennart Hoffmann Kastbjerg" userId="2a3cbbfd-af4c-430c-9d77-4ea935d22415" providerId="ADAL" clId="{A09F44B4-7ECF-4659-BB1F-5E8CC224913B}" dt="2024-08-26T10:03:09.966" v="13461" actId="2890"/>
        <pc:sldMkLst>
          <pc:docMk/>
          <pc:sldMk cId="3480774078" sldId="26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555A4F-FAE9-4510-9F1B-23904B851273}" type="doc">
      <dgm:prSet loTypeId="urn:microsoft.com/office/officeart/2005/8/layout/process1" loCatId="process" qsTypeId="urn:microsoft.com/office/officeart/2005/8/quickstyle/simple1" qsCatId="simple" csTypeId="urn:microsoft.com/office/officeart/2005/8/colors/accent1_2" csCatId="accent1" phldr="1"/>
      <dgm:spPr/>
    </dgm:pt>
    <dgm:pt modelId="{D127979D-58A7-4A93-AC56-921C9FC8AF7D}">
      <dgm:prSet phldrT="[Tekst]"/>
      <dgm:spPr/>
      <dgm:t>
        <a:bodyPr/>
        <a:lstStyle/>
        <a:p>
          <a:r>
            <a:rPr lang="da-DK" dirty="0"/>
            <a:t>FØR</a:t>
          </a:r>
        </a:p>
      </dgm:t>
    </dgm:pt>
    <dgm:pt modelId="{B8555F0D-00D4-4D8C-BE92-9AD1D14C4C38}" type="parTrans" cxnId="{52B4D203-A153-4E9C-941F-0244647C4AC2}">
      <dgm:prSet/>
      <dgm:spPr/>
      <dgm:t>
        <a:bodyPr/>
        <a:lstStyle/>
        <a:p>
          <a:endParaRPr lang="da-DK"/>
        </a:p>
      </dgm:t>
    </dgm:pt>
    <dgm:pt modelId="{6A31DA87-D8C9-4DF3-B6BF-1D4CA19FB549}" type="sibTrans" cxnId="{52B4D203-A153-4E9C-941F-0244647C4AC2}">
      <dgm:prSet/>
      <dgm:spPr/>
      <dgm:t>
        <a:bodyPr/>
        <a:lstStyle/>
        <a:p>
          <a:endParaRPr lang="da-DK"/>
        </a:p>
      </dgm:t>
    </dgm:pt>
    <dgm:pt modelId="{96DF5B43-BD9C-4B17-864A-DFE773D78A45}">
      <dgm:prSet phldrT="[Tekst]"/>
      <dgm:spPr/>
      <dgm:t>
        <a:bodyPr/>
        <a:lstStyle/>
        <a:p>
          <a:r>
            <a:rPr lang="da-DK" dirty="0"/>
            <a:t>UNDER</a:t>
          </a:r>
        </a:p>
      </dgm:t>
    </dgm:pt>
    <dgm:pt modelId="{920D41BD-E001-4108-843C-3EBB8ED17D8B}" type="parTrans" cxnId="{BEC94B43-9024-4609-AC47-1378E7A55DA5}">
      <dgm:prSet/>
      <dgm:spPr/>
      <dgm:t>
        <a:bodyPr/>
        <a:lstStyle/>
        <a:p>
          <a:endParaRPr lang="da-DK"/>
        </a:p>
      </dgm:t>
    </dgm:pt>
    <dgm:pt modelId="{B442A56D-1484-4ECD-BBD3-CEB02257D873}" type="sibTrans" cxnId="{BEC94B43-9024-4609-AC47-1378E7A55DA5}">
      <dgm:prSet/>
      <dgm:spPr/>
      <dgm:t>
        <a:bodyPr/>
        <a:lstStyle/>
        <a:p>
          <a:endParaRPr lang="da-DK"/>
        </a:p>
      </dgm:t>
    </dgm:pt>
    <dgm:pt modelId="{CF8A78F9-DE8B-4513-8B87-FEE25793D3AB}">
      <dgm:prSet phldrT="[Tekst]"/>
      <dgm:spPr/>
      <dgm:t>
        <a:bodyPr/>
        <a:lstStyle/>
        <a:p>
          <a:r>
            <a:rPr lang="da-DK" dirty="0"/>
            <a:t>EFTER</a:t>
          </a:r>
        </a:p>
      </dgm:t>
    </dgm:pt>
    <dgm:pt modelId="{6865C6B4-3843-4CF1-B7CA-CF7CB7F3668C}" type="parTrans" cxnId="{2BB0DC74-73C8-4920-B882-0CEB09E16AF9}">
      <dgm:prSet/>
      <dgm:spPr/>
      <dgm:t>
        <a:bodyPr/>
        <a:lstStyle/>
        <a:p>
          <a:endParaRPr lang="da-DK"/>
        </a:p>
      </dgm:t>
    </dgm:pt>
    <dgm:pt modelId="{803204D7-23B5-4365-A813-2EAF1C8037A1}" type="sibTrans" cxnId="{2BB0DC74-73C8-4920-B882-0CEB09E16AF9}">
      <dgm:prSet/>
      <dgm:spPr/>
      <dgm:t>
        <a:bodyPr/>
        <a:lstStyle/>
        <a:p>
          <a:endParaRPr lang="da-DK"/>
        </a:p>
      </dgm:t>
    </dgm:pt>
    <dgm:pt modelId="{4F44EBCA-A8EC-4B23-965D-E955460AB15F}" type="pres">
      <dgm:prSet presAssocID="{03555A4F-FAE9-4510-9F1B-23904B851273}" presName="Name0" presStyleCnt="0">
        <dgm:presLayoutVars>
          <dgm:dir/>
          <dgm:resizeHandles val="exact"/>
        </dgm:presLayoutVars>
      </dgm:prSet>
      <dgm:spPr/>
    </dgm:pt>
    <dgm:pt modelId="{B3F917CC-0FBD-43D3-A2E1-C567664241F0}" type="pres">
      <dgm:prSet presAssocID="{D127979D-58A7-4A93-AC56-921C9FC8AF7D}" presName="node" presStyleLbl="node1" presStyleIdx="0" presStyleCnt="3" custLinFactNeighborX="-836">
        <dgm:presLayoutVars>
          <dgm:bulletEnabled val="1"/>
        </dgm:presLayoutVars>
      </dgm:prSet>
      <dgm:spPr/>
    </dgm:pt>
    <dgm:pt modelId="{1899D740-4763-48D8-98A8-8BD4EEE3BDA2}" type="pres">
      <dgm:prSet presAssocID="{6A31DA87-D8C9-4DF3-B6BF-1D4CA19FB549}" presName="sibTrans" presStyleLbl="sibTrans2D1" presStyleIdx="0" presStyleCnt="2"/>
      <dgm:spPr/>
    </dgm:pt>
    <dgm:pt modelId="{917B8AF2-C53A-4235-966D-75BA99C83337}" type="pres">
      <dgm:prSet presAssocID="{6A31DA87-D8C9-4DF3-B6BF-1D4CA19FB549}" presName="connectorText" presStyleLbl="sibTrans2D1" presStyleIdx="0" presStyleCnt="2"/>
      <dgm:spPr/>
    </dgm:pt>
    <dgm:pt modelId="{2F479F7C-B6DB-4391-A765-24505F67C926}" type="pres">
      <dgm:prSet presAssocID="{96DF5B43-BD9C-4B17-864A-DFE773D78A45}" presName="node" presStyleLbl="node1" presStyleIdx="1" presStyleCnt="3" custScaleX="49218">
        <dgm:presLayoutVars>
          <dgm:bulletEnabled val="1"/>
        </dgm:presLayoutVars>
      </dgm:prSet>
      <dgm:spPr/>
    </dgm:pt>
    <dgm:pt modelId="{3E8ED220-747E-45D2-81AC-32576C43EE66}" type="pres">
      <dgm:prSet presAssocID="{B442A56D-1484-4ECD-BBD3-CEB02257D873}" presName="sibTrans" presStyleLbl="sibTrans2D1" presStyleIdx="1" presStyleCnt="2"/>
      <dgm:spPr/>
    </dgm:pt>
    <dgm:pt modelId="{D6A774B4-F3EF-42A5-BB9C-C232C218E69A}" type="pres">
      <dgm:prSet presAssocID="{B442A56D-1484-4ECD-BBD3-CEB02257D873}" presName="connectorText" presStyleLbl="sibTrans2D1" presStyleIdx="1" presStyleCnt="2"/>
      <dgm:spPr/>
    </dgm:pt>
    <dgm:pt modelId="{6DA294C3-E0A1-4EE2-B33E-B2F746C5BDC5}" type="pres">
      <dgm:prSet presAssocID="{CF8A78F9-DE8B-4513-8B87-FEE25793D3AB}" presName="node" presStyleLbl="node1" presStyleIdx="2" presStyleCnt="3">
        <dgm:presLayoutVars>
          <dgm:bulletEnabled val="1"/>
        </dgm:presLayoutVars>
      </dgm:prSet>
      <dgm:spPr/>
    </dgm:pt>
  </dgm:ptLst>
  <dgm:cxnLst>
    <dgm:cxn modelId="{52B4D203-A153-4E9C-941F-0244647C4AC2}" srcId="{03555A4F-FAE9-4510-9F1B-23904B851273}" destId="{D127979D-58A7-4A93-AC56-921C9FC8AF7D}" srcOrd="0" destOrd="0" parTransId="{B8555F0D-00D4-4D8C-BE92-9AD1D14C4C38}" sibTransId="{6A31DA87-D8C9-4DF3-B6BF-1D4CA19FB549}"/>
    <dgm:cxn modelId="{A7D74617-1223-4BD9-9D51-C7B233DD6575}" type="presOf" srcId="{B442A56D-1484-4ECD-BBD3-CEB02257D873}" destId="{D6A774B4-F3EF-42A5-BB9C-C232C218E69A}" srcOrd="1" destOrd="0" presId="urn:microsoft.com/office/officeart/2005/8/layout/process1"/>
    <dgm:cxn modelId="{FC83B85F-2810-4DE5-BF9B-B97D07610642}" type="presOf" srcId="{6A31DA87-D8C9-4DF3-B6BF-1D4CA19FB549}" destId="{917B8AF2-C53A-4235-966D-75BA99C83337}" srcOrd="1" destOrd="0" presId="urn:microsoft.com/office/officeart/2005/8/layout/process1"/>
    <dgm:cxn modelId="{BEC94B43-9024-4609-AC47-1378E7A55DA5}" srcId="{03555A4F-FAE9-4510-9F1B-23904B851273}" destId="{96DF5B43-BD9C-4B17-864A-DFE773D78A45}" srcOrd="1" destOrd="0" parTransId="{920D41BD-E001-4108-843C-3EBB8ED17D8B}" sibTransId="{B442A56D-1484-4ECD-BBD3-CEB02257D873}"/>
    <dgm:cxn modelId="{5B5D5148-3754-4F75-B6FF-4E1ACA8C6513}" type="presOf" srcId="{D127979D-58A7-4A93-AC56-921C9FC8AF7D}" destId="{B3F917CC-0FBD-43D3-A2E1-C567664241F0}" srcOrd="0" destOrd="0" presId="urn:microsoft.com/office/officeart/2005/8/layout/process1"/>
    <dgm:cxn modelId="{2BB0DC74-73C8-4920-B882-0CEB09E16AF9}" srcId="{03555A4F-FAE9-4510-9F1B-23904B851273}" destId="{CF8A78F9-DE8B-4513-8B87-FEE25793D3AB}" srcOrd="2" destOrd="0" parTransId="{6865C6B4-3843-4CF1-B7CA-CF7CB7F3668C}" sibTransId="{803204D7-23B5-4365-A813-2EAF1C8037A1}"/>
    <dgm:cxn modelId="{31B2AE8F-DA71-477E-9F73-DFE8DCC98D54}" type="presOf" srcId="{03555A4F-FAE9-4510-9F1B-23904B851273}" destId="{4F44EBCA-A8EC-4B23-965D-E955460AB15F}" srcOrd="0" destOrd="0" presId="urn:microsoft.com/office/officeart/2005/8/layout/process1"/>
    <dgm:cxn modelId="{A4FD5091-9D90-4ED4-81C0-59A85654A56E}" type="presOf" srcId="{CF8A78F9-DE8B-4513-8B87-FEE25793D3AB}" destId="{6DA294C3-E0A1-4EE2-B33E-B2F746C5BDC5}" srcOrd="0" destOrd="0" presId="urn:microsoft.com/office/officeart/2005/8/layout/process1"/>
    <dgm:cxn modelId="{BECAA1A6-96BE-48DB-A210-3C31B550FB00}" type="presOf" srcId="{96DF5B43-BD9C-4B17-864A-DFE773D78A45}" destId="{2F479F7C-B6DB-4391-A765-24505F67C926}" srcOrd="0" destOrd="0" presId="urn:microsoft.com/office/officeart/2005/8/layout/process1"/>
    <dgm:cxn modelId="{255A9DB6-99FD-400B-A710-52AAA8DA92ED}" type="presOf" srcId="{B442A56D-1484-4ECD-BBD3-CEB02257D873}" destId="{3E8ED220-747E-45D2-81AC-32576C43EE66}" srcOrd="0" destOrd="0" presId="urn:microsoft.com/office/officeart/2005/8/layout/process1"/>
    <dgm:cxn modelId="{6E4E5FF9-F820-4CAF-8513-74C25CDB4081}" type="presOf" srcId="{6A31DA87-D8C9-4DF3-B6BF-1D4CA19FB549}" destId="{1899D740-4763-48D8-98A8-8BD4EEE3BDA2}" srcOrd="0" destOrd="0" presId="urn:microsoft.com/office/officeart/2005/8/layout/process1"/>
    <dgm:cxn modelId="{C5AD65D9-D180-4EB8-BA37-A474234770C7}" type="presParOf" srcId="{4F44EBCA-A8EC-4B23-965D-E955460AB15F}" destId="{B3F917CC-0FBD-43D3-A2E1-C567664241F0}" srcOrd="0" destOrd="0" presId="urn:microsoft.com/office/officeart/2005/8/layout/process1"/>
    <dgm:cxn modelId="{7E179114-58FF-4FB5-AC59-DC2BAEA0BD8A}" type="presParOf" srcId="{4F44EBCA-A8EC-4B23-965D-E955460AB15F}" destId="{1899D740-4763-48D8-98A8-8BD4EEE3BDA2}" srcOrd="1" destOrd="0" presId="urn:microsoft.com/office/officeart/2005/8/layout/process1"/>
    <dgm:cxn modelId="{9F9133C6-DBEF-47C1-AB09-599EFE5793C0}" type="presParOf" srcId="{1899D740-4763-48D8-98A8-8BD4EEE3BDA2}" destId="{917B8AF2-C53A-4235-966D-75BA99C83337}" srcOrd="0" destOrd="0" presId="urn:microsoft.com/office/officeart/2005/8/layout/process1"/>
    <dgm:cxn modelId="{3C332308-7FF0-40F5-AB73-B78C9D630010}" type="presParOf" srcId="{4F44EBCA-A8EC-4B23-965D-E955460AB15F}" destId="{2F479F7C-B6DB-4391-A765-24505F67C926}" srcOrd="2" destOrd="0" presId="urn:microsoft.com/office/officeart/2005/8/layout/process1"/>
    <dgm:cxn modelId="{E2FD4B38-0F9E-4B4A-BB73-D8460F27E3C8}" type="presParOf" srcId="{4F44EBCA-A8EC-4B23-965D-E955460AB15F}" destId="{3E8ED220-747E-45D2-81AC-32576C43EE66}" srcOrd="3" destOrd="0" presId="urn:microsoft.com/office/officeart/2005/8/layout/process1"/>
    <dgm:cxn modelId="{7AAA040B-C60A-4B6B-917D-660AF00894C6}" type="presParOf" srcId="{3E8ED220-747E-45D2-81AC-32576C43EE66}" destId="{D6A774B4-F3EF-42A5-BB9C-C232C218E69A}" srcOrd="0" destOrd="0" presId="urn:microsoft.com/office/officeart/2005/8/layout/process1"/>
    <dgm:cxn modelId="{5F97768F-3AB4-4246-B4D5-5587CC78DC0A}" type="presParOf" srcId="{4F44EBCA-A8EC-4B23-965D-E955460AB15F}" destId="{6DA294C3-E0A1-4EE2-B33E-B2F746C5BDC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555A4F-FAE9-4510-9F1B-23904B851273}" type="doc">
      <dgm:prSet loTypeId="urn:microsoft.com/office/officeart/2005/8/layout/process1" loCatId="process" qsTypeId="urn:microsoft.com/office/officeart/2005/8/quickstyle/simple1" qsCatId="simple" csTypeId="urn:microsoft.com/office/officeart/2005/8/colors/accent1_2" csCatId="accent1" phldr="1"/>
      <dgm:spPr/>
    </dgm:pt>
    <dgm:pt modelId="{4F44EBCA-A8EC-4B23-965D-E955460AB15F}" type="pres">
      <dgm:prSet presAssocID="{03555A4F-FAE9-4510-9F1B-23904B851273}" presName="Name0" presStyleCnt="0">
        <dgm:presLayoutVars>
          <dgm:dir/>
          <dgm:resizeHandles val="exact"/>
        </dgm:presLayoutVars>
      </dgm:prSet>
      <dgm:spPr/>
    </dgm:pt>
  </dgm:ptLst>
  <dgm:cxnLst>
    <dgm:cxn modelId="{31B2AE8F-DA71-477E-9F73-DFE8DCC98D54}" type="presOf" srcId="{03555A4F-FAE9-4510-9F1B-23904B851273}" destId="{4F44EBCA-A8EC-4B23-965D-E955460AB15F}"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917CC-0FBD-43D3-A2E1-C567664241F0}">
      <dsp:nvSpPr>
        <dsp:cNvPr id="0" name=""/>
        <dsp:cNvSpPr/>
      </dsp:nvSpPr>
      <dsp:spPr>
        <a:xfrm>
          <a:off x="0" y="0"/>
          <a:ext cx="5852228" cy="16165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r>
            <a:rPr lang="da-DK" sz="6200" kern="1200" dirty="0"/>
            <a:t>FØR</a:t>
          </a:r>
        </a:p>
      </dsp:txBody>
      <dsp:txXfrm>
        <a:off x="47348" y="47348"/>
        <a:ext cx="5757532" cy="1521899"/>
      </dsp:txXfrm>
    </dsp:sp>
    <dsp:sp modelId="{1899D740-4763-48D8-98A8-8BD4EEE3BDA2}">
      <dsp:nvSpPr>
        <dsp:cNvPr id="0" name=""/>
        <dsp:cNvSpPr/>
      </dsp:nvSpPr>
      <dsp:spPr>
        <a:xfrm>
          <a:off x="6437761" y="82621"/>
          <a:ext cx="1241330" cy="14513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0">
            <a:lnSpc>
              <a:spcPct val="90000"/>
            </a:lnSpc>
            <a:spcBef>
              <a:spcPct val="0"/>
            </a:spcBef>
            <a:spcAft>
              <a:spcPct val="35000"/>
            </a:spcAft>
            <a:buNone/>
          </a:pPr>
          <a:endParaRPr lang="da-DK" sz="5000" kern="1200"/>
        </a:p>
      </dsp:txBody>
      <dsp:txXfrm>
        <a:off x="6437761" y="372891"/>
        <a:ext cx="868931" cy="870812"/>
      </dsp:txXfrm>
    </dsp:sp>
    <dsp:sp modelId="{2F479F7C-B6DB-4391-A765-24505F67C926}">
      <dsp:nvSpPr>
        <dsp:cNvPr id="0" name=""/>
        <dsp:cNvSpPr/>
      </dsp:nvSpPr>
      <dsp:spPr>
        <a:xfrm>
          <a:off x="8194362" y="0"/>
          <a:ext cx="2880349" cy="16165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r>
            <a:rPr lang="da-DK" sz="6200" kern="1200" dirty="0"/>
            <a:t>UNDER</a:t>
          </a:r>
        </a:p>
      </dsp:txBody>
      <dsp:txXfrm>
        <a:off x="8241710" y="47348"/>
        <a:ext cx="2785653" cy="1521899"/>
      </dsp:txXfrm>
    </dsp:sp>
    <dsp:sp modelId="{3E8ED220-747E-45D2-81AC-32576C43EE66}">
      <dsp:nvSpPr>
        <dsp:cNvPr id="0" name=""/>
        <dsp:cNvSpPr/>
      </dsp:nvSpPr>
      <dsp:spPr>
        <a:xfrm>
          <a:off x="11659934" y="82621"/>
          <a:ext cx="1240672" cy="14513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0">
            <a:lnSpc>
              <a:spcPct val="90000"/>
            </a:lnSpc>
            <a:spcBef>
              <a:spcPct val="0"/>
            </a:spcBef>
            <a:spcAft>
              <a:spcPct val="35000"/>
            </a:spcAft>
            <a:buNone/>
          </a:pPr>
          <a:endParaRPr lang="da-DK" sz="5000" kern="1200"/>
        </a:p>
      </dsp:txBody>
      <dsp:txXfrm>
        <a:off x="11659934" y="372891"/>
        <a:ext cx="868470" cy="870812"/>
      </dsp:txXfrm>
    </dsp:sp>
    <dsp:sp modelId="{6DA294C3-E0A1-4EE2-B33E-B2F746C5BDC5}">
      <dsp:nvSpPr>
        <dsp:cNvPr id="0" name=""/>
        <dsp:cNvSpPr/>
      </dsp:nvSpPr>
      <dsp:spPr>
        <a:xfrm>
          <a:off x="13415603" y="0"/>
          <a:ext cx="5852228" cy="16165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r>
            <a:rPr lang="da-DK" sz="6200" kern="1200" dirty="0"/>
            <a:t>EFTER</a:t>
          </a:r>
        </a:p>
      </dsp:txBody>
      <dsp:txXfrm>
        <a:off x="13462951" y="47348"/>
        <a:ext cx="5757532" cy="15218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5947BDF8-2014-1F47-8AC5-E2FFCFC964E3}" type="datetimeFigureOut">
              <a:rPr lang="da-DK" smtClean="0"/>
              <a:t>25-09-2024</a:t>
            </a:fld>
            <a:endParaRPr lang="da-DK"/>
          </a:p>
        </p:txBody>
      </p:sp>
      <p:sp>
        <p:nvSpPr>
          <p:cNvPr id="4" name="Pladsholder til slidebillede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30188948-C786-8B4D-9A2B-33588A78BAC3}" type="slidenum">
              <a:rPr lang="da-DK" smtClean="0"/>
              <a:t>‹nr.›</a:t>
            </a:fld>
            <a:endParaRPr lang="da-DK"/>
          </a:p>
        </p:txBody>
      </p:sp>
    </p:spTree>
    <p:extLst>
      <p:ext uri="{BB962C8B-B14F-4D97-AF65-F5344CB8AC3E}">
        <p14:creationId xmlns:p14="http://schemas.microsoft.com/office/powerpoint/2010/main" val="1098428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30188948-C786-8B4D-9A2B-33588A78BAC3}" type="slidenum">
              <a:rPr lang="da-DK" smtClean="0"/>
              <a:t>2</a:t>
            </a:fld>
            <a:endParaRPr lang="da-DK"/>
          </a:p>
        </p:txBody>
      </p:sp>
    </p:spTree>
    <p:extLst>
      <p:ext uri="{BB962C8B-B14F-4D97-AF65-F5344CB8AC3E}">
        <p14:creationId xmlns:p14="http://schemas.microsoft.com/office/powerpoint/2010/main" val="1582985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30188948-C786-8B4D-9A2B-33588A78BAC3}" type="slidenum">
              <a:rPr lang="da-DK" smtClean="0"/>
              <a:t>3</a:t>
            </a:fld>
            <a:endParaRPr lang="da-DK"/>
          </a:p>
        </p:txBody>
      </p:sp>
    </p:spTree>
    <p:extLst>
      <p:ext uri="{BB962C8B-B14F-4D97-AF65-F5344CB8AC3E}">
        <p14:creationId xmlns:p14="http://schemas.microsoft.com/office/powerpoint/2010/main" val="1181902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30188948-C786-8B4D-9A2B-33588A78BAC3}" type="slidenum">
              <a:rPr lang="da-DK" smtClean="0"/>
              <a:t>5</a:t>
            </a:fld>
            <a:endParaRPr lang="da-DK"/>
          </a:p>
        </p:txBody>
      </p:sp>
    </p:spTree>
    <p:extLst>
      <p:ext uri="{BB962C8B-B14F-4D97-AF65-F5344CB8AC3E}">
        <p14:creationId xmlns:p14="http://schemas.microsoft.com/office/powerpoint/2010/main" val="3631449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30188948-C786-8B4D-9A2B-33588A78BAC3}" type="slidenum">
              <a:rPr lang="da-DK" smtClean="0"/>
              <a:t>6</a:t>
            </a:fld>
            <a:endParaRPr lang="da-DK"/>
          </a:p>
        </p:txBody>
      </p:sp>
    </p:spTree>
    <p:extLst>
      <p:ext uri="{BB962C8B-B14F-4D97-AF65-F5344CB8AC3E}">
        <p14:creationId xmlns:p14="http://schemas.microsoft.com/office/powerpoint/2010/main" val="3734755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30188948-C786-8B4D-9A2B-33588A78BAC3}" type="slidenum">
              <a:rPr lang="da-DK" smtClean="0"/>
              <a:t>7</a:t>
            </a:fld>
            <a:endParaRPr lang="da-DK"/>
          </a:p>
        </p:txBody>
      </p:sp>
    </p:spTree>
    <p:extLst>
      <p:ext uri="{BB962C8B-B14F-4D97-AF65-F5344CB8AC3E}">
        <p14:creationId xmlns:p14="http://schemas.microsoft.com/office/powerpoint/2010/main" val="31108967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1">
    <p:spTree>
      <p:nvGrpSpPr>
        <p:cNvPr id="1" name=""/>
        <p:cNvGrpSpPr/>
        <p:nvPr/>
      </p:nvGrpSpPr>
      <p:grpSpPr>
        <a:xfrm>
          <a:off x="0" y="0"/>
          <a:ext cx="0" cy="0"/>
          <a:chOff x="0" y="0"/>
          <a:chExt cx="0" cy="0"/>
        </a:xfrm>
      </p:grpSpPr>
      <p:sp>
        <p:nvSpPr>
          <p:cNvPr id="10" name="Pladsholder til tekst 9">
            <a:extLst>
              <a:ext uri="{FF2B5EF4-FFF2-40B4-BE49-F238E27FC236}">
                <a16:creationId xmlns:a16="http://schemas.microsoft.com/office/drawing/2014/main" id="{AC9177C5-4CA8-E44A-75FF-9F90BBAB09BD}"/>
              </a:ext>
            </a:extLst>
          </p:cNvPr>
          <p:cNvSpPr>
            <a:spLocks noGrp="1"/>
          </p:cNvSpPr>
          <p:nvPr>
            <p:ph type="body" sz="quarter" idx="10" hasCustomPrompt="1"/>
          </p:nvPr>
        </p:nvSpPr>
        <p:spPr>
          <a:xfrm>
            <a:off x="1746250" y="4548207"/>
            <a:ext cx="15168562" cy="1714500"/>
          </a:xfrm>
          <a:prstGeom prst="rect">
            <a:avLst/>
          </a:prstGeom>
        </p:spPr>
        <p:txBody>
          <a:bodyPr/>
          <a:lstStyle>
            <a:lvl1pPr>
              <a:defRPr sz="7900" b="1" i="0">
                <a:solidFill>
                  <a:srgbClr val="004274"/>
                </a:solidFill>
                <a:latin typeface="Montserrat Black" pitchFamily="2" charset="77"/>
              </a:defRPr>
            </a:lvl1pPr>
            <a:lvl2pPr>
              <a:defRPr sz="7900" b="1" i="0">
                <a:latin typeface="Montserrat Black" pitchFamily="2" charset="77"/>
              </a:defRPr>
            </a:lvl2pPr>
            <a:lvl3pPr>
              <a:defRPr sz="7900" b="1" i="0">
                <a:latin typeface="Montserrat Black" pitchFamily="2" charset="77"/>
              </a:defRPr>
            </a:lvl3pPr>
            <a:lvl4pPr>
              <a:defRPr sz="7900" b="1" i="0">
                <a:latin typeface="Montserrat Black" pitchFamily="2" charset="77"/>
              </a:defRPr>
            </a:lvl4pPr>
            <a:lvl5pPr>
              <a:defRPr sz="7900" b="1" i="0">
                <a:latin typeface="Montserrat Black" pitchFamily="2" charset="77"/>
              </a:defRPr>
            </a:lvl5pPr>
          </a:lstStyle>
          <a:p>
            <a:pPr lvl="0"/>
            <a:r>
              <a:rPr lang="da-DK" dirty="0"/>
              <a:t>Forsidemulighed 1</a:t>
            </a:r>
          </a:p>
        </p:txBody>
      </p:sp>
      <p:sp>
        <p:nvSpPr>
          <p:cNvPr id="12" name="Pladsholder til tekst 11">
            <a:extLst>
              <a:ext uri="{FF2B5EF4-FFF2-40B4-BE49-F238E27FC236}">
                <a16:creationId xmlns:a16="http://schemas.microsoft.com/office/drawing/2014/main" id="{FDDD96FD-7A5B-10AA-7033-80924E9396F9}"/>
              </a:ext>
            </a:extLst>
          </p:cNvPr>
          <p:cNvSpPr>
            <a:spLocks noGrp="1"/>
          </p:cNvSpPr>
          <p:nvPr>
            <p:ph type="body" sz="quarter" idx="11" hasCustomPrompt="1"/>
          </p:nvPr>
        </p:nvSpPr>
        <p:spPr>
          <a:xfrm>
            <a:off x="1746250" y="5730875"/>
            <a:ext cx="15216187" cy="1981200"/>
          </a:xfrm>
          <a:prstGeom prst="rect">
            <a:avLst/>
          </a:prstGeom>
        </p:spPr>
        <p:txBody>
          <a:bodyPr/>
          <a:lstStyle>
            <a:lvl1pPr>
              <a:defRPr sz="4600" b="0" i="0">
                <a:solidFill>
                  <a:srgbClr val="004274"/>
                </a:solidFill>
                <a:latin typeface="Montserrat" pitchFamily="2" charset="77"/>
              </a:defRPr>
            </a:lvl1pPr>
          </a:lstStyle>
          <a:p>
            <a:pPr lvl="0"/>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pic>
        <p:nvPicPr>
          <p:cNvPr id="13" name="Grafik 12">
            <a:extLst>
              <a:ext uri="{FF2B5EF4-FFF2-40B4-BE49-F238E27FC236}">
                <a16:creationId xmlns:a16="http://schemas.microsoft.com/office/drawing/2014/main" id="{6FC209FE-2D7C-189C-B077-019B963A690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733600" y="230400"/>
            <a:ext cx="2101918" cy="72959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Objekt og tekst 3">
    <p:bg>
      <p:bgPr>
        <a:solidFill>
          <a:schemeClr val="bg1"/>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8514D92-BDA6-F697-6CB9-7775DA499C3D}"/>
              </a:ext>
            </a:extLst>
          </p:cNvPr>
          <p:cNvSpPr/>
          <p:nvPr userDrawn="1"/>
        </p:nvSpPr>
        <p:spPr>
          <a:xfrm>
            <a:off x="10079999" y="0"/>
            <a:ext cx="10024101" cy="11309350"/>
          </a:xfrm>
          <a:prstGeom prst="rect">
            <a:avLst/>
          </a:prstGeom>
          <a:solidFill>
            <a:srgbClr val="0042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Pladsholder til tekst 2">
            <a:extLst>
              <a:ext uri="{FF2B5EF4-FFF2-40B4-BE49-F238E27FC236}">
                <a16:creationId xmlns:a16="http://schemas.microsoft.com/office/drawing/2014/main" id="{EC0E36C0-5080-56AC-ED24-98C119D1990C}"/>
              </a:ext>
            </a:extLst>
          </p:cNvPr>
          <p:cNvSpPr>
            <a:spLocks noGrp="1"/>
          </p:cNvSpPr>
          <p:nvPr>
            <p:ph type="body" sz="quarter" idx="10" hasCustomPrompt="1"/>
          </p:nvPr>
        </p:nvSpPr>
        <p:spPr>
          <a:xfrm>
            <a:off x="11274850" y="3599156"/>
            <a:ext cx="7772400" cy="6049962"/>
          </a:xfrm>
          <a:prstGeom prst="rect">
            <a:avLst/>
          </a:prstGeom>
        </p:spPr>
        <p:txBody>
          <a:bodyPr/>
          <a:lstStyle>
            <a:lvl1pPr marL="0" indent="0">
              <a:lnSpc>
                <a:spcPct val="100000"/>
              </a:lnSpc>
              <a:buFont typeface="Arial" panose="020B0604020202020204" pitchFamily="34" charset="0"/>
              <a:buNone/>
              <a:defRPr sz="2000" b="0" i="0">
                <a:solidFill>
                  <a:schemeClr val="bg1"/>
                </a:solidFill>
                <a:latin typeface="Montserrat" pitchFamily="2" charset="77"/>
                <a:ea typeface="Verdana" panose="020B0604030504040204" pitchFamily="34" charset="0"/>
                <a:cs typeface="Verdana" panose="020B0604030504040204" pitchFamily="34" charset="0"/>
              </a:defRPr>
            </a:lvl1pPr>
            <a:lvl2pPr marL="7429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5pPr>
          </a:lstStyle>
          <a:p>
            <a:pPr lvl="0"/>
            <a:r>
              <a:rPr lang="da-DK" dirty="0" err="1"/>
              <a:t>Lorem</a:t>
            </a:r>
            <a:r>
              <a:rPr lang="da-DK" dirty="0"/>
              <a:t> </a:t>
            </a:r>
            <a:r>
              <a:rPr lang="da-DK" dirty="0" err="1"/>
              <a:t>ipsum</a:t>
            </a:r>
            <a:endParaRPr lang="da-DK" dirty="0"/>
          </a:p>
        </p:txBody>
      </p:sp>
      <p:sp>
        <p:nvSpPr>
          <p:cNvPr id="3" name="Pladsholder til tekst 4">
            <a:extLst>
              <a:ext uri="{FF2B5EF4-FFF2-40B4-BE49-F238E27FC236}">
                <a16:creationId xmlns:a16="http://schemas.microsoft.com/office/drawing/2014/main" id="{C82F5845-26BA-6C23-C1E1-53861E15C7D9}"/>
              </a:ext>
            </a:extLst>
          </p:cNvPr>
          <p:cNvSpPr>
            <a:spLocks noGrp="1"/>
          </p:cNvSpPr>
          <p:nvPr>
            <p:ph type="body" sz="quarter" idx="11" hasCustomPrompt="1"/>
          </p:nvPr>
        </p:nvSpPr>
        <p:spPr>
          <a:xfrm>
            <a:off x="11271250" y="2235600"/>
            <a:ext cx="7772400" cy="1295400"/>
          </a:xfrm>
          <a:prstGeom prst="rect">
            <a:avLst/>
          </a:prstGeom>
        </p:spPr>
        <p:txBody>
          <a:bodyPr/>
          <a:lstStyle>
            <a:lvl1pPr>
              <a:defRPr sz="6000" b="1" i="0">
                <a:solidFill>
                  <a:schemeClr val="bg1"/>
                </a:solidFill>
                <a:latin typeface="Montserrat Black" pitchFamily="2" charset="77"/>
                <a:ea typeface="Verdana" panose="020B0604030504040204" pitchFamily="34" charset="0"/>
                <a:cs typeface="Verdana" panose="020B0604030504040204" pitchFamily="34" charset="0"/>
              </a:defRPr>
            </a:lvl1pPr>
          </a:lstStyle>
          <a:p>
            <a:pPr lvl="0"/>
            <a:r>
              <a:rPr lang="da-DK" dirty="0"/>
              <a:t>Overskrift</a:t>
            </a:r>
          </a:p>
        </p:txBody>
      </p:sp>
      <p:sp>
        <p:nvSpPr>
          <p:cNvPr id="4" name="Holder 3">
            <a:extLst>
              <a:ext uri="{FF2B5EF4-FFF2-40B4-BE49-F238E27FC236}">
                <a16:creationId xmlns:a16="http://schemas.microsoft.com/office/drawing/2014/main" id="{042017C9-0F3E-A8BF-E4E8-D0D6B88895CE}"/>
              </a:ext>
            </a:extLst>
          </p:cNvPr>
          <p:cNvSpPr>
            <a:spLocks noGrp="1"/>
          </p:cNvSpPr>
          <p:nvPr>
            <p:ph sz="half" idx="2"/>
          </p:nvPr>
        </p:nvSpPr>
        <p:spPr>
          <a:xfrm>
            <a:off x="-1" y="0"/>
            <a:ext cx="10080000" cy="11304000"/>
          </a:xfrm>
          <a:prstGeom prst="rect">
            <a:avLst/>
          </a:prstGeom>
        </p:spPr>
        <p:txBody>
          <a:bodyPr wrap="square" lIns="0" tIns="0" rIns="0" bIns="0">
            <a:spAutoFit/>
          </a:bodyPr>
          <a:lstStyle>
            <a:lvl1pPr>
              <a:defRPr/>
            </a:lvl1pPr>
          </a:lstStyle>
          <a:p>
            <a:pPr lvl="0"/>
            <a:r>
              <a:rPr lang="da-DK"/>
              <a:t>Rediger typografien i masterens</a:t>
            </a:r>
          </a:p>
        </p:txBody>
      </p:sp>
      <p:pic>
        <p:nvPicPr>
          <p:cNvPr id="6" name="Grafik 5">
            <a:extLst>
              <a:ext uri="{FF2B5EF4-FFF2-40B4-BE49-F238E27FC236}">
                <a16:creationId xmlns:a16="http://schemas.microsoft.com/office/drawing/2014/main" id="{EC42C0ED-24C9-2232-64B3-A62EE86232A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7733601" y="230400"/>
            <a:ext cx="2101916" cy="729591"/>
          </a:xfrm>
          <a:prstGeom prst="rect">
            <a:avLst/>
          </a:prstGeom>
        </p:spPr>
      </p:pic>
    </p:spTree>
    <p:extLst>
      <p:ext uri="{BB962C8B-B14F-4D97-AF65-F5344CB8AC3E}">
        <p14:creationId xmlns:p14="http://schemas.microsoft.com/office/powerpoint/2010/main" val="1116812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kst og objekt 1">
    <p:bg>
      <p:bgPr>
        <a:solidFill>
          <a:schemeClr val="bg1"/>
        </a:soli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72B3BD51-E8E1-68F6-2A5E-26AB10328FE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733600" y="230400"/>
            <a:ext cx="2101918" cy="729591"/>
          </a:xfrm>
          <a:prstGeom prst="rect">
            <a:avLst/>
          </a:prstGeom>
        </p:spPr>
      </p:pic>
      <p:sp>
        <p:nvSpPr>
          <p:cNvPr id="5" name="Pladsholder til tekst 2">
            <a:extLst>
              <a:ext uri="{FF2B5EF4-FFF2-40B4-BE49-F238E27FC236}">
                <a16:creationId xmlns:a16="http://schemas.microsoft.com/office/drawing/2014/main" id="{BA698535-0249-A51C-1A33-28F15F9ED977}"/>
              </a:ext>
            </a:extLst>
          </p:cNvPr>
          <p:cNvSpPr>
            <a:spLocks noGrp="1"/>
          </p:cNvSpPr>
          <p:nvPr>
            <p:ph type="body" sz="quarter" idx="10" hasCustomPrompt="1"/>
          </p:nvPr>
        </p:nvSpPr>
        <p:spPr>
          <a:xfrm>
            <a:off x="1365250" y="3599156"/>
            <a:ext cx="7772400" cy="6049962"/>
          </a:xfrm>
          <a:prstGeom prst="rect">
            <a:avLst/>
          </a:prstGeom>
        </p:spPr>
        <p:txBody>
          <a:bodyPr/>
          <a:lstStyle>
            <a:lvl1pPr marL="0" indent="0">
              <a:lnSpc>
                <a:spcPct val="100000"/>
              </a:lnSpc>
              <a:buFont typeface="Arial" panose="020B0604020202020204" pitchFamily="34" charset="0"/>
              <a:buNone/>
              <a:defRPr sz="2000" b="0" i="0">
                <a:latin typeface="Montserrat" pitchFamily="2" charset="77"/>
                <a:ea typeface="Verdana" panose="020B0604030504040204" pitchFamily="34" charset="0"/>
                <a:cs typeface="Verdana" panose="020B0604030504040204" pitchFamily="34" charset="0"/>
              </a:defRPr>
            </a:lvl1pPr>
            <a:lvl2pPr marL="7429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5pPr>
          </a:lstStyle>
          <a:p>
            <a:pPr lvl="0"/>
            <a:r>
              <a:rPr lang="da-DK" dirty="0" err="1"/>
              <a:t>Lorem</a:t>
            </a:r>
            <a:r>
              <a:rPr lang="da-DK" dirty="0"/>
              <a:t> </a:t>
            </a:r>
            <a:r>
              <a:rPr lang="da-DK" dirty="0" err="1"/>
              <a:t>ipsum</a:t>
            </a:r>
            <a:endParaRPr lang="da-DK" dirty="0"/>
          </a:p>
        </p:txBody>
      </p:sp>
      <p:sp>
        <p:nvSpPr>
          <p:cNvPr id="6" name="Pladsholder til tekst 4">
            <a:extLst>
              <a:ext uri="{FF2B5EF4-FFF2-40B4-BE49-F238E27FC236}">
                <a16:creationId xmlns:a16="http://schemas.microsoft.com/office/drawing/2014/main" id="{2FA1733C-44EB-63C4-AAF0-E1A92625DD8C}"/>
              </a:ext>
            </a:extLst>
          </p:cNvPr>
          <p:cNvSpPr>
            <a:spLocks noGrp="1"/>
          </p:cNvSpPr>
          <p:nvPr>
            <p:ph type="body" sz="quarter" idx="11" hasCustomPrompt="1"/>
          </p:nvPr>
        </p:nvSpPr>
        <p:spPr>
          <a:xfrm>
            <a:off x="1361650" y="2235600"/>
            <a:ext cx="7772400" cy="1295400"/>
          </a:xfrm>
          <a:prstGeom prst="rect">
            <a:avLst/>
          </a:prstGeom>
        </p:spPr>
        <p:txBody>
          <a:bodyPr/>
          <a:lstStyle>
            <a:lvl1pPr>
              <a:defRPr sz="6000" b="1" i="0">
                <a:solidFill>
                  <a:srgbClr val="004274"/>
                </a:solidFill>
                <a:latin typeface="Montserrat Black" pitchFamily="2" charset="77"/>
                <a:ea typeface="Verdana" panose="020B0604030504040204" pitchFamily="34" charset="0"/>
                <a:cs typeface="Verdana" panose="020B0604030504040204" pitchFamily="34" charset="0"/>
              </a:defRPr>
            </a:lvl1pPr>
          </a:lstStyle>
          <a:p>
            <a:pPr lvl="0"/>
            <a:r>
              <a:rPr lang="da-DK" dirty="0"/>
              <a:t>Overskrift</a:t>
            </a:r>
          </a:p>
        </p:txBody>
      </p:sp>
      <p:sp>
        <p:nvSpPr>
          <p:cNvPr id="7" name="Holder 3">
            <a:extLst>
              <a:ext uri="{FF2B5EF4-FFF2-40B4-BE49-F238E27FC236}">
                <a16:creationId xmlns:a16="http://schemas.microsoft.com/office/drawing/2014/main" id="{A5C2698C-BCEA-C08E-C695-5EBCA235547D}"/>
              </a:ext>
            </a:extLst>
          </p:cNvPr>
          <p:cNvSpPr>
            <a:spLocks noGrp="1"/>
          </p:cNvSpPr>
          <p:nvPr>
            <p:ph sz="half" idx="2"/>
          </p:nvPr>
        </p:nvSpPr>
        <p:spPr>
          <a:xfrm>
            <a:off x="10080302" y="1620000"/>
            <a:ext cx="10023798" cy="9674988"/>
          </a:xfrm>
          <a:prstGeom prst="rect">
            <a:avLst/>
          </a:prstGeom>
        </p:spPr>
        <p:txBody>
          <a:bodyPr wrap="square" lIns="0" tIns="0" rIns="0" bIns="0">
            <a:spAutoFit/>
          </a:bodyPr>
          <a:lstStyle>
            <a:lvl1pPr>
              <a:defRPr/>
            </a:lvl1pPr>
          </a:lstStyle>
          <a:p>
            <a:pPr lvl="0"/>
            <a:r>
              <a:rPr lang="da-DK"/>
              <a:t>Rediger typografien i masterens</a:t>
            </a:r>
          </a:p>
        </p:txBody>
      </p:sp>
    </p:spTree>
    <p:extLst>
      <p:ext uri="{BB962C8B-B14F-4D97-AF65-F5344CB8AC3E}">
        <p14:creationId xmlns:p14="http://schemas.microsoft.com/office/powerpoint/2010/main" val="1128445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kst og objekt 2">
    <p:bg>
      <p:bgPr>
        <a:solidFill>
          <a:schemeClr val="bg1"/>
        </a:solidFill>
        <a:effectLst/>
      </p:bgPr>
    </p:bg>
    <p:spTree>
      <p:nvGrpSpPr>
        <p:cNvPr id="1" name=""/>
        <p:cNvGrpSpPr/>
        <p:nvPr/>
      </p:nvGrpSpPr>
      <p:grpSpPr>
        <a:xfrm>
          <a:off x="0" y="0"/>
          <a:ext cx="0" cy="0"/>
          <a:chOff x="0" y="0"/>
          <a:chExt cx="0" cy="0"/>
        </a:xfrm>
      </p:grpSpPr>
      <p:sp>
        <p:nvSpPr>
          <p:cNvPr id="5" name="Pladsholder til tekst 2">
            <a:extLst>
              <a:ext uri="{FF2B5EF4-FFF2-40B4-BE49-F238E27FC236}">
                <a16:creationId xmlns:a16="http://schemas.microsoft.com/office/drawing/2014/main" id="{BA698535-0249-A51C-1A33-28F15F9ED977}"/>
              </a:ext>
            </a:extLst>
          </p:cNvPr>
          <p:cNvSpPr>
            <a:spLocks noGrp="1"/>
          </p:cNvSpPr>
          <p:nvPr>
            <p:ph type="body" sz="quarter" idx="10" hasCustomPrompt="1"/>
          </p:nvPr>
        </p:nvSpPr>
        <p:spPr>
          <a:xfrm>
            <a:off x="1365250" y="3599156"/>
            <a:ext cx="7772400" cy="6049962"/>
          </a:xfrm>
          <a:prstGeom prst="rect">
            <a:avLst/>
          </a:prstGeom>
        </p:spPr>
        <p:txBody>
          <a:bodyPr/>
          <a:lstStyle>
            <a:lvl1pPr marL="0" indent="0">
              <a:lnSpc>
                <a:spcPct val="100000"/>
              </a:lnSpc>
              <a:buFont typeface="Arial" panose="020B0604020202020204" pitchFamily="34" charset="0"/>
              <a:buNone/>
              <a:defRPr sz="2000" b="0" i="0">
                <a:latin typeface="Montserrat" pitchFamily="2" charset="77"/>
                <a:ea typeface="Verdana" panose="020B0604030504040204" pitchFamily="34" charset="0"/>
                <a:cs typeface="Verdana" panose="020B0604030504040204" pitchFamily="34" charset="0"/>
              </a:defRPr>
            </a:lvl1pPr>
            <a:lvl2pPr marL="7429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5pPr>
          </a:lstStyle>
          <a:p>
            <a:pPr lvl="0"/>
            <a:r>
              <a:rPr lang="da-DK" dirty="0" err="1"/>
              <a:t>Lorem</a:t>
            </a:r>
            <a:r>
              <a:rPr lang="da-DK" dirty="0"/>
              <a:t> </a:t>
            </a:r>
            <a:r>
              <a:rPr lang="da-DK" dirty="0" err="1"/>
              <a:t>ipsum</a:t>
            </a:r>
            <a:endParaRPr lang="da-DK" dirty="0"/>
          </a:p>
        </p:txBody>
      </p:sp>
      <p:sp>
        <p:nvSpPr>
          <p:cNvPr id="6" name="Pladsholder til tekst 4">
            <a:extLst>
              <a:ext uri="{FF2B5EF4-FFF2-40B4-BE49-F238E27FC236}">
                <a16:creationId xmlns:a16="http://schemas.microsoft.com/office/drawing/2014/main" id="{2FA1733C-44EB-63C4-AAF0-E1A92625DD8C}"/>
              </a:ext>
            </a:extLst>
          </p:cNvPr>
          <p:cNvSpPr>
            <a:spLocks noGrp="1"/>
          </p:cNvSpPr>
          <p:nvPr>
            <p:ph type="body" sz="quarter" idx="11" hasCustomPrompt="1"/>
          </p:nvPr>
        </p:nvSpPr>
        <p:spPr>
          <a:xfrm>
            <a:off x="1361650" y="2235600"/>
            <a:ext cx="7772400" cy="1295400"/>
          </a:xfrm>
          <a:prstGeom prst="rect">
            <a:avLst/>
          </a:prstGeom>
        </p:spPr>
        <p:txBody>
          <a:bodyPr/>
          <a:lstStyle>
            <a:lvl1pPr>
              <a:defRPr sz="6000" b="1" i="0">
                <a:solidFill>
                  <a:srgbClr val="004274"/>
                </a:solidFill>
                <a:latin typeface="Montserrat Black" pitchFamily="2" charset="77"/>
                <a:ea typeface="Verdana" panose="020B0604030504040204" pitchFamily="34" charset="0"/>
                <a:cs typeface="Verdana" panose="020B0604030504040204" pitchFamily="34" charset="0"/>
              </a:defRPr>
            </a:lvl1pPr>
          </a:lstStyle>
          <a:p>
            <a:pPr lvl="0"/>
            <a:r>
              <a:rPr lang="da-DK" dirty="0"/>
              <a:t>Overskrift</a:t>
            </a:r>
          </a:p>
        </p:txBody>
      </p:sp>
      <p:sp>
        <p:nvSpPr>
          <p:cNvPr id="7" name="Holder 3">
            <a:extLst>
              <a:ext uri="{FF2B5EF4-FFF2-40B4-BE49-F238E27FC236}">
                <a16:creationId xmlns:a16="http://schemas.microsoft.com/office/drawing/2014/main" id="{A5C2698C-BCEA-C08E-C695-5EBCA235547D}"/>
              </a:ext>
            </a:extLst>
          </p:cNvPr>
          <p:cNvSpPr>
            <a:spLocks noGrp="1"/>
          </p:cNvSpPr>
          <p:nvPr>
            <p:ph sz="half" idx="2"/>
          </p:nvPr>
        </p:nvSpPr>
        <p:spPr>
          <a:xfrm>
            <a:off x="10080302" y="1620000"/>
            <a:ext cx="9667398" cy="9674988"/>
          </a:xfrm>
          <a:prstGeom prst="rect">
            <a:avLst/>
          </a:prstGeom>
        </p:spPr>
        <p:txBody>
          <a:bodyPr wrap="square" lIns="0" tIns="0" rIns="0" bIns="0">
            <a:spAutoFit/>
          </a:bodyPr>
          <a:lstStyle>
            <a:lvl1pPr>
              <a:defRPr/>
            </a:lvl1pPr>
          </a:lstStyle>
          <a:p>
            <a:pPr lvl="0"/>
            <a:r>
              <a:rPr lang="da-DK"/>
              <a:t>Rediger typografien i masterens</a:t>
            </a:r>
          </a:p>
        </p:txBody>
      </p:sp>
      <p:sp>
        <p:nvSpPr>
          <p:cNvPr id="2" name="bg object 16">
            <a:extLst>
              <a:ext uri="{FF2B5EF4-FFF2-40B4-BE49-F238E27FC236}">
                <a16:creationId xmlns:a16="http://schemas.microsoft.com/office/drawing/2014/main" id="{5D9AE9E8-8113-5781-4494-4B06FB431900}"/>
              </a:ext>
            </a:extLst>
          </p:cNvPr>
          <p:cNvSpPr/>
          <p:nvPr userDrawn="1"/>
        </p:nvSpPr>
        <p:spPr>
          <a:xfrm>
            <a:off x="19744100" y="0"/>
            <a:ext cx="360000" cy="11308715"/>
          </a:xfrm>
          <a:custGeom>
            <a:avLst/>
            <a:gdLst/>
            <a:ahLst/>
            <a:cxnLst/>
            <a:rect l="l" t="t" r="r" b="b"/>
            <a:pathLst>
              <a:path w="354965" h="11308715">
                <a:moveTo>
                  <a:pt x="0" y="0"/>
                </a:moveTo>
                <a:lnTo>
                  <a:pt x="0" y="11308555"/>
                </a:lnTo>
                <a:lnTo>
                  <a:pt x="354447" y="11308555"/>
                </a:lnTo>
                <a:lnTo>
                  <a:pt x="354447" y="0"/>
                </a:lnTo>
                <a:lnTo>
                  <a:pt x="0" y="0"/>
                </a:lnTo>
                <a:close/>
              </a:path>
            </a:pathLst>
          </a:custGeom>
          <a:solidFill>
            <a:srgbClr val="004274"/>
          </a:solidFill>
        </p:spPr>
        <p:txBody>
          <a:bodyPr wrap="square" lIns="0" tIns="0" rIns="0" bIns="0" rtlCol="0"/>
          <a:lstStyle/>
          <a:p>
            <a:endParaRPr/>
          </a:p>
        </p:txBody>
      </p:sp>
      <p:pic>
        <p:nvPicPr>
          <p:cNvPr id="3" name="Grafik 2">
            <a:extLst>
              <a:ext uri="{FF2B5EF4-FFF2-40B4-BE49-F238E27FC236}">
                <a16:creationId xmlns:a16="http://schemas.microsoft.com/office/drawing/2014/main" id="{D4804BFA-10FA-6EFE-E1C1-3B2192D68BF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373600" y="230400"/>
            <a:ext cx="2101918" cy="729591"/>
          </a:xfrm>
          <a:prstGeom prst="rect">
            <a:avLst/>
          </a:prstGeom>
        </p:spPr>
      </p:pic>
    </p:spTree>
    <p:extLst>
      <p:ext uri="{BB962C8B-B14F-4D97-AF65-F5344CB8AC3E}">
        <p14:creationId xmlns:p14="http://schemas.microsoft.com/office/powerpoint/2010/main" val="2175960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kst og objekt 3">
    <p:bg>
      <p:bgPr>
        <a:solidFill>
          <a:schemeClr val="bg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5348F37-30EB-0A98-C569-A553F3A6A26D}"/>
              </a:ext>
            </a:extLst>
          </p:cNvPr>
          <p:cNvSpPr/>
          <p:nvPr userDrawn="1"/>
        </p:nvSpPr>
        <p:spPr>
          <a:xfrm>
            <a:off x="-1" y="0"/>
            <a:ext cx="10051200" cy="11309350"/>
          </a:xfrm>
          <a:prstGeom prst="rect">
            <a:avLst/>
          </a:prstGeom>
          <a:solidFill>
            <a:srgbClr val="0042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Holder 3">
            <a:extLst>
              <a:ext uri="{FF2B5EF4-FFF2-40B4-BE49-F238E27FC236}">
                <a16:creationId xmlns:a16="http://schemas.microsoft.com/office/drawing/2014/main" id="{A5C2698C-BCEA-C08E-C695-5EBCA235547D}"/>
              </a:ext>
            </a:extLst>
          </p:cNvPr>
          <p:cNvSpPr>
            <a:spLocks noGrp="1"/>
          </p:cNvSpPr>
          <p:nvPr>
            <p:ph sz="half" idx="2"/>
          </p:nvPr>
        </p:nvSpPr>
        <p:spPr>
          <a:xfrm>
            <a:off x="10080302" y="0"/>
            <a:ext cx="10023798" cy="11304000"/>
          </a:xfrm>
          <a:prstGeom prst="rect">
            <a:avLst/>
          </a:prstGeom>
        </p:spPr>
        <p:txBody>
          <a:bodyPr wrap="square" lIns="0" tIns="0" rIns="0" bIns="0">
            <a:spAutoFit/>
          </a:bodyPr>
          <a:lstStyle>
            <a:lvl1pPr>
              <a:defRPr/>
            </a:lvl1pPr>
          </a:lstStyle>
          <a:p>
            <a:pPr lvl="0"/>
            <a:r>
              <a:rPr lang="da-DK"/>
              <a:t>Rediger typografien i masterens</a:t>
            </a:r>
          </a:p>
        </p:txBody>
      </p:sp>
      <p:sp>
        <p:nvSpPr>
          <p:cNvPr id="5" name="Pladsholder til tekst 2">
            <a:extLst>
              <a:ext uri="{FF2B5EF4-FFF2-40B4-BE49-F238E27FC236}">
                <a16:creationId xmlns:a16="http://schemas.microsoft.com/office/drawing/2014/main" id="{BA698535-0249-A51C-1A33-28F15F9ED977}"/>
              </a:ext>
            </a:extLst>
          </p:cNvPr>
          <p:cNvSpPr>
            <a:spLocks noGrp="1"/>
          </p:cNvSpPr>
          <p:nvPr>
            <p:ph type="body" sz="quarter" idx="10" hasCustomPrompt="1"/>
          </p:nvPr>
        </p:nvSpPr>
        <p:spPr>
          <a:xfrm>
            <a:off x="1365250" y="3599156"/>
            <a:ext cx="7772400" cy="6049962"/>
          </a:xfrm>
          <a:prstGeom prst="rect">
            <a:avLst/>
          </a:prstGeom>
        </p:spPr>
        <p:txBody>
          <a:bodyPr/>
          <a:lstStyle>
            <a:lvl1pPr marL="0" indent="0">
              <a:lnSpc>
                <a:spcPct val="100000"/>
              </a:lnSpc>
              <a:buFont typeface="Arial" panose="020B0604020202020204" pitchFamily="34" charset="0"/>
              <a:buNone/>
              <a:defRPr sz="2000" b="0" i="0">
                <a:solidFill>
                  <a:schemeClr val="bg1"/>
                </a:solidFill>
                <a:latin typeface="Montserrat" pitchFamily="2" charset="77"/>
                <a:ea typeface="Verdana" panose="020B0604030504040204" pitchFamily="34" charset="0"/>
                <a:cs typeface="Verdana" panose="020B0604030504040204" pitchFamily="34" charset="0"/>
              </a:defRPr>
            </a:lvl1pPr>
            <a:lvl2pPr marL="7429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5pPr>
          </a:lstStyle>
          <a:p>
            <a:pPr lvl="0"/>
            <a:r>
              <a:rPr lang="da-DK" dirty="0" err="1"/>
              <a:t>Lorem</a:t>
            </a:r>
            <a:r>
              <a:rPr lang="da-DK" dirty="0"/>
              <a:t> </a:t>
            </a:r>
            <a:r>
              <a:rPr lang="da-DK" dirty="0" err="1"/>
              <a:t>ipsum</a:t>
            </a:r>
            <a:endParaRPr lang="da-DK" dirty="0"/>
          </a:p>
        </p:txBody>
      </p:sp>
      <p:sp>
        <p:nvSpPr>
          <p:cNvPr id="6" name="Pladsholder til tekst 4">
            <a:extLst>
              <a:ext uri="{FF2B5EF4-FFF2-40B4-BE49-F238E27FC236}">
                <a16:creationId xmlns:a16="http://schemas.microsoft.com/office/drawing/2014/main" id="{2FA1733C-44EB-63C4-AAF0-E1A92625DD8C}"/>
              </a:ext>
            </a:extLst>
          </p:cNvPr>
          <p:cNvSpPr>
            <a:spLocks noGrp="1"/>
          </p:cNvSpPr>
          <p:nvPr>
            <p:ph type="body" sz="quarter" idx="11" hasCustomPrompt="1"/>
          </p:nvPr>
        </p:nvSpPr>
        <p:spPr>
          <a:xfrm>
            <a:off x="1361650" y="2235600"/>
            <a:ext cx="7772400" cy="1295400"/>
          </a:xfrm>
          <a:prstGeom prst="rect">
            <a:avLst/>
          </a:prstGeom>
        </p:spPr>
        <p:txBody>
          <a:bodyPr/>
          <a:lstStyle>
            <a:lvl1pPr>
              <a:defRPr sz="6000" b="1" i="0">
                <a:solidFill>
                  <a:schemeClr val="bg1"/>
                </a:solidFill>
                <a:latin typeface="Montserrat Black" pitchFamily="2" charset="77"/>
                <a:ea typeface="Verdana" panose="020B0604030504040204" pitchFamily="34" charset="0"/>
                <a:cs typeface="Verdana" panose="020B0604030504040204" pitchFamily="34" charset="0"/>
              </a:defRPr>
            </a:lvl1pPr>
          </a:lstStyle>
          <a:p>
            <a:pPr lvl="0"/>
            <a:r>
              <a:rPr lang="da-DK" dirty="0"/>
              <a:t>Overskrift</a:t>
            </a:r>
          </a:p>
        </p:txBody>
      </p:sp>
      <p:pic>
        <p:nvPicPr>
          <p:cNvPr id="8" name="Grafik 7">
            <a:extLst>
              <a:ext uri="{FF2B5EF4-FFF2-40B4-BE49-F238E27FC236}">
                <a16:creationId xmlns:a16="http://schemas.microsoft.com/office/drawing/2014/main" id="{06DD875E-BA41-8B19-0532-CA2927FB2BE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733600" y="230400"/>
            <a:ext cx="2101918" cy="729591"/>
          </a:xfrm>
          <a:prstGeom prst="rect">
            <a:avLst/>
          </a:prstGeom>
        </p:spPr>
      </p:pic>
    </p:spTree>
    <p:extLst>
      <p:ext uri="{BB962C8B-B14F-4D97-AF65-F5344CB8AC3E}">
        <p14:creationId xmlns:p14="http://schemas.microsoft.com/office/powerpoint/2010/main" val="2360231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kst og objekt 4">
    <p:bg>
      <p:bgPr>
        <a:solidFill>
          <a:schemeClr val="bg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5348F37-30EB-0A98-C569-A553F3A6A26D}"/>
              </a:ext>
            </a:extLst>
          </p:cNvPr>
          <p:cNvSpPr/>
          <p:nvPr userDrawn="1"/>
        </p:nvSpPr>
        <p:spPr>
          <a:xfrm>
            <a:off x="-1" y="0"/>
            <a:ext cx="10051200" cy="11309350"/>
          </a:xfrm>
          <a:prstGeom prst="rect">
            <a:avLst/>
          </a:prstGeom>
          <a:solidFill>
            <a:srgbClr val="0042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Holder 3">
            <a:extLst>
              <a:ext uri="{FF2B5EF4-FFF2-40B4-BE49-F238E27FC236}">
                <a16:creationId xmlns:a16="http://schemas.microsoft.com/office/drawing/2014/main" id="{A5C2698C-BCEA-C08E-C695-5EBCA235547D}"/>
              </a:ext>
            </a:extLst>
          </p:cNvPr>
          <p:cNvSpPr>
            <a:spLocks noGrp="1"/>
          </p:cNvSpPr>
          <p:nvPr>
            <p:ph sz="half" idx="2"/>
          </p:nvPr>
        </p:nvSpPr>
        <p:spPr>
          <a:xfrm>
            <a:off x="10080302" y="0"/>
            <a:ext cx="9667398" cy="11304000"/>
          </a:xfrm>
          <a:prstGeom prst="rect">
            <a:avLst/>
          </a:prstGeom>
        </p:spPr>
        <p:txBody>
          <a:bodyPr wrap="square" lIns="0" tIns="0" rIns="0" bIns="0">
            <a:spAutoFit/>
          </a:bodyPr>
          <a:lstStyle>
            <a:lvl1pPr>
              <a:defRPr/>
            </a:lvl1pPr>
          </a:lstStyle>
          <a:p>
            <a:pPr lvl="0"/>
            <a:r>
              <a:rPr lang="da-DK"/>
              <a:t>Rediger typografien i masterens</a:t>
            </a:r>
          </a:p>
        </p:txBody>
      </p:sp>
      <p:sp>
        <p:nvSpPr>
          <p:cNvPr id="5" name="Pladsholder til tekst 2">
            <a:extLst>
              <a:ext uri="{FF2B5EF4-FFF2-40B4-BE49-F238E27FC236}">
                <a16:creationId xmlns:a16="http://schemas.microsoft.com/office/drawing/2014/main" id="{BA698535-0249-A51C-1A33-28F15F9ED977}"/>
              </a:ext>
            </a:extLst>
          </p:cNvPr>
          <p:cNvSpPr>
            <a:spLocks noGrp="1"/>
          </p:cNvSpPr>
          <p:nvPr>
            <p:ph type="body" sz="quarter" idx="10" hasCustomPrompt="1"/>
          </p:nvPr>
        </p:nvSpPr>
        <p:spPr>
          <a:xfrm>
            <a:off x="1365250" y="3599156"/>
            <a:ext cx="7772400" cy="6049962"/>
          </a:xfrm>
          <a:prstGeom prst="rect">
            <a:avLst/>
          </a:prstGeom>
        </p:spPr>
        <p:txBody>
          <a:bodyPr/>
          <a:lstStyle>
            <a:lvl1pPr marL="0" indent="0">
              <a:lnSpc>
                <a:spcPct val="100000"/>
              </a:lnSpc>
              <a:buFont typeface="Arial" panose="020B0604020202020204" pitchFamily="34" charset="0"/>
              <a:buNone/>
              <a:defRPr sz="2000" b="0" i="0">
                <a:solidFill>
                  <a:schemeClr val="bg1"/>
                </a:solidFill>
                <a:latin typeface="Montserrat" pitchFamily="2" charset="77"/>
                <a:ea typeface="Verdana" panose="020B0604030504040204" pitchFamily="34" charset="0"/>
                <a:cs typeface="Verdana" panose="020B0604030504040204" pitchFamily="34" charset="0"/>
              </a:defRPr>
            </a:lvl1pPr>
            <a:lvl2pPr marL="7429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5pPr>
          </a:lstStyle>
          <a:p>
            <a:pPr lvl="0"/>
            <a:r>
              <a:rPr lang="da-DK" dirty="0" err="1"/>
              <a:t>Lorem</a:t>
            </a:r>
            <a:r>
              <a:rPr lang="da-DK" dirty="0"/>
              <a:t> </a:t>
            </a:r>
            <a:r>
              <a:rPr lang="da-DK" dirty="0" err="1"/>
              <a:t>ipsum</a:t>
            </a:r>
            <a:endParaRPr lang="da-DK" dirty="0"/>
          </a:p>
        </p:txBody>
      </p:sp>
      <p:sp>
        <p:nvSpPr>
          <p:cNvPr id="6" name="Pladsholder til tekst 4">
            <a:extLst>
              <a:ext uri="{FF2B5EF4-FFF2-40B4-BE49-F238E27FC236}">
                <a16:creationId xmlns:a16="http://schemas.microsoft.com/office/drawing/2014/main" id="{2FA1733C-44EB-63C4-AAF0-E1A92625DD8C}"/>
              </a:ext>
            </a:extLst>
          </p:cNvPr>
          <p:cNvSpPr>
            <a:spLocks noGrp="1"/>
          </p:cNvSpPr>
          <p:nvPr>
            <p:ph type="body" sz="quarter" idx="11" hasCustomPrompt="1"/>
          </p:nvPr>
        </p:nvSpPr>
        <p:spPr>
          <a:xfrm>
            <a:off x="1361650" y="2235600"/>
            <a:ext cx="7772400" cy="1295400"/>
          </a:xfrm>
          <a:prstGeom prst="rect">
            <a:avLst/>
          </a:prstGeom>
        </p:spPr>
        <p:txBody>
          <a:bodyPr/>
          <a:lstStyle>
            <a:lvl1pPr>
              <a:defRPr sz="6000" b="1" i="0">
                <a:solidFill>
                  <a:schemeClr val="bg1"/>
                </a:solidFill>
                <a:latin typeface="Montserrat Black" pitchFamily="2" charset="77"/>
                <a:ea typeface="Verdana" panose="020B0604030504040204" pitchFamily="34" charset="0"/>
                <a:cs typeface="Verdana" panose="020B0604030504040204" pitchFamily="34" charset="0"/>
              </a:defRPr>
            </a:lvl1pPr>
          </a:lstStyle>
          <a:p>
            <a:pPr lvl="0"/>
            <a:r>
              <a:rPr lang="da-DK" dirty="0"/>
              <a:t>Overskrift</a:t>
            </a:r>
          </a:p>
        </p:txBody>
      </p:sp>
      <p:sp>
        <p:nvSpPr>
          <p:cNvPr id="2" name="bg object 16">
            <a:extLst>
              <a:ext uri="{FF2B5EF4-FFF2-40B4-BE49-F238E27FC236}">
                <a16:creationId xmlns:a16="http://schemas.microsoft.com/office/drawing/2014/main" id="{5D9AE9E8-8113-5781-4494-4B06FB431900}"/>
              </a:ext>
            </a:extLst>
          </p:cNvPr>
          <p:cNvSpPr/>
          <p:nvPr userDrawn="1"/>
        </p:nvSpPr>
        <p:spPr>
          <a:xfrm>
            <a:off x="19744100" y="0"/>
            <a:ext cx="360000" cy="11308715"/>
          </a:xfrm>
          <a:custGeom>
            <a:avLst/>
            <a:gdLst/>
            <a:ahLst/>
            <a:cxnLst/>
            <a:rect l="l" t="t" r="r" b="b"/>
            <a:pathLst>
              <a:path w="354965" h="11308715">
                <a:moveTo>
                  <a:pt x="0" y="0"/>
                </a:moveTo>
                <a:lnTo>
                  <a:pt x="0" y="11308555"/>
                </a:lnTo>
                <a:lnTo>
                  <a:pt x="354447" y="11308555"/>
                </a:lnTo>
                <a:lnTo>
                  <a:pt x="354447" y="0"/>
                </a:lnTo>
                <a:lnTo>
                  <a:pt x="0" y="0"/>
                </a:lnTo>
                <a:close/>
              </a:path>
            </a:pathLst>
          </a:custGeom>
          <a:solidFill>
            <a:srgbClr val="004274"/>
          </a:solidFill>
        </p:spPr>
        <p:txBody>
          <a:bodyPr wrap="square" lIns="0" tIns="0" rIns="0" bIns="0" rtlCol="0"/>
          <a:lstStyle/>
          <a:p>
            <a:endParaRPr/>
          </a:p>
        </p:txBody>
      </p:sp>
      <p:pic>
        <p:nvPicPr>
          <p:cNvPr id="3" name="Grafik 2">
            <a:extLst>
              <a:ext uri="{FF2B5EF4-FFF2-40B4-BE49-F238E27FC236}">
                <a16:creationId xmlns:a16="http://schemas.microsoft.com/office/drawing/2014/main" id="{D4804BFA-10FA-6EFE-E1C1-3B2192D68BF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373600" y="230400"/>
            <a:ext cx="2101918" cy="729591"/>
          </a:xfrm>
          <a:prstGeom prst="rect">
            <a:avLst/>
          </a:prstGeom>
        </p:spPr>
      </p:pic>
    </p:spTree>
    <p:extLst>
      <p:ext uri="{BB962C8B-B14F-4D97-AF65-F5344CB8AC3E}">
        <p14:creationId xmlns:p14="http://schemas.microsoft.com/office/powerpoint/2010/main" val="3716472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ort objekt 1">
    <p:bg>
      <p:bgPr>
        <a:solidFill>
          <a:schemeClr val="bg1"/>
        </a:solidFill>
        <a:effectLst/>
      </p:bgPr>
    </p:bg>
    <p:spTree>
      <p:nvGrpSpPr>
        <p:cNvPr id="1" name=""/>
        <p:cNvGrpSpPr/>
        <p:nvPr/>
      </p:nvGrpSpPr>
      <p:grpSpPr>
        <a:xfrm>
          <a:off x="0" y="0"/>
          <a:ext cx="0" cy="0"/>
          <a:chOff x="0" y="0"/>
          <a:chExt cx="0" cy="0"/>
        </a:xfrm>
      </p:grpSpPr>
      <p:sp>
        <p:nvSpPr>
          <p:cNvPr id="7" name="Holder 3">
            <a:extLst>
              <a:ext uri="{FF2B5EF4-FFF2-40B4-BE49-F238E27FC236}">
                <a16:creationId xmlns:a16="http://schemas.microsoft.com/office/drawing/2014/main" id="{A5C2698C-BCEA-C08E-C695-5EBCA235547D}"/>
              </a:ext>
            </a:extLst>
          </p:cNvPr>
          <p:cNvSpPr>
            <a:spLocks noGrp="1"/>
          </p:cNvSpPr>
          <p:nvPr>
            <p:ph sz="half" idx="2"/>
          </p:nvPr>
        </p:nvSpPr>
        <p:spPr>
          <a:xfrm>
            <a:off x="0" y="0"/>
            <a:ext cx="20104100" cy="11304000"/>
          </a:xfrm>
          <a:prstGeom prst="rect">
            <a:avLst/>
          </a:prstGeom>
        </p:spPr>
        <p:txBody>
          <a:bodyPr wrap="square" lIns="0" tIns="0" rIns="0" bIns="0">
            <a:spAutoFit/>
          </a:bodyPr>
          <a:lstStyle>
            <a:lvl1pPr>
              <a:defRPr/>
            </a:lvl1pPr>
          </a:lstStyle>
          <a:p>
            <a:pPr lvl="0"/>
            <a:r>
              <a:rPr lang="da-DK"/>
              <a:t>Rediger typografien i masterens</a:t>
            </a:r>
          </a:p>
        </p:txBody>
      </p:sp>
      <p:pic>
        <p:nvPicPr>
          <p:cNvPr id="8" name="Grafik 7">
            <a:extLst>
              <a:ext uri="{FF2B5EF4-FFF2-40B4-BE49-F238E27FC236}">
                <a16:creationId xmlns:a16="http://schemas.microsoft.com/office/drawing/2014/main" id="{06DD875E-BA41-8B19-0532-CA2927FB2BE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733600" y="230400"/>
            <a:ext cx="2101918" cy="729591"/>
          </a:xfrm>
          <a:prstGeom prst="rect">
            <a:avLst/>
          </a:prstGeom>
        </p:spPr>
      </p:pic>
    </p:spTree>
    <p:extLst>
      <p:ext uri="{BB962C8B-B14F-4D97-AF65-F5344CB8AC3E}">
        <p14:creationId xmlns:p14="http://schemas.microsoft.com/office/powerpoint/2010/main" val="2312353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ort objekt 2">
    <p:bg>
      <p:bgPr>
        <a:solidFill>
          <a:schemeClr val="bg1"/>
        </a:solidFill>
        <a:effectLst/>
      </p:bgPr>
    </p:bg>
    <p:spTree>
      <p:nvGrpSpPr>
        <p:cNvPr id="1" name=""/>
        <p:cNvGrpSpPr/>
        <p:nvPr/>
      </p:nvGrpSpPr>
      <p:grpSpPr>
        <a:xfrm>
          <a:off x="0" y="0"/>
          <a:ext cx="0" cy="0"/>
          <a:chOff x="0" y="0"/>
          <a:chExt cx="0" cy="0"/>
        </a:xfrm>
      </p:grpSpPr>
      <p:sp>
        <p:nvSpPr>
          <p:cNvPr id="7" name="Holder 3">
            <a:extLst>
              <a:ext uri="{FF2B5EF4-FFF2-40B4-BE49-F238E27FC236}">
                <a16:creationId xmlns:a16="http://schemas.microsoft.com/office/drawing/2014/main" id="{A5C2698C-BCEA-C08E-C695-5EBCA235547D}"/>
              </a:ext>
            </a:extLst>
          </p:cNvPr>
          <p:cNvSpPr>
            <a:spLocks noGrp="1"/>
          </p:cNvSpPr>
          <p:nvPr>
            <p:ph sz="half" idx="2"/>
          </p:nvPr>
        </p:nvSpPr>
        <p:spPr>
          <a:xfrm>
            <a:off x="0" y="0"/>
            <a:ext cx="19744100" cy="11304000"/>
          </a:xfrm>
          <a:prstGeom prst="rect">
            <a:avLst/>
          </a:prstGeom>
        </p:spPr>
        <p:txBody>
          <a:bodyPr wrap="square" lIns="0" tIns="0" rIns="0" bIns="0">
            <a:spAutoFit/>
          </a:bodyPr>
          <a:lstStyle>
            <a:lvl1pPr>
              <a:defRPr/>
            </a:lvl1pPr>
          </a:lstStyle>
          <a:p>
            <a:pPr lvl="0"/>
            <a:r>
              <a:rPr lang="da-DK"/>
              <a:t>Rediger typografien i masterens</a:t>
            </a:r>
          </a:p>
        </p:txBody>
      </p:sp>
      <p:sp>
        <p:nvSpPr>
          <p:cNvPr id="2" name="bg object 16">
            <a:extLst>
              <a:ext uri="{FF2B5EF4-FFF2-40B4-BE49-F238E27FC236}">
                <a16:creationId xmlns:a16="http://schemas.microsoft.com/office/drawing/2014/main" id="{38788F04-FAB9-758B-62CC-299B14E533E4}"/>
              </a:ext>
            </a:extLst>
          </p:cNvPr>
          <p:cNvSpPr/>
          <p:nvPr userDrawn="1"/>
        </p:nvSpPr>
        <p:spPr>
          <a:xfrm>
            <a:off x="19744100" y="0"/>
            <a:ext cx="360000" cy="11308715"/>
          </a:xfrm>
          <a:custGeom>
            <a:avLst/>
            <a:gdLst/>
            <a:ahLst/>
            <a:cxnLst/>
            <a:rect l="l" t="t" r="r" b="b"/>
            <a:pathLst>
              <a:path w="354965" h="11308715">
                <a:moveTo>
                  <a:pt x="0" y="0"/>
                </a:moveTo>
                <a:lnTo>
                  <a:pt x="0" y="11308555"/>
                </a:lnTo>
                <a:lnTo>
                  <a:pt x="354447" y="11308555"/>
                </a:lnTo>
                <a:lnTo>
                  <a:pt x="354447" y="0"/>
                </a:lnTo>
                <a:lnTo>
                  <a:pt x="0" y="0"/>
                </a:lnTo>
                <a:close/>
              </a:path>
            </a:pathLst>
          </a:custGeom>
          <a:solidFill>
            <a:srgbClr val="004274"/>
          </a:solidFill>
        </p:spPr>
        <p:txBody>
          <a:bodyPr wrap="square" lIns="0" tIns="0" rIns="0" bIns="0" rtlCol="0"/>
          <a:lstStyle/>
          <a:p>
            <a:endParaRPr/>
          </a:p>
        </p:txBody>
      </p:sp>
      <p:pic>
        <p:nvPicPr>
          <p:cNvPr id="3" name="Grafik 2">
            <a:extLst>
              <a:ext uri="{FF2B5EF4-FFF2-40B4-BE49-F238E27FC236}">
                <a16:creationId xmlns:a16="http://schemas.microsoft.com/office/drawing/2014/main" id="{21BCDC35-D650-4BE5-88C8-22C2BA611A7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373600" y="230400"/>
            <a:ext cx="2101918" cy="729591"/>
          </a:xfrm>
          <a:prstGeom prst="rect">
            <a:avLst/>
          </a:prstGeom>
        </p:spPr>
      </p:pic>
    </p:spTree>
    <p:extLst>
      <p:ext uri="{BB962C8B-B14F-4D97-AF65-F5344CB8AC3E}">
        <p14:creationId xmlns:p14="http://schemas.microsoft.com/office/powerpoint/2010/main" val="1497255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ort objekt 3">
    <p:bg>
      <p:bgPr>
        <a:solidFill>
          <a:schemeClr val="bg1"/>
        </a:solidFill>
        <a:effectLst/>
      </p:bgPr>
    </p:bg>
    <p:spTree>
      <p:nvGrpSpPr>
        <p:cNvPr id="1" name=""/>
        <p:cNvGrpSpPr/>
        <p:nvPr/>
      </p:nvGrpSpPr>
      <p:grpSpPr>
        <a:xfrm>
          <a:off x="0" y="0"/>
          <a:ext cx="0" cy="0"/>
          <a:chOff x="0" y="0"/>
          <a:chExt cx="0" cy="0"/>
        </a:xfrm>
      </p:grpSpPr>
      <p:sp>
        <p:nvSpPr>
          <p:cNvPr id="7" name="Holder 3">
            <a:extLst>
              <a:ext uri="{FF2B5EF4-FFF2-40B4-BE49-F238E27FC236}">
                <a16:creationId xmlns:a16="http://schemas.microsoft.com/office/drawing/2014/main" id="{A5C2698C-BCEA-C08E-C695-5EBCA235547D}"/>
              </a:ext>
            </a:extLst>
          </p:cNvPr>
          <p:cNvSpPr>
            <a:spLocks noGrp="1"/>
          </p:cNvSpPr>
          <p:nvPr>
            <p:ph sz="half" idx="2"/>
          </p:nvPr>
        </p:nvSpPr>
        <p:spPr>
          <a:xfrm>
            <a:off x="0" y="1625350"/>
            <a:ext cx="20102400" cy="9684000"/>
          </a:xfrm>
          <a:prstGeom prst="rect">
            <a:avLst/>
          </a:prstGeom>
        </p:spPr>
        <p:txBody>
          <a:bodyPr wrap="square" lIns="0" tIns="0" rIns="0" bIns="0">
            <a:spAutoFit/>
          </a:bodyPr>
          <a:lstStyle>
            <a:lvl1pPr>
              <a:defRPr/>
            </a:lvl1pPr>
          </a:lstStyle>
          <a:p>
            <a:pPr lvl="0"/>
            <a:r>
              <a:rPr lang="da-DK"/>
              <a:t>Rediger typografien i masterens</a:t>
            </a:r>
          </a:p>
        </p:txBody>
      </p:sp>
      <p:pic>
        <p:nvPicPr>
          <p:cNvPr id="8" name="Grafik 7">
            <a:extLst>
              <a:ext uri="{FF2B5EF4-FFF2-40B4-BE49-F238E27FC236}">
                <a16:creationId xmlns:a16="http://schemas.microsoft.com/office/drawing/2014/main" id="{06DD875E-BA41-8B19-0532-CA2927FB2BE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733600" y="230400"/>
            <a:ext cx="2101918" cy="729591"/>
          </a:xfrm>
          <a:prstGeom prst="rect">
            <a:avLst/>
          </a:prstGeom>
        </p:spPr>
      </p:pic>
    </p:spTree>
    <p:extLst>
      <p:ext uri="{BB962C8B-B14F-4D97-AF65-F5344CB8AC3E}">
        <p14:creationId xmlns:p14="http://schemas.microsoft.com/office/powerpoint/2010/main" val="611404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tort objekt 4">
    <p:bg>
      <p:bgPr>
        <a:solidFill>
          <a:schemeClr val="bg1"/>
        </a:solidFill>
        <a:effectLst/>
      </p:bgPr>
    </p:bg>
    <p:spTree>
      <p:nvGrpSpPr>
        <p:cNvPr id="1" name=""/>
        <p:cNvGrpSpPr/>
        <p:nvPr/>
      </p:nvGrpSpPr>
      <p:grpSpPr>
        <a:xfrm>
          <a:off x="0" y="0"/>
          <a:ext cx="0" cy="0"/>
          <a:chOff x="0" y="0"/>
          <a:chExt cx="0" cy="0"/>
        </a:xfrm>
      </p:grpSpPr>
      <p:sp>
        <p:nvSpPr>
          <p:cNvPr id="7" name="Holder 3">
            <a:extLst>
              <a:ext uri="{FF2B5EF4-FFF2-40B4-BE49-F238E27FC236}">
                <a16:creationId xmlns:a16="http://schemas.microsoft.com/office/drawing/2014/main" id="{A5C2698C-BCEA-C08E-C695-5EBCA235547D}"/>
              </a:ext>
            </a:extLst>
          </p:cNvPr>
          <p:cNvSpPr>
            <a:spLocks noGrp="1"/>
          </p:cNvSpPr>
          <p:nvPr>
            <p:ph sz="half" idx="2"/>
          </p:nvPr>
        </p:nvSpPr>
        <p:spPr>
          <a:xfrm>
            <a:off x="0" y="1625350"/>
            <a:ext cx="19744100" cy="9684000"/>
          </a:xfrm>
          <a:prstGeom prst="rect">
            <a:avLst/>
          </a:prstGeom>
        </p:spPr>
        <p:txBody>
          <a:bodyPr wrap="square" lIns="0" tIns="0" rIns="0" bIns="0">
            <a:spAutoFit/>
          </a:bodyPr>
          <a:lstStyle>
            <a:lvl1pPr>
              <a:defRPr/>
            </a:lvl1pPr>
          </a:lstStyle>
          <a:p>
            <a:pPr lvl="0"/>
            <a:r>
              <a:rPr lang="da-DK"/>
              <a:t>Rediger typografien i masterens</a:t>
            </a:r>
          </a:p>
        </p:txBody>
      </p:sp>
      <p:sp>
        <p:nvSpPr>
          <p:cNvPr id="2" name="bg object 16">
            <a:extLst>
              <a:ext uri="{FF2B5EF4-FFF2-40B4-BE49-F238E27FC236}">
                <a16:creationId xmlns:a16="http://schemas.microsoft.com/office/drawing/2014/main" id="{362D0F18-C0F7-DC9E-8E63-DBF8678F34E3}"/>
              </a:ext>
            </a:extLst>
          </p:cNvPr>
          <p:cNvSpPr/>
          <p:nvPr userDrawn="1"/>
        </p:nvSpPr>
        <p:spPr>
          <a:xfrm>
            <a:off x="19744100" y="0"/>
            <a:ext cx="360000" cy="11308715"/>
          </a:xfrm>
          <a:custGeom>
            <a:avLst/>
            <a:gdLst/>
            <a:ahLst/>
            <a:cxnLst/>
            <a:rect l="l" t="t" r="r" b="b"/>
            <a:pathLst>
              <a:path w="354965" h="11308715">
                <a:moveTo>
                  <a:pt x="0" y="0"/>
                </a:moveTo>
                <a:lnTo>
                  <a:pt x="0" y="11308555"/>
                </a:lnTo>
                <a:lnTo>
                  <a:pt x="354447" y="11308555"/>
                </a:lnTo>
                <a:lnTo>
                  <a:pt x="354447" y="0"/>
                </a:lnTo>
                <a:lnTo>
                  <a:pt x="0" y="0"/>
                </a:lnTo>
                <a:close/>
              </a:path>
            </a:pathLst>
          </a:custGeom>
          <a:solidFill>
            <a:srgbClr val="004274"/>
          </a:solidFill>
        </p:spPr>
        <p:txBody>
          <a:bodyPr wrap="square" lIns="0" tIns="0" rIns="0" bIns="0" rtlCol="0"/>
          <a:lstStyle/>
          <a:p>
            <a:endParaRPr/>
          </a:p>
        </p:txBody>
      </p:sp>
      <p:pic>
        <p:nvPicPr>
          <p:cNvPr id="3" name="Grafik 2">
            <a:extLst>
              <a:ext uri="{FF2B5EF4-FFF2-40B4-BE49-F238E27FC236}">
                <a16:creationId xmlns:a16="http://schemas.microsoft.com/office/drawing/2014/main" id="{3476169F-9E16-0420-EE0F-D5E7D551901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373600" y="230400"/>
            <a:ext cx="2101918" cy="729591"/>
          </a:xfrm>
          <a:prstGeom prst="rect">
            <a:avLst/>
          </a:prstGeom>
        </p:spPr>
      </p:pic>
    </p:spTree>
    <p:extLst>
      <p:ext uri="{BB962C8B-B14F-4D97-AF65-F5344CB8AC3E}">
        <p14:creationId xmlns:p14="http://schemas.microsoft.com/office/powerpoint/2010/main" val="628753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tort objekt med overskrift 1">
    <p:bg>
      <p:bgPr>
        <a:solidFill>
          <a:schemeClr val="bg1"/>
        </a:solidFill>
        <a:effectLst/>
      </p:bgPr>
    </p:bg>
    <p:spTree>
      <p:nvGrpSpPr>
        <p:cNvPr id="1" name=""/>
        <p:cNvGrpSpPr/>
        <p:nvPr/>
      </p:nvGrpSpPr>
      <p:grpSpPr>
        <a:xfrm>
          <a:off x="0" y="0"/>
          <a:ext cx="0" cy="0"/>
          <a:chOff x="0" y="0"/>
          <a:chExt cx="0" cy="0"/>
        </a:xfrm>
      </p:grpSpPr>
      <p:sp>
        <p:nvSpPr>
          <p:cNvPr id="7" name="Holder 3">
            <a:extLst>
              <a:ext uri="{FF2B5EF4-FFF2-40B4-BE49-F238E27FC236}">
                <a16:creationId xmlns:a16="http://schemas.microsoft.com/office/drawing/2014/main" id="{A5C2698C-BCEA-C08E-C695-5EBCA235547D}"/>
              </a:ext>
            </a:extLst>
          </p:cNvPr>
          <p:cNvSpPr>
            <a:spLocks noGrp="1"/>
          </p:cNvSpPr>
          <p:nvPr>
            <p:ph sz="half" idx="2"/>
          </p:nvPr>
        </p:nvSpPr>
        <p:spPr>
          <a:xfrm>
            <a:off x="0" y="3101350"/>
            <a:ext cx="20102400" cy="8208000"/>
          </a:xfrm>
          <a:prstGeom prst="rect">
            <a:avLst/>
          </a:prstGeom>
        </p:spPr>
        <p:txBody>
          <a:bodyPr wrap="square" lIns="0" tIns="0" rIns="0" bIns="0">
            <a:spAutoFit/>
          </a:bodyPr>
          <a:lstStyle>
            <a:lvl1pPr>
              <a:defRPr/>
            </a:lvl1pPr>
          </a:lstStyle>
          <a:p>
            <a:pPr lvl="0"/>
            <a:r>
              <a:rPr lang="da-DK"/>
              <a:t>Rediger typografien i masterens</a:t>
            </a:r>
          </a:p>
        </p:txBody>
      </p:sp>
      <p:pic>
        <p:nvPicPr>
          <p:cNvPr id="8" name="Grafik 7">
            <a:extLst>
              <a:ext uri="{FF2B5EF4-FFF2-40B4-BE49-F238E27FC236}">
                <a16:creationId xmlns:a16="http://schemas.microsoft.com/office/drawing/2014/main" id="{06DD875E-BA41-8B19-0532-CA2927FB2BE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733600" y="230400"/>
            <a:ext cx="2101918" cy="729591"/>
          </a:xfrm>
          <a:prstGeom prst="rect">
            <a:avLst/>
          </a:prstGeom>
        </p:spPr>
      </p:pic>
      <p:sp>
        <p:nvSpPr>
          <p:cNvPr id="2" name="Pladsholder til tekst 4">
            <a:extLst>
              <a:ext uri="{FF2B5EF4-FFF2-40B4-BE49-F238E27FC236}">
                <a16:creationId xmlns:a16="http://schemas.microsoft.com/office/drawing/2014/main" id="{E7D73FC4-73AB-4169-2222-F0E2F1D6FACD}"/>
              </a:ext>
            </a:extLst>
          </p:cNvPr>
          <p:cNvSpPr>
            <a:spLocks noGrp="1"/>
          </p:cNvSpPr>
          <p:nvPr>
            <p:ph type="body" sz="quarter" idx="11" hasCustomPrompt="1"/>
          </p:nvPr>
        </p:nvSpPr>
        <p:spPr>
          <a:xfrm>
            <a:off x="1360800" y="1782001"/>
            <a:ext cx="15625450" cy="1319350"/>
          </a:xfrm>
          <a:prstGeom prst="rect">
            <a:avLst/>
          </a:prstGeom>
        </p:spPr>
        <p:txBody>
          <a:bodyPr/>
          <a:lstStyle>
            <a:lvl1pPr>
              <a:defRPr sz="6000" b="1" i="0">
                <a:solidFill>
                  <a:srgbClr val="004274"/>
                </a:solidFill>
                <a:latin typeface="Montserrat Black" pitchFamily="2" charset="77"/>
                <a:ea typeface="Verdana" panose="020B0604030504040204" pitchFamily="34" charset="0"/>
                <a:cs typeface="Verdana" panose="020B0604030504040204" pitchFamily="34" charset="0"/>
              </a:defRPr>
            </a:lvl1pPr>
          </a:lstStyle>
          <a:p>
            <a:pPr lvl="0"/>
            <a:r>
              <a:rPr lang="da-DK" dirty="0"/>
              <a:t>Overskrift</a:t>
            </a:r>
          </a:p>
        </p:txBody>
      </p:sp>
    </p:spTree>
    <p:extLst>
      <p:ext uri="{BB962C8B-B14F-4D97-AF65-F5344CB8AC3E}">
        <p14:creationId xmlns:p14="http://schemas.microsoft.com/office/powerpoint/2010/main" val="2186195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id="{EC44EA90-81BB-032A-2023-3F5721CF5AC8}"/>
              </a:ext>
            </a:extLst>
          </p:cNvPr>
          <p:cNvSpPr/>
          <p:nvPr userDrawn="1"/>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4274"/>
          </a:solidFill>
        </p:spPr>
        <p:txBody>
          <a:bodyPr wrap="square" lIns="0" tIns="0" rIns="0" bIns="0" rtlCol="0"/>
          <a:lstStyle/>
          <a:p>
            <a:endParaRPr>
              <a:solidFill>
                <a:srgbClr val="004274"/>
              </a:solidFill>
            </a:endParaRPr>
          </a:p>
        </p:txBody>
      </p:sp>
      <p:sp>
        <p:nvSpPr>
          <p:cNvPr id="10" name="Pladsholder til tekst 9">
            <a:extLst>
              <a:ext uri="{FF2B5EF4-FFF2-40B4-BE49-F238E27FC236}">
                <a16:creationId xmlns:a16="http://schemas.microsoft.com/office/drawing/2014/main" id="{AC9177C5-4CA8-E44A-75FF-9F90BBAB09BD}"/>
              </a:ext>
            </a:extLst>
          </p:cNvPr>
          <p:cNvSpPr>
            <a:spLocks noGrp="1"/>
          </p:cNvSpPr>
          <p:nvPr>
            <p:ph type="body" sz="quarter" idx="10" hasCustomPrompt="1"/>
          </p:nvPr>
        </p:nvSpPr>
        <p:spPr>
          <a:xfrm>
            <a:off x="1746250" y="4548207"/>
            <a:ext cx="15168562" cy="1714500"/>
          </a:xfrm>
          <a:prstGeom prst="rect">
            <a:avLst/>
          </a:prstGeom>
        </p:spPr>
        <p:txBody>
          <a:bodyPr/>
          <a:lstStyle>
            <a:lvl1pPr>
              <a:defRPr sz="7900" b="1" i="0">
                <a:solidFill>
                  <a:schemeClr val="bg1"/>
                </a:solidFill>
                <a:latin typeface="Montserrat Black" pitchFamily="2" charset="77"/>
              </a:defRPr>
            </a:lvl1pPr>
            <a:lvl2pPr>
              <a:defRPr sz="7900" b="1" i="0">
                <a:latin typeface="Montserrat Black" pitchFamily="2" charset="77"/>
              </a:defRPr>
            </a:lvl2pPr>
            <a:lvl3pPr>
              <a:defRPr sz="7900" b="1" i="0">
                <a:latin typeface="Montserrat Black" pitchFamily="2" charset="77"/>
              </a:defRPr>
            </a:lvl3pPr>
            <a:lvl4pPr>
              <a:defRPr sz="7900" b="1" i="0">
                <a:latin typeface="Montserrat Black" pitchFamily="2" charset="77"/>
              </a:defRPr>
            </a:lvl4pPr>
            <a:lvl5pPr>
              <a:defRPr sz="7900" b="1" i="0">
                <a:latin typeface="Montserrat Black" pitchFamily="2" charset="77"/>
              </a:defRPr>
            </a:lvl5pPr>
          </a:lstStyle>
          <a:p>
            <a:pPr lvl="0"/>
            <a:r>
              <a:rPr lang="da-DK" dirty="0"/>
              <a:t>Forsidemulighed 2</a:t>
            </a:r>
          </a:p>
        </p:txBody>
      </p:sp>
      <p:sp>
        <p:nvSpPr>
          <p:cNvPr id="12" name="Pladsholder til tekst 11">
            <a:extLst>
              <a:ext uri="{FF2B5EF4-FFF2-40B4-BE49-F238E27FC236}">
                <a16:creationId xmlns:a16="http://schemas.microsoft.com/office/drawing/2014/main" id="{FDDD96FD-7A5B-10AA-7033-80924E9396F9}"/>
              </a:ext>
            </a:extLst>
          </p:cNvPr>
          <p:cNvSpPr>
            <a:spLocks noGrp="1"/>
          </p:cNvSpPr>
          <p:nvPr>
            <p:ph type="body" sz="quarter" idx="11" hasCustomPrompt="1"/>
          </p:nvPr>
        </p:nvSpPr>
        <p:spPr>
          <a:xfrm>
            <a:off x="1746250" y="5730875"/>
            <a:ext cx="15216187" cy="1981200"/>
          </a:xfrm>
          <a:prstGeom prst="rect">
            <a:avLst/>
          </a:prstGeom>
        </p:spPr>
        <p:txBody>
          <a:bodyPr/>
          <a:lstStyle>
            <a:lvl1pPr>
              <a:defRPr sz="4600" b="0" i="0">
                <a:solidFill>
                  <a:schemeClr val="bg1"/>
                </a:solidFill>
                <a:latin typeface="Montserrat" pitchFamily="2" charset="77"/>
              </a:defRPr>
            </a:lvl1pPr>
          </a:lstStyle>
          <a:p>
            <a:pPr lvl="0"/>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pic>
        <p:nvPicPr>
          <p:cNvPr id="13" name="Grafik 12">
            <a:extLst>
              <a:ext uri="{FF2B5EF4-FFF2-40B4-BE49-F238E27FC236}">
                <a16:creationId xmlns:a16="http://schemas.microsoft.com/office/drawing/2014/main" id="{6FC209FE-2D7C-189C-B077-019B963A690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7733601" y="230400"/>
            <a:ext cx="2101916" cy="729591"/>
          </a:xfrm>
          <a:prstGeom prst="rect">
            <a:avLst/>
          </a:prstGeom>
        </p:spPr>
      </p:pic>
    </p:spTree>
    <p:extLst>
      <p:ext uri="{BB962C8B-B14F-4D97-AF65-F5344CB8AC3E}">
        <p14:creationId xmlns:p14="http://schemas.microsoft.com/office/powerpoint/2010/main" val="3921093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tort objekt med overskrift 2">
    <p:bg>
      <p:bgPr>
        <a:solidFill>
          <a:schemeClr val="bg1"/>
        </a:solidFill>
        <a:effectLst/>
      </p:bgPr>
    </p:bg>
    <p:spTree>
      <p:nvGrpSpPr>
        <p:cNvPr id="1" name=""/>
        <p:cNvGrpSpPr/>
        <p:nvPr/>
      </p:nvGrpSpPr>
      <p:grpSpPr>
        <a:xfrm>
          <a:off x="0" y="0"/>
          <a:ext cx="0" cy="0"/>
          <a:chOff x="0" y="0"/>
          <a:chExt cx="0" cy="0"/>
        </a:xfrm>
      </p:grpSpPr>
      <p:sp>
        <p:nvSpPr>
          <p:cNvPr id="7" name="Holder 3">
            <a:extLst>
              <a:ext uri="{FF2B5EF4-FFF2-40B4-BE49-F238E27FC236}">
                <a16:creationId xmlns:a16="http://schemas.microsoft.com/office/drawing/2014/main" id="{A5C2698C-BCEA-C08E-C695-5EBCA235547D}"/>
              </a:ext>
            </a:extLst>
          </p:cNvPr>
          <p:cNvSpPr>
            <a:spLocks noGrp="1"/>
          </p:cNvSpPr>
          <p:nvPr>
            <p:ph sz="half" idx="2"/>
          </p:nvPr>
        </p:nvSpPr>
        <p:spPr>
          <a:xfrm>
            <a:off x="0" y="3101350"/>
            <a:ext cx="19744100" cy="8208000"/>
          </a:xfrm>
          <a:prstGeom prst="rect">
            <a:avLst/>
          </a:prstGeom>
        </p:spPr>
        <p:txBody>
          <a:bodyPr wrap="square" lIns="0" tIns="0" rIns="0" bIns="0">
            <a:spAutoFit/>
          </a:bodyPr>
          <a:lstStyle>
            <a:lvl1pPr>
              <a:defRPr/>
            </a:lvl1pPr>
          </a:lstStyle>
          <a:p>
            <a:pPr lvl="0"/>
            <a:r>
              <a:rPr lang="da-DK"/>
              <a:t>Rediger typografien i masterens</a:t>
            </a:r>
          </a:p>
        </p:txBody>
      </p:sp>
      <p:sp>
        <p:nvSpPr>
          <p:cNvPr id="2" name="Pladsholder til tekst 4">
            <a:extLst>
              <a:ext uri="{FF2B5EF4-FFF2-40B4-BE49-F238E27FC236}">
                <a16:creationId xmlns:a16="http://schemas.microsoft.com/office/drawing/2014/main" id="{E7D73FC4-73AB-4169-2222-F0E2F1D6FACD}"/>
              </a:ext>
            </a:extLst>
          </p:cNvPr>
          <p:cNvSpPr>
            <a:spLocks noGrp="1"/>
          </p:cNvSpPr>
          <p:nvPr>
            <p:ph type="body" sz="quarter" idx="11" hasCustomPrompt="1"/>
          </p:nvPr>
        </p:nvSpPr>
        <p:spPr>
          <a:xfrm>
            <a:off x="1360800" y="1782001"/>
            <a:ext cx="15625450" cy="1319350"/>
          </a:xfrm>
          <a:prstGeom prst="rect">
            <a:avLst/>
          </a:prstGeom>
        </p:spPr>
        <p:txBody>
          <a:bodyPr/>
          <a:lstStyle>
            <a:lvl1pPr>
              <a:defRPr sz="6000" b="1" i="0">
                <a:solidFill>
                  <a:srgbClr val="004274"/>
                </a:solidFill>
                <a:latin typeface="Montserrat Black" pitchFamily="2" charset="77"/>
                <a:ea typeface="Verdana" panose="020B0604030504040204" pitchFamily="34" charset="0"/>
                <a:cs typeface="Verdana" panose="020B0604030504040204" pitchFamily="34" charset="0"/>
              </a:defRPr>
            </a:lvl1pPr>
          </a:lstStyle>
          <a:p>
            <a:pPr lvl="0"/>
            <a:r>
              <a:rPr lang="da-DK" dirty="0"/>
              <a:t>Overskrift</a:t>
            </a:r>
          </a:p>
        </p:txBody>
      </p:sp>
      <p:sp>
        <p:nvSpPr>
          <p:cNvPr id="3" name="bg object 16">
            <a:extLst>
              <a:ext uri="{FF2B5EF4-FFF2-40B4-BE49-F238E27FC236}">
                <a16:creationId xmlns:a16="http://schemas.microsoft.com/office/drawing/2014/main" id="{AD3F5544-F911-ED81-5446-88B708901E0D}"/>
              </a:ext>
            </a:extLst>
          </p:cNvPr>
          <p:cNvSpPr/>
          <p:nvPr userDrawn="1"/>
        </p:nvSpPr>
        <p:spPr>
          <a:xfrm>
            <a:off x="19744100" y="0"/>
            <a:ext cx="360000" cy="11308715"/>
          </a:xfrm>
          <a:custGeom>
            <a:avLst/>
            <a:gdLst/>
            <a:ahLst/>
            <a:cxnLst/>
            <a:rect l="l" t="t" r="r" b="b"/>
            <a:pathLst>
              <a:path w="354965" h="11308715">
                <a:moveTo>
                  <a:pt x="0" y="0"/>
                </a:moveTo>
                <a:lnTo>
                  <a:pt x="0" y="11308555"/>
                </a:lnTo>
                <a:lnTo>
                  <a:pt x="354447" y="11308555"/>
                </a:lnTo>
                <a:lnTo>
                  <a:pt x="354447" y="0"/>
                </a:lnTo>
                <a:lnTo>
                  <a:pt x="0" y="0"/>
                </a:lnTo>
                <a:close/>
              </a:path>
            </a:pathLst>
          </a:custGeom>
          <a:solidFill>
            <a:srgbClr val="004274"/>
          </a:solidFill>
        </p:spPr>
        <p:txBody>
          <a:bodyPr wrap="square" lIns="0" tIns="0" rIns="0" bIns="0" rtlCol="0"/>
          <a:lstStyle/>
          <a:p>
            <a:endParaRPr/>
          </a:p>
        </p:txBody>
      </p:sp>
      <p:pic>
        <p:nvPicPr>
          <p:cNvPr id="4" name="Grafik 3">
            <a:extLst>
              <a:ext uri="{FF2B5EF4-FFF2-40B4-BE49-F238E27FC236}">
                <a16:creationId xmlns:a16="http://schemas.microsoft.com/office/drawing/2014/main" id="{F4EFD3F0-79CB-C95F-F1A3-5FB8D7C92FB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373600" y="230400"/>
            <a:ext cx="2101918" cy="729591"/>
          </a:xfrm>
          <a:prstGeom prst="rect">
            <a:avLst/>
          </a:prstGeom>
        </p:spPr>
      </p:pic>
    </p:spTree>
    <p:extLst>
      <p:ext uri="{BB962C8B-B14F-4D97-AF65-F5344CB8AC3E}">
        <p14:creationId xmlns:p14="http://schemas.microsoft.com/office/powerpoint/2010/main" val="3154660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idterstillet tekst 1">
    <p:bg>
      <p:bgPr>
        <a:solidFill>
          <a:schemeClr val="bg1"/>
        </a:solidFill>
        <a:effectLst/>
      </p:bgPr>
    </p:bg>
    <p:spTree>
      <p:nvGrpSpPr>
        <p:cNvPr id="1" name=""/>
        <p:cNvGrpSpPr/>
        <p:nvPr/>
      </p:nvGrpSpPr>
      <p:grpSpPr>
        <a:xfrm>
          <a:off x="0" y="0"/>
          <a:ext cx="0" cy="0"/>
          <a:chOff x="0" y="0"/>
          <a:chExt cx="0" cy="0"/>
        </a:xfrm>
      </p:grpSpPr>
      <p:sp>
        <p:nvSpPr>
          <p:cNvPr id="5" name="Pladsholder til tekst 2">
            <a:extLst>
              <a:ext uri="{FF2B5EF4-FFF2-40B4-BE49-F238E27FC236}">
                <a16:creationId xmlns:a16="http://schemas.microsoft.com/office/drawing/2014/main" id="{F5366223-CB52-D043-E87D-60FD0363EBCE}"/>
              </a:ext>
            </a:extLst>
          </p:cNvPr>
          <p:cNvSpPr>
            <a:spLocks noGrp="1"/>
          </p:cNvSpPr>
          <p:nvPr>
            <p:ph type="body" sz="quarter" idx="10" hasCustomPrompt="1"/>
          </p:nvPr>
        </p:nvSpPr>
        <p:spPr>
          <a:xfrm>
            <a:off x="4177259" y="4768182"/>
            <a:ext cx="11749582" cy="4542212"/>
          </a:xfrm>
          <a:prstGeom prst="rect">
            <a:avLst/>
          </a:prstGeom>
        </p:spPr>
        <p:txBody>
          <a:bodyPr/>
          <a:lstStyle>
            <a:lvl1pPr marL="0" indent="0" algn="ctr">
              <a:lnSpc>
                <a:spcPct val="100000"/>
              </a:lnSpc>
              <a:buFont typeface="Arial" panose="020B0604020202020204" pitchFamily="34" charset="0"/>
              <a:buNone/>
              <a:defRPr sz="2000" b="0" i="0">
                <a:solidFill>
                  <a:srgbClr val="004274"/>
                </a:solidFill>
                <a:latin typeface="Montserrat" pitchFamily="2" charset="77"/>
                <a:ea typeface="Verdana" panose="020B0604030504040204" pitchFamily="34" charset="0"/>
                <a:cs typeface="Verdana" panose="020B0604030504040204" pitchFamily="34" charset="0"/>
              </a:defRPr>
            </a:lvl1pPr>
            <a:lvl2pPr marL="7429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5pPr>
          </a:lstStyle>
          <a:p>
            <a:pPr lvl="0"/>
            <a:r>
              <a:rPr lang="da-DK" dirty="0" err="1"/>
              <a:t>Lorem</a:t>
            </a:r>
            <a:r>
              <a:rPr lang="da-DK" dirty="0"/>
              <a:t> </a:t>
            </a:r>
            <a:r>
              <a:rPr lang="da-DK" dirty="0" err="1"/>
              <a:t>ipsum</a:t>
            </a:r>
            <a:endParaRPr lang="da-DK" dirty="0"/>
          </a:p>
        </p:txBody>
      </p:sp>
      <p:sp>
        <p:nvSpPr>
          <p:cNvPr id="6" name="Pladsholder til tekst 4">
            <a:extLst>
              <a:ext uri="{FF2B5EF4-FFF2-40B4-BE49-F238E27FC236}">
                <a16:creationId xmlns:a16="http://schemas.microsoft.com/office/drawing/2014/main" id="{2E824003-68A6-5817-66DD-278B9230DC9B}"/>
              </a:ext>
            </a:extLst>
          </p:cNvPr>
          <p:cNvSpPr>
            <a:spLocks noGrp="1"/>
          </p:cNvSpPr>
          <p:nvPr>
            <p:ph type="body" sz="quarter" idx="11" hasCustomPrompt="1"/>
          </p:nvPr>
        </p:nvSpPr>
        <p:spPr>
          <a:xfrm>
            <a:off x="4177259" y="3444875"/>
            <a:ext cx="11749582" cy="1295400"/>
          </a:xfrm>
          <a:prstGeom prst="rect">
            <a:avLst/>
          </a:prstGeom>
        </p:spPr>
        <p:txBody>
          <a:bodyPr/>
          <a:lstStyle>
            <a:lvl1pPr algn="ctr">
              <a:defRPr sz="6000" b="1" i="0">
                <a:solidFill>
                  <a:srgbClr val="004274"/>
                </a:solidFill>
                <a:latin typeface="Montserrat Black" pitchFamily="2" charset="77"/>
                <a:ea typeface="Verdana" panose="020B0604030504040204" pitchFamily="34" charset="0"/>
                <a:cs typeface="Verdana" panose="020B0604030504040204" pitchFamily="34" charset="0"/>
              </a:defRPr>
            </a:lvl1pPr>
          </a:lstStyle>
          <a:p>
            <a:pPr lvl="0"/>
            <a:r>
              <a:rPr lang="da-DK" dirty="0"/>
              <a:t>Overskrift</a:t>
            </a:r>
          </a:p>
        </p:txBody>
      </p:sp>
      <p:pic>
        <p:nvPicPr>
          <p:cNvPr id="8" name="Grafik 7">
            <a:extLst>
              <a:ext uri="{FF2B5EF4-FFF2-40B4-BE49-F238E27FC236}">
                <a16:creationId xmlns:a16="http://schemas.microsoft.com/office/drawing/2014/main" id="{A4AF1CAE-3780-49AF-03AF-94EF9258772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733600" y="230400"/>
            <a:ext cx="2101918" cy="729591"/>
          </a:xfrm>
          <a:prstGeom prst="rect">
            <a:avLst/>
          </a:prstGeom>
        </p:spPr>
      </p:pic>
    </p:spTree>
    <p:extLst>
      <p:ext uri="{BB962C8B-B14F-4D97-AF65-F5344CB8AC3E}">
        <p14:creationId xmlns:p14="http://schemas.microsoft.com/office/powerpoint/2010/main" val="3553488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Midterstillet tekst 2">
    <p:bg>
      <p:bgPr>
        <a:solidFill>
          <a:schemeClr val="bg1"/>
        </a:solidFill>
        <a:effectLst/>
      </p:bgPr>
    </p:bg>
    <p:spTree>
      <p:nvGrpSpPr>
        <p:cNvPr id="1" name=""/>
        <p:cNvGrpSpPr/>
        <p:nvPr/>
      </p:nvGrpSpPr>
      <p:grpSpPr>
        <a:xfrm>
          <a:off x="0" y="0"/>
          <a:ext cx="0" cy="0"/>
          <a:chOff x="0" y="0"/>
          <a:chExt cx="0" cy="0"/>
        </a:xfrm>
      </p:grpSpPr>
      <p:sp>
        <p:nvSpPr>
          <p:cNvPr id="3" name="bg object 16">
            <a:extLst>
              <a:ext uri="{FF2B5EF4-FFF2-40B4-BE49-F238E27FC236}">
                <a16:creationId xmlns:a16="http://schemas.microsoft.com/office/drawing/2014/main" id="{AD3F5544-F911-ED81-5446-88B708901E0D}"/>
              </a:ext>
            </a:extLst>
          </p:cNvPr>
          <p:cNvSpPr/>
          <p:nvPr userDrawn="1"/>
        </p:nvSpPr>
        <p:spPr>
          <a:xfrm>
            <a:off x="19744100" y="0"/>
            <a:ext cx="360000" cy="11308715"/>
          </a:xfrm>
          <a:custGeom>
            <a:avLst/>
            <a:gdLst/>
            <a:ahLst/>
            <a:cxnLst/>
            <a:rect l="l" t="t" r="r" b="b"/>
            <a:pathLst>
              <a:path w="354965" h="11308715">
                <a:moveTo>
                  <a:pt x="0" y="0"/>
                </a:moveTo>
                <a:lnTo>
                  <a:pt x="0" y="11308555"/>
                </a:lnTo>
                <a:lnTo>
                  <a:pt x="354447" y="11308555"/>
                </a:lnTo>
                <a:lnTo>
                  <a:pt x="354447" y="0"/>
                </a:lnTo>
                <a:lnTo>
                  <a:pt x="0" y="0"/>
                </a:lnTo>
                <a:close/>
              </a:path>
            </a:pathLst>
          </a:custGeom>
          <a:solidFill>
            <a:srgbClr val="004274"/>
          </a:solidFill>
        </p:spPr>
        <p:txBody>
          <a:bodyPr wrap="square" lIns="0" tIns="0" rIns="0" bIns="0" rtlCol="0"/>
          <a:lstStyle/>
          <a:p>
            <a:endParaRPr/>
          </a:p>
        </p:txBody>
      </p:sp>
      <p:pic>
        <p:nvPicPr>
          <p:cNvPr id="4" name="Grafik 3">
            <a:extLst>
              <a:ext uri="{FF2B5EF4-FFF2-40B4-BE49-F238E27FC236}">
                <a16:creationId xmlns:a16="http://schemas.microsoft.com/office/drawing/2014/main" id="{F4EFD3F0-79CB-C95F-F1A3-5FB8D7C92FB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373600" y="230400"/>
            <a:ext cx="2101918" cy="729591"/>
          </a:xfrm>
          <a:prstGeom prst="rect">
            <a:avLst/>
          </a:prstGeom>
        </p:spPr>
      </p:pic>
      <p:sp>
        <p:nvSpPr>
          <p:cNvPr id="5" name="Pladsholder til tekst 2">
            <a:extLst>
              <a:ext uri="{FF2B5EF4-FFF2-40B4-BE49-F238E27FC236}">
                <a16:creationId xmlns:a16="http://schemas.microsoft.com/office/drawing/2014/main" id="{F5366223-CB52-D043-E87D-60FD0363EBCE}"/>
              </a:ext>
            </a:extLst>
          </p:cNvPr>
          <p:cNvSpPr>
            <a:spLocks noGrp="1"/>
          </p:cNvSpPr>
          <p:nvPr>
            <p:ph type="body" sz="quarter" idx="10" hasCustomPrompt="1"/>
          </p:nvPr>
        </p:nvSpPr>
        <p:spPr>
          <a:xfrm>
            <a:off x="4177259" y="4768182"/>
            <a:ext cx="11749582" cy="4542212"/>
          </a:xfrm>
          <a:prstGeom prst="rect">
            <a:avLst/>
          </a:prstGeom>
        </p:spPr>
        <p:txBody>
          <a:bodyPr/>
          <a:lstStyle>
            <a:lvl1pPr marL="0" indent="0" algn="ctr">
              <a:lnSpc>
                <a:spcPct val="100000"/>
              </a:lnSpc>
              <a:buFont typeface="Arial" panose="020B0604020202020204" pitchFamily="34" charset="0"/>
              <a:buNone/>
              <a:defRPr sz="2000" b="0" i="0">
                <a:solidFill>
                  <a:srgbClr val="004274"/>
                </a:solidFill>
                <a:latin typeface="Montserrat" pitchFamily="2" charset="77"/>
                <a:ea typeface="Verdana" panose="020B0604030504040204" pitchFamily="34" charset="0"/>
                <a:cs typeface="Verdana" panose="020B0604030504040204" pitchFamily="34" charset="0"/>
              </a:defRPr>
            </a:lvl1pPr>
            <a:lvl2pPr marL="7429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5pPr>
          </a:lstStyle>
          <a:p>
            <a:pPr lvl="0"/>
            <a:r>
              <a:rPr lang="da-DK" dirty="0" err="1"/>
              <a:t>Lorem</a:t>
            </a:r>
            <a:r>
              <a:rPr lang="da-DK" dirty="0"/>
              <a:t> </a:t>
            </a:r>
            <a:r>
              <a:rPr lang="da-DK" dirty="0" err="1"/>
              <a:t>ipsum</a:t>
            </a:r>
            <a:endParaRPr lang="da-DK" dirty="0"/>
          </a:p>
        </p:txBody>
      </p:sp>
      <p:sp>
        <p:nvSpPr>
          <p:cNvPr id="6" name="Pladsholder til tekst 4">
            <a:extLst>
              <a:ext uri="{FF2B5EF4-FFF2-40B4-BE49-F238E27FC236}">
                <a16:creationId xmlns:a16="http://schemas.microsoft.com/office/drawing/2014/main" id="{2E824003-68A6-5817-66DD-278B9230DC9B}"/>
              </a:ext>
            </a:extLst>
          </p:cNvPr>
          <p:cNvSpPr>
            <a:spLocks noGrp="1"/>
          </p:cNvSpPr>
          <p:nvPr>
            <p:ph type="body" sz="quarter" idx="11" hasCustomPrompt="1"/>
          </p:nvPr>
        </p:nvSpPr>
        <p:spPr>
          <a:xfrm>
            <a:off x="4177259" y="3444875"/>
            <a:ext cx="11749582" cy="1295400"/>
          </a:xfrm>
          <a:prstGeom prst="rect">
            <a:avLst/>
          </a:prstGeom>
        </p:spPr>
        <p:txBody>
          <a:bodyPr/>
          <a:lstStyle>
            <a:lvl1pPr algn="ctr">
              <a:defRPr sz="6000" b="1" i="0">
                <a:solidFill>
                  <a:srgbClr val="004274"/>
                </a:solidFill>
                <a:latin typeface="Montserrat Black" pitchFamily="2" charset="77"/>
                <a:ea typeface="Verdana" panose="020B0604030504040204" pitchFamily="34" charset="0"/>
                <a:cs typeface="Verdana" panose="020B0604030504040204" pitchFamily="34" charset="0"/>
              </a:defRPr>
            </a:lvl1pPr>
          </a:lstStyle>
          <a:p>
            <a:pPr lvl="0"/>
            <a:r>
              <a:rPr lang="da-DK" dirty="0"/>
              <a:t>Overskrift</a:t>
            </a:r>
          </a:p>
        </p:txBody>
      </p:sp>
    </p:spTree>
    <p:extLst>
      <p:ext uri="{BB962C8B-B14F-4D97-AF65-F5344CB8AC3E}">
        <p14:creationId xmlns:p14="http://schemas.microsoft.com/office/powerpoint/2010/main" val="1794502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killersid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ED787AEC-DD19-D4B8-AA7A-4B07CFB6D58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0562"/>
            <a:ext cx="20124288" cy="11319912"/>
          </a:xfrm>
          <a:prstGeom prst="rect">
            <a:avLst/>
          </a:prstGeom>
        </p:spPr>
      </p:pic>
      <p:pic>
        <p:nvPicPr>
          <p:cNvPr id="13" name="Grafik 12">
            <a:extLst>
              <a:ext uri="{FF2B5EF4-FFF2-40B4-BE49-F238E27FC236}">
                <a16:creationId xmlns:a16="http://schemas.microsoft.com/office/drawing/2014/main" id="{6FC209FE-2D7C-189C-B077-019B963A690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7733601" y="230400"/>
            <a:ext cx="2101916" cy="729591"/>
          </a:xfrm>
          <a:prstGeom prst="rect">
            <a:avLst/>
          </a:prstGeom>
        </p:spPr>
      </p:pic>
      <p:sp>
        <p:nvSpPr>
          <p:cNvPr id="6" name="Pladsholder til tekst 4">
            <a:extLst>
              <a:ext uri="{FF2B5EF4-FFF2-40B4-BE49-F238E27FC236}">
                <a16:creationId xmlns:a16="http://schemas.microsoft.com/office/drawing/2014/main" id="{184CD184-C250-0678-D9A0-74021300D620}"/>
              </a:ext>
            </a:extLst>
          </p:cNvPr>
          <p:cNvSpPr>
            <a:spLocks noGrp="1"/>
          </p:cNvSpPr>
          <p:nvPr>
            <p:ph type="body" sz="quarter" idx="11" hasCustomPrompt="1"/>
          </p:nvPr>
        </p:nvSpPr>
        <p:spPr>
          <a:xfrm>
            <a:off x="4177259" y="3780000"/>
            <a:ext cx="11749582" cy="1295400"/>
          </a:xfrm>
          <a:prstGeom prst="rect">
            <a:avLst/>
          </a:prstGeom>
        </p:spPr>
        <p:txBody>
          <a:bodyPr/>
          <a:lstStyle>
            <a:lvl1pPr algn="ctr">
              <a:defRPr sz="6000" b="1" i="0">
                <a:solidFill>
                  <a:schemeClr val="bg1"/>
                </a:solidFill>
                <a:latin typeface="Montserrat Black" pitchFamily="2" charset="77"/>
                <a:ea typeface="Verdana" panose="020B0604030504040204" pitchFamily="34" charset="0"/>
                <a:cs typeface="Verdana" panose="020B0604030504040204" pitchFamily="34" charset="0"/>
              </a:defRPr>
            </a:lvl1pPr>
          </a:lstStyle>
          <a:p>
            <a:pPr lvl="0"/>
            <a:r>
              <a:rPr lang="da-DK" dirty="0" err="1"/>
              <a:t>Skillerside</a:t>
            </a:r>
            <a:endParaRPr lang="da-DK" dirty="0"/>
          </a:p>
        </p:txBody>
      </p:sp>
    </p:spTree>
    <p:extLst>
      <p:ext uri="{BB962C8B-B14F-4D97-AF65-F5344CB8AC3E}">
        <p14:creationId xmlns:p14="http://schemas.microsoft.com/office/powerpoint/2010/main" val="2049165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om s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7068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5" name="Pladsholder til billede 34">
            <a:extLst>
              <a:ext uri="{FF2B5EF4-FFF2-40B4-BE49-F238E27FC236}">
                <a16:creationId xmlns:a16="http://schemas.microsoft.com/office/drawing/2014/main" id="{EAA216C1-AB2E-40F5-9FEB-99A051529BBC}"/>
              </a:ext>
            </a:extLst>
          </p:cNvPr>
          <p:cNvSpPr>
            <a:spLocks noGrp="1"/>
          </p:cNvSpPr>
          <p:nvPr>
            <p:ph type="pic" sz="quarter" idx="10" hasCustomPrompt="1"/>
          </p:nvPr>
        </p:nvSpPr>
        <p:spPr>
          <a:xfrm>
            <a:off x="2245208" y="4314561"/>
            <a:ext cx="1463307" cy="1466027"/>
          </a:xfrm>
        </p:spPr>
        <p:txBody>
          <a:bodyPr rtlCol="0">
            <a:normAutofit/>
          </a:bodyPr>
          <a:lstStyle>
            <a:lvl1pPr marL="0" indent="0">
              <a:buNone/>
              <a:defRPr sz="1649"/>
            </a:lvl1pPr>
          </a:lstStyle>
          <a:p>
            <a:pPr rtl="0"/>
            <a:r>
              <a:rPr lang="da-DK" noProof="0"/>
              <a:t>IKON</a:t>
            </a:r>
          </a:p>
        </p:txBody>
      </p:sp>
      <p:sp>
        <p:nvSpPr>
          <p:cNvPr id="36" name="Pladsholder til billede 34">
            <a:extLst>
              <a:ext uri="{FF2B5EF4-FFF2-40B4-BE49-F238E27FC236}">
                <a16:creationId xmlns:a16="http://schemas.microsoft.com/office/drawing/2014/main" id="{FAEA8B42-3F7F-41AD-BABE-4EEB23482AE7}"/>
              </a:ext>
            </a:extLst>
          </p:cNvPr>
          <p:cNvSpPr>
            <a:spLocks noGrp="1"/>
          </p:cNvSpPr>
          <p:nvPr>
            <p:ph type="pic" sz="quarter" idx="11" hasCustomPrompt="1"/>
          </p:nvPr>
        </p:nvSpPr>
        <p:spPr>
          <a:xfrm>
            <a:off x="7289929" y="4314561"/>
            <a:ext cx="1463307" cy="1466027"/>
          </a:xfrm>
        </p:spPr>
        <p:txBody>
          <a:bodyPr rtlCol="0">
            <a:normAutofit/>
          </a:bodyPr>
          <a:lstStyle>
            <a:lvl1pPr marL="0" indent="0">
              <a:buNone/>
              <a:defRPr sz="1649"/>
            </a:lvl1pPr>
          </a:lstStyle>
          <a:p>
            <a:pPr rtl="0"/>
            <a:r>
              <a:rPr lang="da-DK" noProof="0"/>
              <a:t>IKON</a:t>
            </a:r>
          </a:p>
        </p:txBody>
      </p:sp>
      <p:sp>
        <p:nvSpPr>
          <p:cNvPr id="37" name="Pladsholder til billede 34">
            <a:extLst>
              <a:ext uri="{FF2B5EF4-FFF2-40B4-BE49-F238E27FC236}">
                <a16:creationId xmlns:a16="http://schemas.microsoft.com/office/drawing/2014/main" id="{7567D676-2C80-4141-893B-11FCC59F8435}"/>
              </a:ext>
            </a:extLst>
          </p:cNvPr>
          <p:cNvSpPr>
            <a:spLocks noGrp="1"/>
          </p:cNvSpPr>
          <p:nvPr>
            <p:ph type="pic" sz="quarter" idx="12" hasCustomPrompt="1"/>
          </p:nvPr>
        </p:nvSpPr>
        <p:spPr>
          <a:xfrm>
            <a:off x="12214328" y="4314561"/>
            <a:ext cx="1463307" cy="1466027"/>
          </a:xfrm>
        </p:spPr>
        <p:txBody>
          <a:bodyPr rtlCol="0">
            <a:normAutofit/>
          </a:bodyPr>
          <a:lstStyle>
            <a:lvl1pPr marL="0" indent="0">
              <a:buNone/>
              <a:defRPr sz="1649"/>
            </a:lvl1pPr>
          </a:lstStyle>
          <a:p>
            <a:pPr rtl="0"/>
            <a:r>
              <a:rPr lang="da-DK" noProof="0"/>
              <a:t>IKON</a:t>
            </a:r>
          </a:p>
        </p:txBody>
      </p:sp>
      <p:sp>
        <p:nvSpPr>
          <p:cNvPr id="38" name="Pladsholder til billede 34">
            <a:extLst>
              <a:ext uri="{FF2B5EF4-FFF2-40B4-BE49-F238E27FC236}">
                <a16:creationId xmlns:a16="http://schemas.microsoft.com/office/drawing/2014/main" id="{6F952DCC-32A4-47A9-94B1-DD217C6081C8}"/>
              </a:ext>
            </a:extLst>
          </p:cNvPr>
          <p:cNvSpPr>
            <a:spLocks noGrp="1"/>
          </p:cNvSpPr>
          <p:nvPr>
            <p:ph type="pic" sz="quarter" idx="13" hasCustomPrompt="1"/>
          </p:nvPr>
        </p:nvSpPr>
        <p:spPr>
          <a:xfrm>
            <a:off x="17243074" y="4314561"/>
            <a:ext cx="1463307" cy="1466027"/>
          </a:xfrm>
        </p:spPr>
        <p:txBody>
          <a:bodyPr rtlCol="0">
            <a:normAutofit/>
          </a:bodyPr>
          <a:lstStyle>
            <a:lvl1pPr marL="0" indent="0">
              <a:buNone/>
              <a:defRPr sz="1649"/>
            </a:lvl1pPr>
          </a:lstStyle>
          <a:p>
            <a:pPr rtl="0"/>
            <a:r>
              <a:rPr lang="da-DK" noProof="0"/>
              <a:t>IKON</a:t>
            </a:r>
          </a:p>
        </p:txBody>
      </p:sp>
      <p:sp>
        <p:nvSpPr>
          <p:cNvPr id="40" name="Pladsholder til tekst 39">
            <a:extLst>
              <a:ext uri="{FF2B5EF4-FFF2-40B4-BE49-F238E27FC236}">
                <a16:creationId xmlns:a16="http://schemas.microsoft.com/office/drawing/2014/main" id="{26074907-686A-4144-BB8F-791A360F4CA9}"/>
              </a:ext>
            </a:extLst>
          </p:cNvPr>
          <p:cNvSpPr>
            <a:spLocks noGrp="1"/>
          </p:cNvSpPr>
          <p:nvPr>
            <p:ph type="body" sz="quarter" idx="14" hasCustomPrompt="1"/>
          </p:nvPr>
        </p:nvSpPr>
        <p:spPr>
          <a:xfrm>
            <a:off x="724954" y="7406496"/>
            <a:ext cx="3560099" cy="992185"/>
          </a:xfrm>
        </p:spPr>
        <p:txBody>
          <a:bodyPr rtlCol="0">
            <a:noAutofit/>
          </a:bodyPr>
          <a:lstStyle>
            <a:lvl1pPr marL="0" indent="0" algn="ctr">
              <a:buNone/>
              <a:defRPr sz="1814">
                <a:solidFill>
                  <a:schemeClr val="tx1"/>
                </a:solidFill>
              </a:defRPr>
            </a:lvl1pPr>
            <a:lvl2pPr marL="753923" indent="0">
              <a:buNone/>
              <a:defRPr sz="1814"/>
            </a:lvl2pPr>
            <a:lvl3pPr marL="1507846" indent="0">
              <a:buNone/>
              <a:defRPr sz="1814"/>
            </a:lvl3pPr>
            <a:lvl4pPr marL="2261768" indent="0">
              <a:buNone/>
              <a:defRPr sz="1814"/>
            </a:lvl4pPr>
            <a:lvl5pPr marL="3015691" indent="0">
              <a:buNone/>
              <a:defRPr sz="1814"/>
            </a:lvl5pPr>
          </a:lstStyle>
          <a:p>
            <a:pPr lvl="0" rtl="0"/>
            <a:r>
              <a:rPr lang="da-DK" noProof="0"/>
              <a:t>Klik for at redigere i master</a:t>
            </a:r>
          </a:p>
        </p:txBody>
      </p:sp>
      <p:sp>
        <p:nvSpPr>
          <p:cNvPr id="41" name="Pladsholder til tekst 39">
            <a:extLst>
              <a:ext uri="{FF2B5EF4-FFF2-40B4-BE49-F238E27FC236}">
                <a16:creationId xmlns:a16="http://schemas.microsoft.com/office/drawing/2014/main" id="{008E0623-EC20-45C5-91A6-0F11089BC4D6}"/>
              </a:ext>
            </a:extLst>
          </p:cNvPr>
          <p:cNvSpPr>
            <a:spLocks noGrp="1"/>
          </p:cNvSpPr>
          <p:nvPr>
            <p:ph type="body" sz="quarter" idx="15" hasCustomPrompt="1"/>
          </p:nvPr>
        </p:nvSpPr>
        <p:spPr>
          <a:xfrm>
            <a:off x="5903495" y="7406496"/>
            <a:ext cx="3271082" cy="992185"/>
          </a:xfrm>
        </p:spPr>
        <p:txBody>
          <a:bodyPr rtlCol="0">
            <a:noAutofit/>
          </a:bodyPr>
          <a:lstStyle>
            <a:lvl1pPr marL="0" indent="0" algn="ctr">
              <a:buNone/>
              <a:defRPr sz="1814">
                <a:solidFill>
                  <a:schemeClr val="tx1"/>
                </a:solidFill>
              </a:defRPr>
            </a:lvl1pPr>
            <a:lvl2pPr marL="753923" indent="0">
              <a:buNone/>
              <a:defRPr sz="1814"/>
            </a:lvl2pPr>
            <a:lvl3pPr marL="1507846" indent="0">
              <a:buNone/>
              <a:defRPr sz="1814"/>
            </a:lvl3pPr>
            <a:lvl4pPr marL="2261768" indent="0">
              <a:buNone/>
              <a:defRPr sz="1814"/>
            </a:lvl4pPr>
            <a:lvl5pPr marL="3015691" indent="0">
              <a:buNone/>
              <a:defRPr sz="1814"/>
            </a:lvl5pPr>
          </a:lstStyle>
          <a:p>
            <a:pPr lvl="0" rtl="0"/>
            <a:r>
              <a:rPr lang="da-DK" noProof="0"/>
              <a:t>Klik for at redigere i master</a:t>
            </a:r>
          </a:p>
        </p:txBody>
      </p:sp>
      <p:sp>
        <p:nvSpPr>
          <p:cNvPr id="44" name="Pladsholder til tekst 39">
            <a:extLst>
              <a:ext uri="{FF2B5EF4-FFF2-40B4-BE49-F238E27FC236}">
                <a16:creationId xmlns:a16="http://schemas.microsoft.com/office/drawing/2014/main" id="{61293D0A-B2E6-4C99-A936-14475FCCE59B}"/>
              </a:ext>
            </a:extLst>
          </p:cNvPr>
          <p:cNvSpPr>
            <a:spLocks noGrp="1"/>
          </p:cNvSpPr>
          <p:nvPr>
            <p:ph type="body" sz="quarter" idx="16" hasCustomPrompt="1"/>
          </p:nvPr>
        </p:nvSpPr>
        <p:spPr>
          <a:xfrm>
            <a:off x="10929523" y="7406496"/>
            <a:ext cx="3271082" cy="992185"/>
          </a:xfrm>
        </p:spPr>
        <p:txBody>
          <a:bodyPr rtlCol="0">
            <a:noAutofit/>
          </a:bodyPr>
          <a:lstStyle>
            <a:lvl1pPr marL="0" indent="0" algn="ctr">
              <a:buNone/>
              <a:defRPr sz="1814">
                <a:solidFill>
                  <a:schemeClr val="tx1"/>
                </a:solidFill>
              </a:defRPr>
            </a:lvl1pPr>
            <a:lvl2pPr marL="753923" indent="0">
              <a:buNone/>
              <a:defRPr sz="1814"/>
            </a:lvl2pPr>
            <a:lvl3pPr marL="1507846" indent="0">
              <a:buNone/>
              <a:defRPr sz="1814"/>
            </a:lvl3pPr>
            <a:lvl4pPr marL="2261768" indent="0">
              <a:buNone/>
              <a:defRPr sz="1814"/>
            </a:lvl4pPr>
            <a:lvl5pPr marL="3015691" indent="0">
              <a:buNone/>
              <a:defRPr sz="1814"/>
            </a:lvl5pPr>
          </a:lstStyle>
          <a:p>
            <a:pPr lvl="0" rtl="0"/>
            <a:r>
              <a:rPr lang="da-DK" noProof="0"/>
              <a:t>Klik for at redigere i master</a:t>
            </a:r>
          </a:p>
        </p:txBody>
      </p:sp>
      <p:sp>
        <p:nvSpPr>
          <p:cNvPr id="45" name="Pladsholder til tekst 39">
            <a:extLst>
              <a:ext uri="{FF2B5EF4-FFF2-40B4-BE49-F238E27FC236}">
                <a16:creationId xmlns:a16="http://schemas.microsoft.com/office/drawing/2014/main" id="{1527FC22-EC4A-4577-9F30-4B76AC7BCE0A}"/>
              </a:ext>
            </a:extLst>
          </p:cNvPr>
          <p:cNvSpPr>
            <a:spLocks noGrp="1"/>
          </p:cNvSpPr>
          <p:nvPr>
            <p:ph type="body" sz="quarter" idx="17" hasCustomPrompt="1"/>
          </p:nvPr>
        </p:nvSpPr>
        <p:spPr>
          <a:xfrm>
            <a:off x="15955545" y="7406496"/>
            <a:ext cx="3271082" cy="992185"/>
          </a:xfrm>
        </p:spPr>
        <p:txBody>
          <a:bodyPr rtlCol="0">
            <a:noAutofit/>
          </a:bodyPr>
          <a:lstStyle>
            <a:lvl1pPr marL="0" indent="0" algn="ctr">
              <a:buNone/>
              <a:defRPr sz="1814">
                <a:solidFill>
                  <a:schemeClr val="tx1"/>
                </a:solidFill>
              </a:defRPr>
            </a:lvl1pPr>
            <a:lvl2pPr marL="753923" indent="0">
              <a:buNone/>
              <a:defRPr sz="1814"/>
            </a:lvl2pPr>
            <a:lvl3pPr marL="1507846" indent="0">
              <a:buNone/>
              <a:defRPr sz="1814"/>
            </a:lvl3pPr>
            <a:lvl4pPr marL="2261768" indent="0">
              <a:buNone/>
              <a:defRPr sz="1814"/>
            </a:lvl4pPr>
            <a:lvl5pPr marL="3015691" indent="0">
              <a:buNone/>
              <a:defRPr sz="1814"/>
            </a:lvl5pPr>
          </a:lstStyle>
          <a:p>
            <a:pPr lvl="0" rtl="0"/>
            <a:r>
              <a:rPr lang="da-DK" noProof="0"/>
              <a:t>Klik for at redigere i master</a:t>
            </a:r>
          </a:p>
        </p:txBody>
      </p:sp>
      <p:sp>
        <p:nvSpPr>
          <p:cNvPr id="47" name="Pladsholder til tekst 46">
            <a:extLst>
              <a:ext uri="{FF2B5EF4-FFF2-40B4-BE49-F238E27FC236}">
                <a16:creationId xmlns:a16="http://schemas.microsoft.com/office/drawing/2014/main" id="{ED77457B-088A-4D58-BA8E-B758F3A6A0B0}"/>
              </a:ext>
            </a:extLst>
          </p:cNvPr>
          <p:cNvSpPr>
            <a:spLocks noGrp="1"/>
          </p:cNvSpPr>
          <p:nvPr>
            <p:ph type="body" sz="quarter" idx="18"/>
          </p:nvPr>
        </p:nvSpPr>
        <p:spPr>
          <a:xfrm>
            <a:off x="384962" y="6628481"/>
            <a:ext cx="4264112" cy="609021"/>
          </a:xfrm>
        </p:spPr>
        <p:txBody>
          <a:bodyPr rtlCol="0">
            <a:noAutofit/>
          </a:bodyPr>
          <a:lstStyle>
            <a:lvl1pPr marL="0" indent="0" algn="ctr">
              <a:lnSpc>
                <a:spcPct val="100000"/>
              </a:lnSpc>
              <a:spcBef>
                <a:spcPts val="0"/>
              </a:spcBef>
              <a:buNone/>
              <a:defRPr sz="2968" b="1">
                <a:latin typeface="+mj-lt"/>
              </a:defRPr>
            </a:lvl1pPr>
            <a:lvl2pPr marL="753923" indent="0">
              <a:buNone/>
              <a:defRPr sz="2968"/>
            </a:lvl2pPr>
            <a:lvl3pPr marL="1507846" indent="0">
              <a:buNone/>
              <a:defRPr sz="2968"/>
            </a:lvl3pPr>
            <a:lvl4pPr marL="2261768" indent="0">
              <a:buNone/>
              <a:defRPr sz="2968"/>
            </a:lvl4pPr>
            <a:lvl5pPr marL="3015691" indent="0">
              <a:buNone/>
              <a:defRPr sz="2968"/>
            </a:lvl5pPr>
          </a:lstStyle>
          <a:p>
            <a:pPr lvl="0" rtl="0"/>
            <a:r>
              <a:rPr lang="da-DK" noProof="0"/>
              <a:t>Klik for at redigere teksttypografierne i masteren</a:t>
            </a:r>
          </a:p>
        </p:txBody>
      </p:sp>
      <p:sp>
        <p:nvSpPr>
          <p:cNvPr id="48" name="Pladsholder til tekst 46">
            <a:extLst>
              <a:ext uri="{FF2B5EF4-FFF2-40B4-BE49-F238E27FC236}">
                <a16:creationId xmlns:a16="http://schemas.microsoft.com/office/drawing/2014/main" id="{DD29B92B-5D6C-4077-8F1A-743E03C13A11}"/>
              </a:ext>
            </a:extLst>
          </p:cNvPr>
          <p:cNvSpPr>
            <a:spLocks noGrp="1"/>
          </p:cNvSpPr>
          <p:nvPr>
            <p:ph type="body" sz="quarter" idx="19"/>
          </p:nvPr>
        </p:nvSpPr>
        <p:spPr>
          <a:xfrm>
            <a:off x="5410987" y="6628481"/>
            <a:ext cx="4264112" cy="609021"/>
          </a:xfrm>
        </p:spPr>
        <p:txBody>
          <a:bodyPr rtlCol="0">
            <a:noAutofit/>
          </a:bodyPr>
          <a:lstStyle>
            <a:lvl1pPr marL="0" indent="0" algn="ctr">
              <a:lnSpc>
                <a:spcPct val="100000"/>
              </a:lnSpc>
              <a:spcBef>
                <a:spcPts val="0"/>
              </a:spcBef>
              <a:buNone/>
              <a:defRPr sz="2968" b="1">
                <a:latin typeface="+mj-lt"/>
              </a:defRPr>
            </a:lvl1pPr>
            <a:lvl2pPr marL="753923" indent="0">
              <a:buNone/>
              <a:defRPr sz="2968"/>
            </a:lvl2pPr>
            <a:lvl3pPr marL="1507846" indent="0">
              <a:buNone/>
              <a:defRPr sz="2968"/>
            </a:lvl3pPr>
            <a:lvl4pPr marL="2261768" indent="0">
              <a:buNone/>
              <a:defRPr sz="2968"/>
            </a:lvl4pPr>
            <a:lvl5pPr marL="3015691" indent="0">
              <a:buNone/>
              <a:defRPr sz="2968"/>
            </a:lvl5pPr>
          </a:lstStyle>
          <a:p>
            <a:pPr lvl="0" rtl="0"/>
            <a:r>
              <a:rPr lang="da-DK" noProof="0"/>
              <a:t>Klik for at redigere teksttypografierne i masteren</a:t>
            </a:r>
          </a:p>
        </p:txBody>
      </p:sp>
      <p:sp>
        <p:nvSpPr>
          <p:cNvPr id="49" name="Pladsholder til tekst 46">
            <a:extLst>
              <a:ext uri="{FF2B5EF4-FFF2-40B4-BE49-F238E27FC236}">
                <a16:creationId xmlns:a16="http://schemas.microsoft.com/office/drawing/2014/main" id="{13F3E81B-98F9-43EF-B142-E08146C84EC6}"/>
              </a:ext>
            </a:extLst>
          </p:cNvPr>
          <p:cNvSpPr>
            <a:spLocks noGrp="1"/>
          </p:cNvSpPr>
          <p:nvPr>
            <p:ph type="body" sz="quarter" idx="20"/>
          </p:nvPr>
        </p:nvSpPr>
        <p:spPr>
          <a:xfrm>
            <a:off x="10431549" y="6628481"/>
            <a:ext cx="4264112" cy="609021"/>
          </a:xfrm>
        </p:spPr>
        <p:txBody>
          <a:bodyPr rtlCol="0">
            <a:noAutofit/>
          </a:bodyPr>
          <a:lstStyle>
            <a:lvl1pPr marL="0" indent="0" algn="ctr">
              <a:lnSpc>
                <a:spcPct val="100000"/>
              </a:lnSpc>
              <a:spcBef>
                <a:spcPts val="0"/>
              </a:spcBef>
              <a:buNone/>
              <a:defRPr sz="2968" b="1">
                <a:latin typeface="+mj-lt"/>
              </a:defRPr>
            </a:lvl1pPr>
            <a:lvl2pPr marL="753923" indent="0">
              <a:buNone/>
              <a:defRPr sz="2968"/>
            </a:lvl2pPr>
            <a:lvl3pPr marL="1507846" indent="0">
              <a:buNone/>
              <a:defRPr sz="2968"/>
            </a:lvl3pPr>
            <a:lvl4pPr marL="2261768" indent="0">
              <a:buNone/>
              <a:defRPr sz="2968"/>
            </a:lvl4pPr>
            <a:lvl5pPr marL="3015691" indent="0">
              <a:buNone/>
              <a:defRPr sz="2968"/>
            </a:lvl5pPr>
          </a:lstStyle>
          <a:p>
            <a:pPr lvl="0" rtl="0"/>
            <a:r>
              <a:rPr lang="da-DK" noProof="0"/>
              <a:t>Klik for at redigere teksttypografierne i masteren</a:t>
            </a:r>
          </a:p>
        </p:txBody>
      </p:sp>
      <p:sp>
        <p:nvSpPr>
          <p:cNvPr id="50" name="Pladsholder til tekst 46">
            <a:extLst>
              <a:ext uri="{FF2B5EF4-FFF2-40B4-BE49-F238E27FC236}">
                <a16:creationId xmlns:a16="http://schemas.microsoft.com/office/drawing/2014/main" id="{DBC70D5F-BACB-4A84-A4D0-71ECD4393E28}"/>
              </a:ext>
            </a:extLst>
          </p:cNvPr>
          <p:cNvSpPr>
            <a:spLocks noGrp="1"/>
          </p:cNvSpPr>
          <p:nvPr>
            <p:ph type="body" sz="quarter" idx="21"/>
          </p:nvPr>
        </p:nvSpPr>
        <p:spPr>
          <a:xfrm>
            <a:off x="15457574" y="6628481"/>
            <a:ext cx="4264112" cy="609021"/>
          </a:xfrm>
        </p:spPr>
        <p:txBody>
          <a:bodyPr rtlCol="0">
            <a:noAutofit/>
          </a:bodyPr>
          <a:lstStyle>
            <a:lvl1pPr marL="0" indent="0" algn="ctr">
              <a:lnSpc>
                <a:spcPct val="100000"/>
              </a:lnSpc>
              <a:spcBef>
                <a:spcPts val="0"/>
              </a:spcBef>
              <a:buNone/>
              <a:defRPr sz="2968" b="1">
                <a:latin typeface="+mj-lt"/>
              </a:defRPr>
            </a:lvl1pPr>
            <a:lvl2pPr marL="753923" indent="0">
              <a:buNone/>
              <a:defRPr sz="2968"/>
            </a:lvl2pPr>
            <a:lvl3pPr marL="1507846" indent="0">
              <a:buNone/>
              <a:defRPr sz="2968"/>
            </a:lvl3pPr>
            <a:lvl4pPr marL="2261768" indent="0">
              <a:buNone/>
              <a:defRPr sz="2968"/>
            </a:lvl4pPr>
            <a:lvl5pPr marL="3015691" indent="0">
              <a:buNone/>
              <a:defRPr sz="2968"/>
            </a:lvl5pPr>
          </a:lstStyle>
          <a:p>
            <a:pPr lvl="0" rtl="0"/>
            <a:r>
              <a:rPr lang="da-DK" noProof="0"/>
              <a:t>Klik for at redigere teksttypografierne i masteren</a:t>
            </a:r>
          </a:p>
        </p:txBody>
      </p:sp>
      <p:sp>
        <p:nvSpPr>
          <p:cNvPr id="2" name="Titel 1">
            <a:extLst>
              <a:ext uri="{FF2B5EF4-FFF2-40B4-BE49-F238E27FC236}">
                <a16:creationId xmlns:a16="http://schemas.microsoft.com/office/drawing/2014/main" id="{CDFE23D0-0FF0-42C6-B15F-A719DFDD5264}"/>
              </a:ext>
            </a:extLst>
          </p:cNvPr>
          <p:cNvSpPr>
            <a:spLocks noGrp="1"/>
          </p:cNvSpPr>
          <p:nvPr>
            <p:ph type="title" hasCustomPrompt="1"/>
          </p:nvPr>
        </p:nvSpPr>
        <p:spPr/>
        <p:txBody>
          <a:bodyPr rtlCol="0"/>
          <a:lstStyle/>
          <a:p>
            <a:pPr rtl="0"/>
            <a:r>
              <a:rPr lang="da-DK" noProof="0"/>
              <a:t>Klik for at redigere titeltypografier i master</a:t>
            </a:r>
          </a:p>
        </p:txBody>
      </p:sp>
    </p:spTree>
    <p:extLst>
      <p:ext uri="{BB962C8B-B14F-4D97-AF65-F5344CB8AC3E}">
        <p14:creationId xmlns:p14="http://schemas.microsoft.com/office/powerpoint/2010/main" val="1999402510"/>
      </p:ext>
    </p:extLst>
  </p:cSld>
  <p:clrMapOvr>
    <a:masterClrMapping/>
  </p:clrMapOvr>
  <p:extLst>
    <p:ext uri="{DCECCB84-F9BA-43D5-87BE-67443E8EF086}">
      <p15:sldGuideLst xmlns:p15="http://schemas.microsoft.com/office/powerpoint/2012/main">
        <p15:guide id="1" pos="3166" userDrawn="1">
          <p15:clr>
            <a:srgbClr val="FBAE40"/>
          </p15:clr>
        </p15:guide>
        <p15:guide id="2" pos="6332" userDrawn="1">
          <p15:clr>
            <a:srgbClr val="FBAE40"/>
          </p15:clr>
        </p15:guide>
        <p15:guide id="3" pos="9498" userDrawn="1">
          <p15:clr>
            <a:srgbClr val="FBAE40"/>
          </p15:clr>
        </p15:guide>
        <p15:guide id="4" pos="6569" userDrawn="1">
          <p15:clr>
            <a:srgbClr val="5ACBF0"/>
          </p15:clr>
        </p15:guide>
        <p15:guide id="5" pos="6095" userDrawn="1">
          <p15:clr>
            <a:srgbClr val="5ACBF0"/>
          </p15:clr>
        </p15:guide>
        <p15:guide id="6" pos="3403" userDrawn="1">
          <p15:clr>
            <a:srgbClr val="5ACBF0"/>
          </p15:clr>
        </p15:guide>
        <p15:guide id="7" pos="2929" userDrawn="1">
          <p15:clr>
            <a:srgbClr val="5ACBF0"/>
          </p15:clr>
        </p15:guide>
        <p15:guide id="8" pos="9261" userDrawn="1">
          <p15:clr>
            <a:srgbClr val="5ACBF0"/>
          </p15:clr>
        </p15:guide>
        <p15:guide id="9" pos="9735" userDrawn="1">
          <p15:clr>
            <a:srgbClr val="5ACBF0"/>
          </p15:clr>
        </p15:guide>
        <p15:guide id="10" pos="237" userDrawn="1">
          <p15:clr>
            <a:srgbClr val="5ACBF0"/>
          </p15:clr>
        </p15:guide>
        <p15:guide id="11" orient="horz" pos="6887" userDrawn="1">
          <p15:clr>
            <a:srgbClr val="5ACBF0"/>
          </p15:clr>
        </p15:guide>
        <p15:guide id="12" pos="12427" userDrawn="1">
          <p15:clr>
            <a:srgbClr val="5ACBF0"/>
          </p15:clr>
        </p15:guide>
        <p15:guide id="13" orient="horz" pos="237" userDrawn="1">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id="{EC44EA90-81BB-032A-2023-3F5721CF5AC8}"/>
              </a:ext>
            </a:extLst>
          </p:cNvPr>
          <p:cNvSpPr/>
          <p:nvPr userDrawn="1"/>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4274"/>
          </a:solidFill>
        </p:spPr>
        <p:txBody>
          <a:bodyPr wrap="square" lIns="0" tIns="0" rIns="0" bIns="0" rtlCol="0"/>
          <a:lstStyle/>
          <a:p>
            <a:endParaRPr>
              <a:solidFill>
                <a:srgbClr val="004274"/>
              </a:solidFill>
            </a:endParaRPr>
          </a:p>
        </p:txBody>
      </p:sp>
      <p:sp>
        <p:nvSpPr>
          <p:cNvPr id="10" name="Pladsholder til tekst 9">
            <a:extLst>
              <a:ext uri="{FF2B5EF4-FFF2-40B4-BE49-F238E27FC236}">
                <a16:creationId xmlns:a16="http://schemas.microsoft.com/office/drawing/2014/main" id="{AC9177C5-4CA8-E44A-75FF-9F90BBAB09BD}"/>
              </a:ext>
            </a:extLst>
          </p:cNvPr>
          <p:cNvSpPr>
            <a:spLocks noGrp="1"/>
          </p:cNvSpPr>
          <p:nvPr>
            <p:ph type="body" sz="quarter" idx="10" hasCustomPrompt="1"/>
          </p:nvPr>
        </p:nvSpPr>
        <p:spPr>
          <a:xfrm>
            <a:off x="8406000" y="4554000"/>
            <a:ext cx="9799450" cy="1100675"/>
          </a:xfrm>
          <a:prstGeom prst="rect">
            <a:avLst/>
          </a:prstGeom>
        </p:spPr>
        <p:txBody>
          <a:bodyPr/>
          <a:lstStyle>
            <a:lvl1pPr>
              <a:defRPr sz="5900" b="1" i="0">
                <a:solidFill>
                  <a:schemeClr val="bg1"/>
                </a:solidFill>
                <a:latin typeface="Montserrat Black" pitchFamily="2" charset="77"/>
              </a:defRPr>
            </a:lvl1pPr>
            <a:lvl2pPr>
              <a:defRPr sz="7900" b="1" i="0">
                <a:latin typeface="Montserrat Black" pitchFamily="2" charset="77"/>
              </a:defRPr>
            </a:lvl2pPr>
            <a:lvl3pPr>
              <a:defRPr sz="7900" b="1" i="0">
                <a:latin typeface="Montserrat Black" pitchFamily="2" charset="77"/>
              </a:defRPr>
            </a:lvl3pPr>
            <a:lvl4pPr>
              <a:defRPr sz="7900" b="1" i="0">
                <a:latin typeface="Montserrat Black" pitchFamily="2" charset="77"/>
              </a:defRPr>
            </a:lvl4pPr>
            <a:lvl5pPr>
              <a:defRPr sz="7900" b="1" i="0">
                <a:latin typeface="Montserrat Black" pitchFamily="2" charset="77"/>
              </a:defRPr>
            </a:lvl5pPr>
          </a:lstStyle>
          <a:p>
            <a:pPr lvl="0"/>
            <a:r>
              <a:rPr lang="da-DK" dirty="0"/>
              <a:t>Forsidemulighed 3</a:t>
            </a:r>
          </a:p>
        </p:txBody>
      </p:sp>
      <p:sp>
        <p:nvSpPr>
          <p:cNvPr id="12" name="Pladsholder til tekst 11">
            <a:extLst>
              <a:ext uri="{FF2B5EF4-FFF2-40B4-BE49-F238E27FC236}">
                <a16:creationId xmlns:a16="http://schemas.microsoft.com/office/drawing/2014/main" id="{FDDD96FD-7A5B-10AA-7033-80924E9396F9}"/>
              </a:ext>
            </a:extLst>
          </p:cNvPr>
          <p:cNvSpPr>
            <a:spLocks noGrp="1"/>
          </p:cNvSpPr>
          <p:nvPr>
            <p:ph type="body" sz="quarter" idx="11" hasCustomPrompt="1"/>
          </p:nvPr>
        </p:nvSpPr>
        <p:spPr>
          <a:xfrm>
            <a:off x="8396337" y="5502275"/>
            <a:ext cx="9809113" cy="1438068"/>
          </a:xfrm>
          <a:prstGeom prst="rect">
            <a:avLst/>
          </a:prstGeom>
        </p:spPr>
        <p:txBody>
          <a:bodyPr/>
          <a:lstStyle>
            <a:lvl1pPr>
              <a:defRPr sz="4600" b="0" i="0">
                <a:solidFill>
                  <a:schemeClr val="bg1"/>
                </a:solidFill>
                <a:latin typeface="Montserrat" pitchFamily="2" charset="77"/>
              </a:defRPr>
            </a:lvl1pPr>
          </a:lstStyle>
          <a:p>
            <a:pPr lvl="0"/>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pic>
        <p:nvPicPr>
          <p:cNvPr id="13" name="Grafik 12">
            <a:extLst>
              <a:ext uri="{FF2B5EF4-FFF2-40B4-BE49-F238E27FC236}">
                <a16:creationId xmlns:a16="http://schemas.microsoft.com/office/drawing/2014/main" id="{6FC209FE-2D7C-189C-B077-019B963A690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7733601" y="230400"/>
            <a:ext cx="2101916" cy="729591"/>
          </a:xfrm>
          <a:prstGeom prst="rect">
            <a:avLst/>
          </a:prstGeom>
        </p:spPr>
      </p:pic>
      <p:pic>
        <p:nvPicPr>
          <p:cNvPr id="5" name="Grafik 4">
            <a:extLst>
              <a:ext uri="{FF2B5EF4-FFF2-40B4-BE49-F238E27FC236}">
                <a16:creationId xmlns:a16="http://schemas.microsoft.com/office/drawing/2014/main" id="{8A96F8F8-9F4E-5C4F-1F06-953E73696F5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1522"/>
          <a:stretch/>
        </p:blipFill>
        <p:spPr>
          <a:xfrm>
            <a:off x="3088800" y="2961604"/>
            <a:ext cx="4418459" cy="5385506"/>
          </a:xfrm>
          <a:prstGeom prst="rect">
            <a:avLst/>
          </a:prstGeom>
        </p:spPr>
      </p:pic>
    </p:spTree>
    <p:extLst>
      <p:ext uri="{BB962C8B-B14F-4D97-AF65-F5344CB8AC3E}">
        <p14:creationId xmlns:p14="http://schemas.microsoft.com/office/powerpoint/2010/main" val="2991090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gsorden/indhold 1">
    <p:bg>
      <p:bgPr>
        <a:solidFill>
          <a:schemeClr val="bg1"/>
        </a:solidFill>
        <a:effectLst/>
      </p:bgPr>
    </p:bg>
    <p:spTree>
      <p:nvGrpSpPr>
        <p:cNvPr id="1" name=""/>
        <p:cNvGrpSpPr/>
        <p:nvPr/>
      </p:nvGrpSpPr>
      <p:grpSpPr>
        <a:xfrm>
          <a:off x="0" y="0"/>
          <a:ext cx="0" cy="0"/>
          <a:chOff x="0" y="0"/>
          <a:chExt cx="0" cy="0"/>
        </a:xfrm>
      </p:grpSpPr>
      <p:sp>
        <p:nvSpPr>
          <p:cNvPr id="7" name="Pladsholder til tekst 2">
            <a:extLst>
              <a:ext uri="{FF2B5EF4-FFF2-40B4-BE49-F238E27FC236}">
                <a16:creationId xmlns:a16="http://schemas.microsoft.com/office/drawing/2014/main" id="{75D4CF59-C96E-F6DD-A286-BDAB803E079B}"/>
              </a:ext>
            </a:extLst>
          </p:cNvPr>
          <p:cNvSpPr>
            <a:spLocks noGrp="1"/>
          </p:cNvSpPr>
          <p:nvPr>
            <p:ph type="body" sz="quarter" idx="10" hasCustomPrompt="1"/>
          </p:nvPr>
        </p:nvSpPr>
        <p:spPr>
          <a:xfrm>
            <a:off x="4082400" y="4024800"/>
            <a:ext cx="11532250" cy="6049962"/>
          </a:xfrm>
          <a:prstGeom prst="rect">
            <a:avLst/>
          </a:prstGeom>
        </p:spPr>
        <p:txBody>
          <a:bodyPr/>
          <a:lstStyle>
            <a:lvl1pPr marL="457200" indent="-457200">
              <a:lnSpc>
                <a:spcPct val="200000"/>
              </a:lnSpc>
              <a:buFont typeface="+mj-lt"/>
              <a:buAutoNum type="arabicPeriod"/>
              <a:defRPr sz="2000" b="0" i="0">
                <a:solidFill>
                  <a:srgbClr val="004274"/>
                </a:solidFill>
                <a:latin typeface="Montserrat" pitchFamily="2" charset="77"/>
                <a:ea typeface="Verdana" panose="020B0604030504040204" pitchFamily="34" charset="0"/>
                <a:cs typeface="Verdana" panose="020B0604030504040204" pitchFamily="34" charset="0"/>
              </a:defRPr>
            </a:lvl1pPr>
            <a:lvl2pPr marL="7429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5pPr>
          </a:lstStyle>
          <a:p>
            <a:pPr lvl="0"/>
            <a:r>
              <a:rPr lang="da-DK" dirty="0" err="1"/>
              <a:t>Lorem</a:t>
            </a:r>
            <a:r>
              <a:rPr lang="da-DK" dirty="0"/>
              <a:t> </a:t>
            </a:r>
            <a:r>
              <a:rPr lang="da-DK" dirty="0" err="1"/>
              <a:t>ipsum</a:t>
            </a:r>
            <a:endParaRPr lang="da-DK" dirty="0"/>
          </a:p>
        </p:txBody>
      </p:sp>
      <p:sp>
        <p:nvSpPr>
          <p:cNvPr id="8" name="Pladsholder til tekst 4">
            <a:extLst>
              <a:ext uri="{FF2B5EF4-FFF2-40B4-BE49-F238E27FC236}">
                <a16:creationId xmlns:a16="http://schemas.microsoft.com/office/drawing/2014/main" id="{311EF355-C4C9-52DD-7D98-3EFC002EFF8F}"/>
              </a:ext>
            </a:extLst>
          </p:cNvPr>
          <p:cNvSpPr>
            <a:spLocks noGrp="1"/>
          </p:cNvSpPr>
          <p:nvPr>
            <p:ph type="body" sz="quarter" idx="11" hasCustomPrompt="1"/>
          </p:nvPr>
        </p:nvSpPr>
        <p:spPr>
          <a:xfrm>
            <a:off x="4078800" y="2235600"/>
            <a:ext cx="11532250" cy="1295400"/>
          </a:xfrm>
          <a:prstGeom prst="rect">
            <a:avLst/>
          </a:prstGeom>
        </p:spPr>
        <p:txBody>
          <a:bodyPr/>
          <a:lstStyle>
            <a:lvl1pPr>
              <a:defRPr sz="6000" b="1" i="0">
                <a:solidFill>
                  <a:srgbClr val="004274"/>
                </a:solidFill>
                <a:latin typeface="Montserrat Black" pitchFamily="2" charset="77"/>
                <a:ea typeface="Verdana" panose="020B0604030504040204" pitchFamily="34" charset="0"/>
                <a:cs typeface="Verdana" panose="020B0604030504040204" pitchFamily="34" charset="0"/>
              </a:defRPr>
            </a:lvl1pPr>
          </a:lstStyle>
          <a:p>
            <a:pPr lvl="0"/>
            <a:r>
              <a:rPr lang="da-DK" dirty="0"/>
              <a:t>Dagsorden/indhold</a:t>
            </a:r>
          </a:p>
        </p:txBody>
      </p:sp>
      <p:pic>
        <p:nvPicPr>
          <p:cNvPr id="9" name="Grafik 8">
            <a:extLst>
              <a:ext uri="{FF2B5EF4-FFF2-40B4-BE49-F238E27FC236}">
                <a16:creationId xmlns:a16="http://schemas.microsoft.com/office/drawing/2014/main" id="{72B3BD51-E8E1-68F6-2A5E-26AB10328FE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733600" y="230400"/>
            <a:ext cx="2101918" cy="72959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gsorden/indhold 2">
    <p:bg>
      <p:bgPr>
        <a:solidFill>
          <a:schemeClr val="bg1"/>
        </a:solidFill>
        <a:effectLst/>
      </p:bgPr>
    </p:bg>
    <p:spTree>
      <p:nvGrpSpPr>
        <p:cNvPr id="1" name=""/>
        <p:cNvGrpSpPr/>
        <p:nvPr/>
      </p:nvGrpSpPr>
      <p:grpSpPr>
        <a:xfrm>
          <a:off x="0" y="0"/>
          <a:ext cx="0" cy="0"/>
          <a:chOff x="0" y="0"/>
          <a:chExt cx="0" cy="0"/>
        </a:xfrm>
      </p:grpSpPr>
      <p:sp>
        <p:nvSpPr>
          <p:cNvPr id="7" name="Pladsholder til tekst 2">
            <a:extLst>
              <a:ext uri="{FF2B5EF4-FFF2-40B4-BE49-F238E27FC236}">
                <a16:creationId xmlns:a16="http://schemas.microsoft.com/office/drawing/2014/main" id="{75D4CF59-C96E-F6DD-A286-BDAB803E079B}"/>
              </a:ext>
            </a:extLst>
          </p:cNvPr>
          <p:cNvSpPr>
            <a:spLocks noGrp="1"/>
          </p:cNvSpPr>
          <p:nvPr>
            <p:ph type="body" sz="quarter" idx="10" hasCustomPrompt="1"/>
          </p:nvPr>
        </p:nvSpPr>
        <p:spPr>
          <a:xfrm>
            <a:off x="4082400" y="4024800"/>
            <a:ext cx="11532250" cy="6049962"/>
          </a:xfrm>
          <a:prstGeom prst="rect">
            <a:avLst/>
          </a:prstGeom>
        </p:spPr>
        <p:txBody>
          <a:bodyPr/>
          <a:lstStyle>
            <a:lvl1pPr marL="457200" indent="-457200">
              <a:lnSpc>
                <a:spcPct val="200000"/>
              </a:lnSpc>
              <a:buFont typeface="Arial" panose="020B0604020202020204" pitchFamily="34" charset="0"/>
              <a:buChar char="•"/>
              <a:defRPr sz="2000" b="0" i="0">
                <a:solidFill>
                  <a:srgbClr val="004274"/>
                </a:solidFill>
                <a:latin typeface="Montserrat" pitchFamily="2" charset="77"/>
                <a:ea typeface="Verdana" panose="020B0604030504040204" pitchFamily="34" charset="0"/>
                <a:cs typeface="Verdana" panose="020B0604030504040204" pitchFamily="34" charset="0"/>
              </a:defRPr>
            </a:lvl1pPr>
            <a:lvl2pPr marL="7429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5pPr>
          </a:lstStyle>
          <a:p>
            <a:pPr lvl="0"/>
            <a:r>
              <a:rPr lang="da-DK" dirty="0" err="1"/>
              <a:t>Lorem</a:t>
            </a:r>
            <a:r>
              <a:rPr lang="da-DK" dirty="0"/>
              <a:t> </a:t>
            </a:r>
            <a:r>
              <a:rPr lang="da-DK" dirty="0" err="1"/>
              <a:t>ipsum</a:t>
            </a:r>
            <a:endParaRPr lang="da-DK" dirty="0"/>
          </a:p>
        </p:txBody>
      </p:sp>
      <p:sp>
        <p:nvSpPr>
          <p:cNvPr id="8" name="Pladsholder til tekst 4">
            <a:extLst>
              <a:ext uri="{FF2B5EF4-FFF2-40B4-BE49-F238E27FC236}">
                <a16:creationId xmlns:a16="http://schemas.microsoft.com/office/drawing/2014/main" id="{311EF355-C4C9-52DD-7D98-3EFC002EFF8F}"/>
              </a:ext>
            </a:extLst>
          </p:cNvPr>
          <p:cNvSpPr>
            <a:spLocks noGrp="1"/>
          </p:cNvSpPr>
          <p:nvPr>
            <p:ph type="body" sz="quarter" idx="11" hasCustomPrompt="1"/>
          </p:nvPr>
        </p:nvSpPr>
        <p:spPr>
          <a:xfrm>
            <a:off x="4078800" y="2235600"/>
            <a:ext cx="11532250" cy="1295400"/>
          </a:xfrm>
          <a:prstGeom prst="rect">
            <a:avLst/>
          </a:prstGeom>
        </p:spPr>
        <p:txBody>
          <a:bodyPr/>
          <a:lstStyle>
            <a:lvl1pPr>
              <a:defRPr sz="6000" b="1" i="0">
                <a:solidFill>
                  <a:srgbClr val="004274"/>
                </a:solidFill>
                <a:latin typeface="Montserrat Black" pitchFamily="2" charset="77"/>
                <a:ea typeface="Verdana" panose="020B0604030504040204" pitchFamily="34" charset="0"/>
                <a:cs typeface="Verdana" panose="020B0604030504040204" pitchFamily="34" charset="0"/>
              </a:defRPr>
            </a:lvl1pPr>
          </a:lstStyle>
          <a:p>
            <a:pPr lvl="0"/>
            <a:r>
              <a:rPr lang="da-DK" dirty="0"/>
              <a:t>Dagsorden/indhold</a:t>
            </a:r>
          </a:p>
        </p:txBody>
      </p:sp>
      <p:pic>
        <p:nvPicPr>
          <p:cNvPr id="9" name="Grafik 8">
            <a:extLst>
              <a:ext uri="{FF2B5EF4-FFF2-40B4-BE49-F238E27FC236}">
                <a16:creationId xmlns:a16="http://schemas.microsoft.com/office/drawing/2014/main" id="{72B3BD51-E8E1-68F6-2A5E-26AB10328FE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733600" y="230400"/>
            <a:ext cx="2101918" cy="729591"/>
          </a:xfrm>
          <a:prstGeom prst="rect">
            <a:avLst/>
          </a:prstGeom>
        </p:spPr>
      </p:pic>
    </p:spTree>
    <p:extLst>
      <p:ext uri="{BB962C8B-B14F-4D97-AF65-F5344CB8AC3E}">
        <p14:creationId xmlns:p14="http://schemas.microsoft.com/office/powerpoint/2010/main" val="3445270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gsorden/indhold 3">
    <p:bg>
      <p:bgPr>
        <a:solidFill>
          <a:schemeClr val="bg1"/>
        </a:solidFill>
        <a:effectLst/>
      </p:bgPr>
    </p:bg>
    <p:spTree>
      <p:nvGrpSpPr>
        <p:cNvPr id="1" name=""/>
        <p:cNvGrpSpPr/>
        <p:nvPr/>
      </p:nvGrpSpPr>
      <p:grpSpPr>
        <a:xfrm>
          <a:off x="0" y="0"/>
          <a:ext cx="0" cy="0"/>
          <a:chOff x="0" y="0"/>
          <a:chExt cx="0" cy="0"/>
        </a:xfrm>
      </p:grpSpPr>
      <p:sp>
        <p:nvSpPr>
          <p:cNvPr id="7" name="Pladsholder til tekst 2">
            <a:extLst>
              <a:ext uri="{FF2B5EF4-FFF2-40B4-BE49-F238E27FC236}">
                <a16:creationId xmlns:a16="http://schemas.microsoft.com/office/drawing/2014/main" id="{75D4CF59-C96E-F6DD-A286-BDAB803E079B}"/>
              </a:ext>
            </a:extLst>
          </p:cNvPr>
          <p:cNvSpPr>
            <a:spLocks noGrp="1"/>
          </p:cNvSpPr>
          <p:nvPr>
            <p:ph type="body" sz="quarter" idx="10" hasCustomPrompt="1"/>
          </p:nvPr>
        </p:nvSpPr>
        <p:spPr>
          <a:xfrm>
            <a:off x="4082400" y="4024800"/>
            <a:ext cx="11532250" cy="6049962"/>
          </a:xfrm>
          <a:prstGeom prst="rect">
            <a:avLst/>
          </a:prstGeom>
        </p:spPr>
        <p:txBody>
          <a:bodyPr/>
          <a:lstStyle>
            <a:lvl1pPr marL="457200" indent="-457200">
              <a:lnSpc>
                <a:spcPct val="200000"/>
              </a:lnSpc>
              <a:buFont typeface="+mj-lt"/>
              <a:buAutoNum type="arabicPeriod"/>
              <a:defRPr sz="2000" b="0" i="0">
                <a:solidFill>
                  <a:srgbClr val="004274"/>
                </a:solidFill>
                <a:latin typeface="Montserrat" pitchFamily="2" charset="77"/>
                <a:ea typeface="Verdana" panose="020B0604030504040204" pitchFamily="34" charset="0"/>
                <a:cs typeface="Verdana" panose="020B0604030504040204" pitchFamily="34" charset="0"/>
              </a:defRPr>
            </a:lvl1pPr>
            <a:lvl2pPr marL="7429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5pPr>
          </a:lstStyle>
          <a:p>
            <a:pPr lvl="0"/>
            <a:r>
              <a:rPr lang="da-DK" dirty="0" err="1"/>
              <a:t>Lorem</a:t>
            </a:r>
            <a:r>
              <a:rPr lang="da-DK" dirty="0"/>
              <a:t> </a:t>
            </a:r>
            <a:r>
              <a:rPr lang="da-DK" dirty="0" err="1"/>
              <a:t>ipsum</a:t>
            </a:r>
            <a:endParaRPr lang="da-DK" dirty="0"/>
          </a:p>
        </p:txBody>
      </p:sp>
      <p:sp>
        <p:nvSpPr>
          <p:cNvPr id="8" name="Pladsholder til tekst 4">
            <a:extLst>
              <a:ext uri="{FF2B5EF4-FFF2-40B4-BE49-F238E27FC236}">
                <a16:creationId xmlns:a16="http://schemas.microsoft.com/office/drawing/2014/main" id="{311EF355-C4C9-52DD-7D98-3EFC002EFF8F}"/>
              </a:ext>
            </a:extLst>
          </p:cNvPr>
          <p:cNvSpPr>
            <a:spLocks noGrp="1"/>
          </p:cNvSpPr>
          <p:nvPr>
            <p:ph type="body" sz="quarter" idx="11" hasCustomPrompt="1"/>
          </p:nvPr>
        </p:nvSpPr>
        <p:spPr>
          <a:xfrm>
            <a:off x="4078800" y="2235600"/>
            <a:ext cx="11532250" cy="1295400"/>
          </a:xfrm>
          <a:prstGeom prst="rect">
            <a:avLst/>
          </a:prstGeom>
        </p:spPr>
        <p:txBody>
          <a:bodyPr/>
          <a:lstStyle>
            <a:lvl1pPr>
              <a:defRPr sz="6000" b="1" i="0">
                <a:solidFill>
                  <a:srgbClr val="004274"/>
                </a:solidFill>
                <a:latin typeface="Montserrat Black" pitchFamily="2" charset="77"/>
                <a:ea typeface="Verdana" panose="020B0604030504040204" pitchFamily="34" charset="0"/>
                <a:cs typeface="Verdana" panose="020B0604030504040204" pitchFamily="34" charset="0"/>
              </a:defRPr>
            </a:lvl1pPr>
          </a:lstStyle>
          <a:p>
            <a:pPr lvl="0"/>
            <a:r>
              <a:rPr lang="da-DK" dirty="0"/>
              <a:t>Dagsorden/indhold</a:t>
            </a:r>
          </a:p>
        </p:txBody>
      </p:sp>
      <p:sp>
        <p:nvSpPr>
          <p:cNvPr id="2" name="bg object 16">
            <a:extLst>
              <a:ext uri="{FF2B5EF4-FFF2-40B4-BE49-F238E27FC236}">
                <a16:creationId xmlns:a16="http://schemas.microsoft.com/office/drawing/2014/main" id="{A5D830A8-EDF4-A5A8-69DB-ED1F5752BE7B}"/>
              </a:ext>
            </a:extLst>
          </p:cNvPr>
          <p:cNvSpPr/>
          <p:nvPr userDrawn="1"/>
        </p:nvSpPr>
        <p:spPr>
          <a:xfrm>
            <a:off x="19744100" y="0"/>
            <a:ext cx="360000" cy="11308715"/>
          </a:xfrm>
          <a:custGeom>
            <a:avLst/>
            <a:gdLst/>
            <a:ahLst/>
            <a:cxnLst/>
            <a:rect l="l" t="t" r="r" b="b"/>
            <a:pathLst>
              <a:path w="354965" h="11308715">
                <a:moveTo>
                  <a:pt x="0" y="0"/>
                </a:moveTo>
                <a:lnTo>
                  <a:pt x="0" y="11308555"/>
                </a:lnTo>
                <a:lnTo>
                  <a:pt x="354447" y="11308555"/>
                </a:lnTo>
                <a:lnTo>
                  <a:pt x="354447" y="0"/>
                </a:lnTo>
                <a:lnTo>
                  <a:pt x="0" y="0"/>
                </a:lnTo>
                <a:close/>
              </a:path>
            </a:pathLst>
          </a:custGeom>
          <a:solidFill>
            <a:srgbClr val="004274"/>
          </a:solidFill>
        </p:spPr>
        <p:txBody>
          <a:bodyPr wrap="square" lIns="0" tIns="0" rIns="0" bIns="0" rtlCol="0"/>
          <a:lstStyle/>
          <a:p>
            <a:endParaRPr/>
          </a:p>
        </p:txBody>
      </p:sp>
      <p:pic>
        <p:nvPicPr>
          <p:cNvPr id="3" name="Grafik 2">
            <a:extLst>
              <a:ext uri="{FF2B5EF4-FFF2-40B4-BE49-F238E27FC236}">
                <a16:creationId xmlns:a16="http://schemas.microsoft.com/office/drawing/2014/main" id="{EF9080B9-2040-ACF6-9B61-287BCC5956D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373600" y="230400"/>
            <a:ext cx="2101918" cy="729591"/>
          </a:xfrm>
          <a:prstGeom prst="rect">
            <a:avLst/>
          </a:prstGeom>
        </p:spPr>
      </p:pic>
    </p:spTree>
    <p:extLst>
      <p:ext uri="{BB962C8B-B14F-4D97-AF65-F5344CB8AC3E}">
        <p14:creationId xmlns:p14="http://schemas.microsoft.com/office/powerpoint/2010/main" val="2523566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agsorden/indhold 4">
    <p:bg>
      <p:bgPr>
        <a:solidFill>
          <a:schemeClr val="bg1"/>
        </a:solidFill>
        <a:effectLst/>
      </p:bgPr>
    </p:bg>
    <p:spTree>
      <p:nvGrpSpPr>
        <p:cNvPr id="1" name=""/>
        <p:cNvGrpSpPr/>
        <p:nvPr/>
      </p:nvGrpSpPr>
      <p:grpSpPr>
        <a:xfrm>
          <a:off x="0" y="0"/>
          <a:ext cx="0" cy="0"/>
          <a:chOff x="0" y="0"/>
          <a:chExt cx="0" cy="0"/>
        </a:xfrm>
      </p:grpSpPr>
      <p:sp>
        <p:nvSpPr>
          <p:cNvPr id="7" name="Pladsholder til tekst 2">
            <a:extLst>
              <a:ext uri="{FF2B5EF4-FFF2-40B4-BE49-F238E27FC236}">
                <a16:creationId xmlns:a16="http://schemas.microsoft.com/office/drawing/2014/main" id="{75D4CF59-C96E-F6DD-A286-BDAB803E079B}"/>
              </a:ext>
            </a:extLst>
          </p:cNvPr>
          <p:cNvSpPr>
            <a:spLocks noGrp="1"/>
          </p:cNvSpPr>
          <p:nvPr>
            <p:ph type="body" sz="quarter" idx="10" hasCustomPrompt="1"/>
          </p:nvPr>
        </p:nvSpPr>
        <p:spPr>
          <a:xfrm>
            <a:off x="4082400" y="4024800"/>
            <a:ext cx="11532250" cy="6049962"/>
          </a:xfrm>
          <a:prstGeom prst="rect">
            <a:avLst/>
          </a:prstGeom>
        </p:spPr>
        <p:txBody>
          <a:bodyPr/>
          <a:lstStyle>
            <a:lvl1pPr marL="457200" indent="-457200">
              <a:lnSpc>
                <a:spcPct val="200000"/>
              </a:lnSpc>
              <a:buFont typeface="Arial" panose="020B0604020202020204" pitchFamily="34" charset="0"/>
              <a:buChar char="•"/>
              <a:defRPr sz="2000" b="0" i="0">
                <a:solidFill>
                  <a:srgbClr val="004274"/>
                </a:solidFill>
                <a:latin typeface="Montserrat" pitchFamily="2" charset="77"/>
                <a:ea typeface="Verdana" panose="020B0604030504040204" pitchFamily="34" charset="0"/>
                <a:cs typeface="Verdana" panose="020B0604030504040204" pitchFamily="34" charset="0"/>
              </a:defRPr>
            </a:lvl1pPr>
            <a:lvl2pPr marL="7429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5pPr>
          </a:lstStyle>
          <a:p>
            <a:pPr lvl="0"/>
            <a:r>
              <a:rPr lang="da-DK" dirty="0" err="1"/>
              <a:t>Lorem</a:t>
            </a:r>
            <a:r>
              <a:rPr lang="da-DK" dirty="0"/>
              <a:t> </a:t>
            </a:r>
            <a:r>
              <a:rPr lang="da-DK" dirty="0" err="1"/>
              <a:t>ipsum</a:t>
            </a:r>
            <a:endParaRPr lang="da-DK" dirty="0"/>
          </a:p>
        </p:txBody>
      </p:sp>
      <p:sp>
        <p:nvSpPr>
          <p:cNvPr id="8" name="Pladsholder til tekst 4">
            <a:extLst>
              <a:ext uri="{FF2B5EF4-FFF2-40B4-BE49-F238E27FC236}">
                <a16:creationId xmlns:a16="http://schemas.microsoft.com/office/drawing/2014/main" id="{311EF355-C4C9-52DD-7D98-3EFC002EFF8F}"/>
              </a:ext>
            </a:extLst>
          </p:cNvPr>
          <p:cNvSpPr>
            <a:spLocks noGrp="1"/>
          </p:cNvSpPr>
          <p:nvPr>
            <p:ph type="body" sz="quarter" idx="11" hasCustomPrompt="1"/>
          </p:nvPr>
        </p:nvSpPr>
        <p:spPr>
          <a:xfrm>
            <a:off x="4078800" y="2235600"/>
            <a:ext cx="11532250" cy="1295400"/>
          </a:xfrm>
          <a:prstGeom prst="rect">
            <a:avLst/>
          </a:prstGeom>
        </p:spPr>
        <p:txBody>
          <a:bodyPr/>
          <a:lstStyle>
            <a:lvl1pPr>
              <a:defRPr sz="6000" b="1" i="0">
                <a:solidFill>
                  <a:srgbClr val="004274"/>
                </a:solidFill>
                <a:latin typeface="Montserrat Black" pitchFamily="2" charset="77"/>
                <a:ea typeface="Verdana" panose="020B0604030504040204" pitchFamily="34" charset="0"/>
                <a:cs typeface="Verdana" panose="020B0604030504040204" pitchFamily="34" charset="0"/>
              </a:defRPr>
            </a:lvl1pPr>
          </a:lstStyle>
          <a:p>
            <a:pPr lvl="0"/>
            <a:r>
              <a:rPr lang="da-DK" dirty="0"/>
              <a:t>Dagsorden/indhold</a:t>
            </a:r>
          </a:p>
        </p:txBody>
      </p:sp>
      <p:sp>
        <p:nvSpPr>
          <p:cNvPr id="2" name="bg object 16">
            <a:extLst>
              <a:ext uri="{FF2B5EF4-FFF2-40B4-BE49-F238E27FC236}">
                <a16:creationId xmlns:a16="http://schemas.microsoft.com/office/drawing/2014/main" id="{A5D830A8-EDF4-A5A8-69DB-ED1F5752BE7B}"/>
              </a:ext>
            </a:extLst>
          </p:cNvPr>
          <p:cNvSpPr/>
          <p:nvPr userDrawn="1"/>
        </p:nvSpPr>
        <p:spPr>
          <a:xfrm>
            <a:off x="19744100" y="0"/>
            <a:ext cx="360000" cy="11308715"/>
          </a:xfrm>
          <a:custGeom>
            <a:avLst/>
            <a:gdLst/>
            <a:ahLst/>
            <a:cxnLst/>
            <a:rect l="l" t="t" r="r" b="b"/>
            <a:pathLst>
              <a:path w="354965" h="11308715">
                <a:moveTo>
                  <a:pt x="0" y="0"/>
                </a:moveTo>
                <a:lnTo>
                  <a:pt x="0" y="11308555"/>
                </a:lnTo>
                <a:lnTo>
                  <a:pt x="354447" y="11308555"/>
                </a:lnTo>
                <a:lnTo>
                  <a:pt x="354447" y="0"/>
                </a:lnTo>
                <a:lnTo>
                  <a:pt x="0" y="0"/>
                </a:lnTo>
                <a:close/>
              </a:path>
            </a:pathLst>
          </a:custGeom>
          <a:solidFill>
            <a:srgbClr val="004274"/>
          </a:solidFill>
        </p:spPr>
        <p:txBody>
          <a:bodyPr wrap="square" lIns="0" tIns="0" rIns="0" bIns="0" rtlCol="0"/>
          <a:lstStyle/>
          <a:p>
            <a:endParaRPr/>
          </a:p>
        </p:txBody>
      </p:sp>
      <p:pic>
        <p:nvPicPr>
          <p:cNvPr id="3" name="Grafik 2">
            <a:extLst>
              <a:ext uri="{FF2B5EF4-FFF2-40B4-BE49-F238E27FC236}">
                <a16:creationId xmlns:a16="http://schemas.microsoft.com/office/drawing/2014/main" id="{EF9080B9-2040-ACF6-9B61-287BCC5956D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373600" y="230400"/>
            <a:ext cx="2101918" cy="729591"/>
          </a:xfrm>
          <a:prstGeom prst="rect">
            <a:avLst/>
          </a:prstGeom>
        </p:spPr>
      </p:pic>
    </p:spTree>
    <p:extLst>
      <p:ext uri="{BB962C8B-B14F-4D97-AF65-F5344CB8AC3E}">
        <p14:creationId xmlns:p14="http://schemas.microsoft.com/office/powerpoint/2010/main" val="1775248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Objekt og tekst 1">
    <p:bg>
      <p:bgPr>
        <a:solidFill>
          <a:schemeClr val="bg1"/>
        </a:soli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72B3BD51-E8E1-68F6-2A5E-26AB10328FE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733600" y="230400"/>
            <a:ext cx="2101918" cy="729591"/>
          </a:xfrm>
          <a:prstGeom prst="rect">
            <a:avLst/>
          </a:prstGeom>
        </p:spPr>
      </p:pic>
      <p:sp>
        <p:nvSpPr>
          <p:cNvPr id="2" name="Pladsholder til tekst 2">
            <a:extLst>
              <a:ext uri="{FF2B5EF4-FFF2-40B4-BE49-F238E27FC236}">
                <a16:creationId xmlns:a16="http://schemas.microsoft.com/office/drawing/2014/main" id="{EC0E36C0-5080-56AC-ED24-98C119D1990C}"/>
              </a:ext>
            </a:extLst>
          </p:cNvPr>
          <p:cNvSpPr>
            <a:spLocks noGrp="1"/>
          </p:cNvSpPr>
          <p:nvPr>
            <p:ph type="body" sz="quarter" idx="10" hasCustomPrompt="1"/>
          </p:nvPr>
        </p:nvSpPr>
        <p:spPr>
          <a:xfrm>
            <a:off x="11274850" y="3599156"/>
            <a:ext cx="7772400" cy="6049962"/>
          </a:xfrm>
          <a:prstGeom prst="rect">
            <a:avLst/>
          </a:prstGeom>
        </p:spPr>
        <p:txBody>
          <a:bodyPr/>
          <a:lstStyle>
            <a:lvl1pPr marL="0" indent="0">
              <a:lnSpc>
                <a:spcPct val="100000"/>
              </a:lnSpc>
              <a:buFont typeface="Arial" panose="020B0604020202020204" pitchFamily="34" charset="0"/>
              <a:buNone/>
              <a:defRPr sz="2000" b="0" i="0">
                <a:latin typeface="Montserrat" pitchFamily="2" charset="77"/>
                <a:ea typeface="Verdana" panose="020B0604030504040204" pitchFamily="34" charset="0"/>
                <a:cs typeface="Verdana" panose="020B0604030504040204" pitchFamily="34" charset="0"/>
              </a:defRPr>
            </a:lvl1pPr>
            <a:lvl2pPr marL="7429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5pPr>
          </a:lstStyle>
          <a:p>
            <a:pPr lvl="0"/>
            <a:r>
              <a:rPr lang="da-DK" dirty="0" err="1"/>
              <a:t>Lorem</a:t>
            </a:r>
            <a:r>
              <a:rPr lang="da-DK" dirty="0"/>
              <a:t> </a:t>
            </a:r>
            <a:r>
              <a:rPr lang="da-DK" dirty="0" err="1"/>
              <a:t>ipsum</a:t>
            </a:r>
            <a:endParaRPr lang="da-DK" dirty="0"/>
          </a:p>
        </p:txBody>
      </p:sp>
      <p:sp>
        <p:nvSpPr>
          <p:cNvPr id="3" name="Pladsholder til tekst 4">
            <a:extLst>
              <a:ext uri="{FF2B5EF4-FFF2-40B4-BE49-F238E27FC236}">
                <a16:creationId xmlns:a16="http://schemas.microsoft.com/office/drawing/2014/main" id="{C82F5845-26BA-6C23-C1E1-53861E15C7D9}"/>
              </a:ext>
            </a:extLst>
          </p:cNvPr>
          <p:cNvSpPr>
            <a:spLocks noGrp="1"/>
          </p:cNvSpPr>
          <p:nvPr>
            <p:ph type="body" sz="quarter" idx="11" hasCustomPrompt="1"/>
          </p:nvPr>
        </p:nvSpPr>
        <p:spPr>
          <a:xfrm>
            <a:off x="11271250" y="2235600"/>
            <a:ext cx="7772400" cy="1295400"/>
          </a:xfrm>
          <a:prstGeom prst="rect">
            <a:avLst/>
          </a:prstGeom>
        </p:spPr>
        <p:txBody>
          <a:bodyPr/>
          <a:lstStyle>
            <a:lvl1pPr>
              <a:defRPr sz="6000" b="1" i="0">
                <a:solidFill>
                  <a:srgbClr val="004274"/>
                </a:solidFill>
                <a:latin typeface="Montserrat Black" pitchFamily="2" charset="77"/>
                <a:ea typeface="Verdana" panose="020B0604030504040204" pitchFamily="34" charset="0"/>
                <a:cs typeface="Verdana" panose="020B0604030504040204" pitchFamily="34" charset="0"/>
              </a:defRPr>
            </a:lvl1pPr>
          </a:lstStyle>
          <a:p>
            <a:pPr lvl="0"/>
            <a:r>
              <a:rPr lang="da-DK" dirty="0"/>
              <a:t>Overskrift</a:t>
            </a:r>
          </a:p>
        </p:txBody>
      </p:sp>
      <p:sp>
        <p:nvSpPr>
          <p:cNvPr id="4" name="Holder 3">
            <a:extLst>
              <a:ext uri="{FF2B5EF4-FFF2-40B4-BE49-F238E27FC236}">
                <a16:creationId xmlns:a16="http://schemas.microsoft.com/office/drawing/2014/main" id="{042017C9-0F3E-A8BF-E4E8-D0D6B88895CE}"/>
              </a:ext>
            </a:extLst>
          </p:cNvPr>
          <p:cNvSpPr>
            <a:spLocks noGrp="1"/>
          </p:cNvSpPr>
          <p:nvPr>
            <p:ph sz="half" idx="2"/>
          </p:nvPr>
        </p:nvSpPr>
        <p:spPr>
          <a:xfrm>
            <a:off x="-1" y="0"/>
            <a:ext cx="10080000" cy="11304000"/>
          </a:xfrm>
          <a:prstGeom prst="rect">
            <a:avLst/>
          </a:prstGeom>
        </p:spPr>
        <p:txBody>
          <a:bodyPr wrap="square" lIns="0" tIns="0" rIns="0" bIns="0">
            <a:spAutoFit/>
          </a:bodyPr>
          <a:lstStyle>
            <a:lvl1pPr>
              <a:defRPr/>
            </a:lvl1pPr>
          </a:lstStyle>
          <a:p>
            <a:pPr lvl="0"/>
            <a:r>
              <a:rPr lang="da-DK"/>
              <a:t>Rediger typografien i masterens</a:t>
            </a:r>
          </a:p>
        </p:txBody>
      </p:sp>
    </p:spTree>
    <p:extLst>
      <p:ext uri="{BB962C8B-B14F-4D97-AF65-F5344CB8AC3E}">
        <p14:creationId xmlns:p14="http://schemas.microsoft.com/office/powerpoint/2010/main" val="2722846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Objekt og tekst 2">
    <p:bg>
      <p:bgPr>
        <a:solidFill>
          <a:schemeClr val="bg1"/>
        </a:solidFill>
        <a:effectLst/>
      </p:bgPr>
    </p:bg>
    <p:spTree>
      <p:nvGrpSpPr>
        <p:cNvPr id="1" name=""/>
        <p:cNvGrpSpPr/>
        <p:nvPr/>
      </p:nvGrpSpPr>
      <p:grpSpPr>
        <a:xfrm>
          <a:off x="0" y="0"/>
          <a:ext cx="0" cy="0"/>
          <a:chOff x="0" y="0"/>
          <a:chExt cx="0" cy="0"/>
        </a:xfrm>
      </p:grpSpPr>
      <p:sp>
        <p:nvSpPr>
          <p:cNvPr id="2" name="Pladsholder til tekst 2">
            <a:extLst>
              <a:ext uri="{FF2B5EF4-FFF2-40B4-BE49-F238E27FC236}">
                <a16:creationId xmlns:a16="http://schemas.microsoft.com/office/drawing/2014/main" id="{EC0E36C0-5080-56AC-ED24-98C119D1990C}"/>
              </a:ext>
            </a:extLst>
          </p:cNvPr>
          <p:cNvSpPr>
            <a:spLocks noGrp="1"/>
          </p:cNvSpPr>
          <p:nvPr>
            <p:ph type="body" sz="quarter" idx="10" hasCustomPrompt="1"/>
          </p:nvPr>
        </p:nvSpPr>
        <p:spPr>
          <a:xfrm>
            <a:off x="11274850" y="3599156"/>
            <a:ext cx="7772400" cy="6049962"/>
          </a:xfrm>
          <a:prstGeom prst="rect">
            <a:avLst/>
          </a:prstGeom>
        </p:spPr>
        <p:txBody>
          <a:bodyPr/>
          <a:lstStyle>
            <a:lvl1pPr marL="0" indent="0">
              <a:lnSpc>
                <a:spcPct val="100000"/>
              </a:lnSpc>
              <a:buFont typeface="Arial" panose="020B0604020202020204" pitchFamily="34" charset="0"/>
              <a:buNone/>
              <a:defRPr sz="2000" b="0" i="0">
                <a:latin typeface="Montserrat" pitchFamily="2" charset="77"/>
                <a:ea typeface="Verdana" panose="020B0604030504040204" pitchFamily="34" charset="0"/>
                <a:cs typeface="Verdana" panose="020B0604030504040204" pitchFamily="34" charset="0"/>
              </a:defRPr>
            </a:lvl1pPr>
            <a:lvl2pPr marL="7429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5pPr>
          </a:lstStyle>
          <a:p>
            <a:pPr lvl="0"/>
            <a:r>
              <a:rPr lang="da-DK" dirty="0" err="1"/>
              <a:t>Lorem</a:t>
            </a:r>
            <a:r>
              <a:rPr lang="da-DK" dirty="0"/>
              <a:t> </a:t>
            </a:r>
            <a:r>
              <a:rPr lang="da-DK" dirty="0" err="1"/>
              <a:t>ipsum</a:t>
            </a:r>
            <a:endParaRPr lang="da-DK" dirty="0"/>
          </a:p>
        </p:txBody>
      </p:sp>
      <p:sp>
        <p:nvSpPr>
          <p:cNvPr id="3" name="Pladsholder til tekst 4">
            <a:extLst>
              <a:ext uri="{FF2B5EF4-FFF2-40B4-BE49-F238E27FC236}">
                <a16:creationId xmlns:a16="http://schemas.microsoft.com/office/drawing/2014/main" id="{C82F5845-26BA-6C23-C1E1-53861E15C7D9}"/>
              </a:ext>
            </a:extLst>
          </p:cNvPr>
          <p:cNvSpPr>
            <a:spLocks noGrp="1"/>
          </p:cNvSpPr>
          <p:nvPr>
            <p:ph type="body" sz="quarter" idx="11" hasCustomPrompt="1"/>
          </p:nvPr>
        </p:nvSpPr>
        <p:spPr>
          <a:xfrm>
            <a:off x="11271250" y="2235600"/>
            <a:ext cx="7772400" cy="1295400"/>
          </a:xfrm>
          <a:prstGeom prst="rect">
            <a:avLst/>
          </a:prstGeom>
        </p:spPr>
        <p:txBody>
          <a:bodyPr/>
          <a:lstStyle>
            <a:lvl1pPr>
              <a:defRPr sz="6000" b="1" i="0">
                <a:solidFill>
                  <a:srgbClr val="004274"/>
                </a:solidFill>
                <a:latin typeface="Montserrat Black" pitchFamily="2" charset="77"/>
                <a:ea typeface="Verdana" panose="020B0604030504040204" pitchFamily="34" charset="0"/>
                <a:cs typeface="Verdana" panose="020B0604030504040204" pitchFamily="34" charset="0"/>
              </a:defRPr>
            </a:lvl1pPr>
          </a:lstStyle>
          <a:p>
            <a:pPr lvl="0"/>
            <a:r>
              <a:rPr lang="da-DK" dirty="0"/>
              <a:t>Overskrift</a:t>
            </a:r>
          </a:p>
        </p:txBody>
      </p:sp>
      <p:sp>
        <p:nvSpPr>
          <p:cNvPr id="4" name="Holder 3">
            <a:extLst>
              <a:ext uri="{FF2B5EF4-FFF2-40B4-BE49-F238E27FC236}">
                <a16:creationId xmlns:a16="http://schemas.microsoft.com/office/drawing/2014/main" id="{042017C9-0F3E-A8BF-E4E8-D0D6B88895CE}"/>
              </a:ext>
            </a:extLst>
          </p:cNvPr>
          <p:cNvSpPr>
            <a:spLocks noGrp="1"/>
          </p:cNvSpPr>
          <p:nvPr>
            <p:ph sz="half" idx="2"/>
          </p:nvPr>
        </p:nvSpPr>
        <p:spPr>
          <a:xfrm>
            <a:off x="-1" y="0"/>
            <a:ext cx="10080000" cy="11304000"/>
          </a:xfrm>
          <a:prstGeom prst="rect">
            <a:avLst/>
          </a:prstGeom>
        </p:spPr>
        <p:txBody>
          <a:bodyPr wrap="square" lIns="0" tIns="0" rIns="0" bIns="0">
            <a:spAutoFit/>
          </a:bodyPr>
          <a:lstStyle>
            <a:lvl1pPr>
              <a:defRPr/>
            </a:lvl1pPr>
          </a:lstStyle>
          <a:p>
            <a:pPr lvl="0"/>
            <a:r>
              <a:rPr lang="da-DK"/>
              <a:t>Rediger typografien i masterens</a:t>
            </a:r>
          </a:p>
        </p:txBody>
      </p:sp>
      <p:sp>
        <p:nvSpPr>
          <p:cNvPr id="5" name="bg object 16">
            <a:extLst>
              <a:ext uri="{FF2B5EF4-FFF2-40B4-BE49-F238E27FC236}">
                <a16:creationId xmlns:a16="http://schemas.microsoft.com/office/drawing/2014/main" id="{36F9E0B1-B975-3B8F-971D-77AEC834DA3A}"/>
              </a:ext>
            </a:extLst>
          </p:cNvPr>
          <p:cNvSpPr/>
          <p:nvPr userDrawn="1"/>
        </p:nvSpPr>
        <p:spPr>
          <a:xfrm>
            <a:off x="19744100" y="0"/>
            <a:ext cx="360000" cy="11308715"/>
          </a:xfrm>
          <a:custGeom>
            <a:avLst/>
            <a:gdLst/>
            <a:ahLst/>
            <a:cxnLst/>
            <a:rect l="l" t="t" r="r" b="b"/>
            <a:pathLst>
              <a:path w="354965" h="11308715">
                <a:moveTo>
                  <a:pt x="0" y="0"/>
                </a:moveTo>
                <a:lnTo>
                  <a:pt x="0" y="11308555"/>
                </a:lnTo>
                <a:lnTo>
                  <a:pt x="354447" y="11308555"/>
                </a:lnTo>
                <a:lnTo>
                  <a:pt x="354447" y="0"/>
                </a:lnTo>
                <a:lnTo>
                  <a:pt x="0" y="0"/>
                </a:lnTo>
                <a:close/>
              </a:path>
            </a:pathLst>
          </a:custGeom>
          <a:solidFill>
            <a:srgbClr val="004274"/>
          </a:solidFill>
        </p:spPr>
        <p:txBody>
          <a:bodyPr wrap="square" lIns="0" tIns="0" rIns="0" bIns="0" rtlCol="0"/>
          <a:lstStyle/>
          <a:p>
            <a:endParaRPr/>
          </a:p>
        </p:txBody>
      </p:sp>
      <p:pic>
        <p:nvPicPr>
          <p:cNvPr id="6" name="Grafik 5">
            <a:extLst>
              <a:ext uri="{FF2B5EF4-FFF2-40B4-BE49-F238E27FC236}">
                <a16:creationId xmlns:a16="http://schemas.microsoft.com/office/drawing/2014/main" id="{00E0B5B5-8508-F172-ACB7-43D18A1DB9A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373600" y="230400"/>
            <a:ext cx="2101918" cy="729591"/>
          </a:xfrm>
          <a:prstGeom prst="rect">
            <a:avLst/>
          </a:prstGeom>
        </p:spPr>
      </p:pic>
    </p:spTree>
    <p:extLst>
      <p:ext uri="{BB962C8B-B14F-4D97-AF65-F5344CB8AC3E}">
        <p14:creationId xmlns:p14="http://schemas.microsoft.com/office/powerpoint/2010/main" val="2801871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89" r:id="rId4"/>
    <p:sldLayoutId id="2147483669" r:id="rId5"/>
    <p:sldLayoutId id="2147483670" r:id="rId6"/>
    <p:sldLayoutId id="2147483671" r:id="rId7"/>
    <p:sldLayoutId id="2147483672" r:id="rId8"/>
    <p:sldLayoutId id="2147483674" r:id="rId9"/>
    <p:sldLayoutId id="2147483676" r:id="rId10"/>
    <p:sldLayoutId id="2147483673" r:id="rId11"/>
    <p:sldLayoutId id="2147483675"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2190B616-241D-4DFE-BC2F-C001ED77E825}"/>
              </a:ext>
            </a:extLst>
          </p:cNvPr>
          <p:cNvSpPr>
            <a:spLocks noGrp="1"/>
          </p:cNvSpPr>
          <p:nvPr>
            <p:ph type="title"/>
          </p:nvPr>
        </p:nvSpPr>
        <p:spPr>
          <a:xfrm>
            <a:off x="379465" y="753957"/>
            <a:ext cx="19345170" cy="1251568"/>
          </a:xfrm>
          <a:prstGeom prst="rect">
            <a:avLst/>
          </a:prstGeom>
        </p:spPr>
        <p:txBody>
          <a:bodyPr vert="horz" lIns="91440" tIns="45720" rIns="91440" bIns="45720" rtlCol="0" anchor="t" anchorCtr="0">
            <a:noAutofit/>
          </a:bodyPr>
          <a:lstStyle/>
          <a:p>
            <a:pPr rtl="0"/>
            <a:r>
              <a:rPr lang="da-DK" noProof="0"/>
              <a:t>KLIK FOR AT REDIGERE TITELTYPOGRAFIEN I MASTEREN</a:t>
            </a:r>
          </a:p>
        </p:txBody>
      </p:sp>
      <p:sp>
        <p:nvSpPr>
          <p:cNvPr id="3" name="Pladsholder til tekst 2">
            <a:extLst>
              <a:ext uri="{FF2B5EF4-FFF2-40B4-BE49-F238E27FC236}">
                <a16:creationId xmlns:a16="http://schemas.microsoft.com/office/drawing/2014/main" id="{A8AE909E-CC4A-4E51-BC02-B893225D2B31}"/>
              </a:ext>
            </a:extLst>
          </p:cNvPr>
          <p:cNvSpPr>
            <a:spLocks noGrp="1"/>
          </p:cNvSpPr>
          <p:nvPr>
            <p:ph type="body" idx="1"/>
          </p:nvPr>
        </p:nvSpPr>
        <p:spPr>
          <a:xfrm>
            <a:off x="379465" y="3010591"/>
            <a:ext cx="19345170" cy="7175679"/>
          </a:xfrm>
          <a:prstGeom prst="rect">
            <a:avLst/>
          </a:prstGeom>
        </p:spPr>
        <p:txBody>
          <a:bodyPr vert="horz" lIns="91440" tIns="45720" rIns="91440" bIns="45720" rtlCol="0">
            <a:normAutofit/>
          </a:body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dato 3">
            <a:extLst>
              <a:ext uri="{FF2B5EF4-FFF2-40B4-BE49-F238E27FC236}">
                <a16:creationId xmlns:a16="http://schemas.microsoft.com/office/drawing/2014/main" id="{743B6EE4-1695-4DD6-9758-84FFE963D6AE}"/>
              </a:ext>
            </a:extLst>
          </p:cNvPr>
          <p:cNvSpPr>
            <a:spLocks noGrp="1"/>
          </p:cNvSpPr>
          <p:nvPr>
            <p:ph type="dt" sz="half" idx="2"/>
          </p:nvPr>
        </p:nvSpPr>
        <p:spPr>
          <a:xfrm>
            <a:off x="379465" y="10489862"/>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rtl="0"/>
            <a:fld id="{8221C22A-0122-439D-8437-EF1AFC27F463}" type="datetime1">
              <a:rPr lang="da-DK" noProof="0" smtClean="0"/>
              <a:t>25-09-2024</a:t>
            </a:fld>
            <a:endParaRPr lang="da-DK" noProof="0"/>
          </a:p>
        </p:txBody>
      </p:sp>
      <p:sp>
        <p:nvSpPr>
          <p:cNvPr id="5" name="Pladsholder til sidefod 4">
            <a:extLst>
              <a:ext uri="{FF2B5EF4-FFF2-40B4-BE49-F238E27FC236}">
                <a16:creationId xmlns:a16="http://schemas.microsoft.com/office/drawing/2014/main" id="{7B43250D-A8F9-4682-AD84-FD37BCAA6297}"/>
              </a:ext>
            </a:extLst>
          </p:cNvPr>
          <p:cNvSpPr>
            <a:spLocks noGrp="1"/>
          </p:cNvSpPr>
          <p:nvPr>
            <p:ph type="ftr" sz="quarter" idx="3"/>
          </p:nvPr>
        </p:nvSpPr>
        <p:spPr>
          <a:xfrm>
            <a:off x="5253008" y="10482093"/>
            <a:ext cx="9598085"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rtl="0"/>
            <a:endParaRPr lang="da-DK" noProof="0"/>
          </a:p>
        </p:txBody>
      </p:sp>
      <p:sp>
        <p:nvSpPr>
          <p:cNvPr id="6" name="Pladsholder til slidenummer 5">
            <a:extLst>
              <a:ext uri="{FF2B5EF4-FFF2-40B4-BE49-F238E27FC236}">
                <a16:creationId xmlns:a16="http://schemas.microsoft.com/office/drawing/2014/main" id="{C5E1A788-841D-41AB-A983-152B6532F723}"/>
              </a:ext>
            </a:extLst>
          </p:cNvPr>
          <p:cNvSpPr>
            <a:spLocks noGrp="1"/>
          </p:cNvSpPr>
          <p:nvPr>
            <p:ph type="sldNum" sz="quarter" idx="4"/>
          </p:nvPr>
        </p:nvSpPr>
        <p:spPr>
          <a:xfrm>
            <a:off x="15201212"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rtl="0"/>
            <a:fld id="{F4DE3823-CC86-4AC6-95C0-DC3ECA80FD88}" type="slidenum">
              <a:rPr lang="da-DK" noProof="0" smtClean="0"/>
              <a:t>‹nr.›</a:t>
            </a:fld>
            <a:endParaRPr lang="da-DK" noProof="0"/>
          </a:p>
        </p:txBody>
      </p:sp>
    </p:spTree>
    <p:extLst>
      <p:ext uri="{BB962C8B-B14F-4D97-AF65-F5344CB8AC3E}">
        <p14:creationId xmlns:p14="http://schemas.microsoft.com/office/powerpoint/2010/main" val="3433662172"/>
      </p:ext>
    </p:extLst>
  </p:cSld>
  <p:clrMap bg1="lt1" tx1="dk1" bg2="lt2" tx2="dk2" accent1="accent1" accent2="accent2" accent3="accent3" accent4="accent4" accent5="accent5" accent6="accent6" hlink="hlink" folHlink="folHlink"/>
  <p:sldLayoutIdLst>
    <p:sldLayoutId id="2147483665" r:id="rId1"/>
  </p:sldLayoutIdLst>
  <p:hf sldNum="0" hdr="0" ftr="0" dt="0"/>
  <p:txStyles>
    <p:title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hyperlink" Target="https://medarbejderportalen.aabenraa.dk/hjaelp-til-alle/it-og-digitalisering/it-programmer/m365/foer-under-og-efter-indrullering-af-din-pc/generelle-spoergsmaal"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hyperlink" Target="/hjaelp-til-alle/it-og-digitalisering/it-programmer/m365/foer-under-og-efter-indrullering-af-din-pc/foer-indrullering" TargetMode="Externa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hyperlink" Target="https://medarbejderportalen.aabenraa.dk/media/nw1nnebg/oprydning-i-filer-materiale-til-medarbejderportalen.pptx" TargetMode="External"/><Relationship Id="rId13"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3.xml"/><Relationship Id="rId16" Type="http://schemas.openxmlformats.org/officeDocument/2006/relationships/image" Target="../media/image8.png"/><Relationship Id="rId1" Type="http://schemas.openxmlformats.org/officeDocument/2006/relationships/slideLayout" Target="../slideLayouts/slideLayout19.xml"/><Relationship Id="rId6" Type="http://schemas.openxmlformats.org/officeDocument/2006/relationships/diagramColors" Target="../diagrams/colors1.xml"/><Relationship Id="rId11" Type="http://schemas.openxmlformats.org/officeDocument/2006/relationships/hyperlink" Target="https://medarbejderportalen.aabenraa.dk/hjaelp-til-alle/it-og-digitalisering/it-programmer/m365/foer-under-og-efter-indrullering-af-din-pc/efter-indrullering" TargetMode="External"/><Relationship Id="rId5" Type="http://schemas.openxmlformats.org/officeDocument/2006/relationships/diagramQuickStyle" Target="../diagrams/quickStyle1.xml"/><Relationship Id="rId15" Type="http://schemas.openxmlformats.org/officeDocument/2006/relationships/image" Target="../media/image9.png"/><Relationship Id="rId10" Type="http://schemas.openxmlformats.org/officeDocument/2006/relationships/hyperlink" Target="https://medarbejderportalen.aabenraa.dk/hjaelp-til-alle/it-og-digitalisering/it-programmer/m365/foer-under-og-efter-indrullering-af-din-pc/under-indrullering" TargetMode="External"/><Relationship Id="rId4" Type="http://schemas.openxmlformats.org/officeDocument/2006/relationships/diagramLayout" Target="../diagrams/layout1.xml"/><Relationship Id="rId9" Type="http://schemas.openxmlformats.org/officeDocument/2006/relationships/hyperlink" Target="https://medarbejderportalen.aabenraa.dk/hjaelp-til-alle/it-og-digitalisering/it-programmer/m365/foer-under-og-efter-indrullering-af-din-pc/generelle-spoergsmaal#hvad-er-forskellen-paa-arbejdet-med-filer-i-citrix-kontra-m365--7a" TargetMode="External"/><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hyperlink" Target="https://medarbejderportalen.aabenraa.dk/hjaelp-til-alle/it-og-digitalisering/it-programmer/m365/spoerg-vores-m365-chatbot" TargetMode="External"/><Relationship Id="rId13" Type="http://schemas.openxmlformats.org/officeDocument/2006/relationships/hyperlink" Target="https://medarbejderportalen.aabenraa.dk/hjaelp-til-alle/it-og-digitalisering/it-programmer/m365/uddannelsesmateriale" TargetMode="Externa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hyperlink" Target="https://medarbejderportalen.aabenraa.dk/hjaelp-til-alle/it-og-digitalisering/it-programmer/m365/nyheder-og-opdateringer?tag="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Colors" Target="../diagrams/colors2.xml"/><Relationship Id="rId11" Type="http://schemas.openxmlformats.org/officeDocument/2006/relationships/hyperlink" Target="https://medarbejderportalen.aabenraa.dk/hjaelp-til-alle/it-og-digitalisering/it-programmer/m365/guides-og-ressourcer/udrulning-af-m365" TargetMode="External"/><Relationship Id="rId5" Type="http://schemas.openxmlformats.org/officeDocument/2006/relationships/diagramQuickStyle" Target="../diagrams/quickStyle2.xml"/><Relationship Id="rId15" Type="http://schemas.openxmlformats.org/officeDocument/2006/relationships/image" Target="../media/image15.png"/><Relationship Id="rId10" Type="http://schemas.openxmlformats.org/officeDocument/2006/relationships/hyperlink" Target="https://medarbejderportalen.aabenraa.dk/hjaelp-til-alle/it-og-digitalisering/it-programmer/m365/foer-under-og-efter-indrullering-af-din-pc/efter-indrullering" TargetMode="External"/><Relationship Id="rId4" Type="http://schemas.openxmlformats.org/officeDocument/2006/relationships/diagramLayout" Target="../diagrams/layout2.xml"/><Relationship Id="rId9" Type="http://schemas.openxmlformats.org/officeDocument/2006/relationships/hyperlink" Target="https://topdesk.aabenraa.dk/tas/public/ssp/content/serviceflow?unid=44b4e44dee35403e969290bca071e2a3&amp;from=f653f232-4404-46e3-b1b2-010c9f4493b3" TargetMode="External"/><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6E535E24-ED65-B66C-E336-2F339F2C2DFB}"/>
              </a:ext>
            </a:extLst>
          </p:cNvPr>
          <p:cNvSpPr>
            <a:spLocks noGrp="1"/>
          </p:cNvSpPr>
          <p:nvPr>
            <p:ph type="body" sz="quarter" idx="10"/>
          </p:nvPr>
        </p:nvSpPr>
        <p:spPr/>
        <p:txBody>
          <a:bodyPr/>
          <a:lstStyle/>
          <a:p>
            <a:r>
              <a:rPr lang="da-DK" sz="5600" dirty="0"/>
              <a:t>Forberedelsesvejledning for slutbrugere</a:t>
            </a:r>
          </a:p>
        </p:txBody>
      </p:sp>
      <p:sp>
        <p:nvSpPr>
          <p:cNvPr id="3" name="Pladsholder til tekst 2">
            <a:extLst>
              <a:ext uri="{FF2B5EF4-FFF2-40B4-BE49-F238E27FC236}">
                <a16:creationId xmlns:a16="http://schemas.microsoft.com/office/drawing/2014/main" id="{1E84EEF0-3E92-7247-2C80-25DBBE0C1B17}"/>
              </a:ext>
            </a:extLst>
          </p:cNvPr>
          <p:cNvSpPr>
            <a:spLocks noGrp="1"/>
          </p:cNvSpPr>
          <p:nvPr>
            <p:ph type="body" sz="quarter" idx="11"/>
          </p:nvPr>
        </p:nvSpPr>
        <p:spPr>
          <a:xfrm>
            <a:off x="8396337" y="7094835"/>
            <a:ext cx="9809113" cy="1100675"/>
          </a:xfrm>
        </p:spPr>
        <p:txBody>
          <a:bodyPr/>
          <a:lstStyle/>
          <a:p>
            <a:r>
              <a:rPr lang="da-DK" dirty="0"/>
              <a:t>Før, under og efter indrullering af din PC, samt </a:t>
            </a:r>
          </a:p>
          <a:p>
            <a:r>
              <a:rPr lang="da-DK" dirty="0"/>
              <a:t>overgang fra Citrix til M365</a:t>
            </a:r>
          </a:p>
        </p:txBody>
      </p:sp>
    </p:spTree>
    <p:extLst>
      <p:ext uri="{BB962C8B-B14F-4D97-AF65-F5344CB8AC3E}">
        <p14:creationId xmlns:p14="http://schemas.microsoft.com/office/powerpoint/2010/main" val="303043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4EB3081-73E4-C33F-E51B-1761A9F2E8A1}"/>
              </a:ext>
            </a:extLst>
          </p:cNvPr>
          <p:cNvSpPr>
            <a:spLocks noGrp="1"/>
          </p:cNvSpPr>
          <p:nvPr>
            <p:ph type="body" sz="quarter" idx="10"/>
          </p:nvPr>
        </p:nvSpPr>
        <p:spPr>
          <a:xfrm>
            <a:off x="11274850" y="3599156"/>
            <a:ext cx="8354264" cy="6049962"/>
          </a:xfrm>
        </p:spPr>
        <p:txBody>
          <a:bodyPr/>
          <a:lstStyle/>
          <a:p>
            <a:pPr>
              <a:lnSpc>
                <a:spcPct val="150000"/>
              </a:lnSpc>
            </a:pPr>
            <a:r>
              <a:rPr lang="da-DK" dirty="0">
                <a:latin typeface="Montserrat" pitchFamily="2" charset="0"/>
                <a:ea typeface="Calibri" panose="020F0502020204030204" pitchFamily="34" charset="0"/>
              </a:rPr>
              <a:t>Som led i at modernisere Aabenraa Kommunes IT-infrastruktur og forbedre arbejdsoplevelsen for alle medarbejdere, vil Microsoft 365 (M365) blive udrullet i hele organisationen. </a:t>
            </a:r>
          </a:p>
          <a:p>
            <a:pPr>
              <a:lnSpc>
                <a:spcPct val="150000"/>
              </a:lnSpc>
            </a:pPr>
            <a:r>
              <a:rPr lang="da-DK" dirty="0">
                <a:latin typeface="Montserrat" pitchFamily="2" charset="0"/>
                <a:ea typeface="Calibri" panose="020F0502020204030204" pitchFamily="34" charset="0"/>
              </a:rPr>
              <a:t> </a:t>
            </a:r>
          </a:p>
          <a:p>
            <a:pPr>
              <a:lnSpc>
                <a:spcPct val="150000"/>
              </a:lnSpc>
            </a:pPr>
            <a:r>
              <a:rPr lang="da-DK" dirty="0">
                <a:latin typeface="Montserrat" pitchFamily="2" charset="0"/>
                <a:ea typeface="Calibri" panose="020F0502020204030204" pitchFamily="34" charset="0"/>
              </a:rPr>
              <a:t>Første fase af udrulningen startes op i 2024, og fokuserer særligt på </a:t>
            </a:r>
            <a:r>
              <a:rPr lang="da-DK" dirty="0" err="1">
                <a:latin typeface="Montserrat" pitchFamily="2" charset="0"/>
                <a:ea typeface="Calibri" panose="020F0502020204030204" pitchFamily="34" charset="0"/>
              </a:rPr>
              <a:t>PC’er</a:t>
            </a:r>
            <a:r>
              <a:rPr lang="da-DK" dirty="0">
                <a:latin typeface="Montserrat" pitchFamily="2" charset="0"/>
                <a:ea typeface="Calibri" panose="020F0502020204030204" pitchFamily="34" charset="0"/>
              </a:rPr>
              <a:t> samt overgangen fra Citrix til M365. Første fase skal i sidste ende lede frem til, at vi kan lukke og slukke for Citrix.</a:t>
            </a:r>
          </a:p>
          <a:p>
            <a:pPr>
              <a:lnSpc>
                <a:spcPct val="150000"/>
              </a:lnSpc>
            </a:pPr>
            <a:endParaRPr lang="da-DK" dirty="0">
              <a:latin typeface="Montserrat" pitchFamily="2" charset="0"/>
              <a:ea typeface="Calibri" panose="020F0502020204030204" pitchFamily="34" charset="0"/>
            </a:endParaRPr>
          </a:p>
          <a:p>
            <a:pPr>
              <a:lnSpc>
                <a:spcPct val="150000"/>
              </a:lnSpc>
            </a:pPr>
            <a:r>
              <a:rPr lang="da-DK" dirty="0">
                <a:latin typeface="Montserrat" pitchFamily="2" charset="0"/>
                <a:ea typeface="Calibri" panose="020F0502020204030204" pitchFamily="34" charset="0"/>
              </a:rPr>
              <a:t>En betingelse for, at du kan arbejde på din PC efter udfasning af Citrix er, at </a:t>
            </a:r>
            <a:r>
              <a:rPr lang="da-DK" dirty="0" err="1">
                <a:latin typeface="Montserrat" pitchFamily="2" charset="0"/>
                <a:ea typeface="Calibri" panose="020F0502020204030204" pitchFamily="34" charset="0"/>
              </a:rPr>
              <a:t>PC’en</a:t>
            </a:r>
            <a:r>
              <a:rPr lang="da-DK" dirty="0">
                <a:latin typeface="Montserrat" pitchFamily="2" charset="0"/>
                <a:ea typeface="Calibri" panose="020F0502020204030204" pitchFamily="34" charset="0"/>
              </a:rPr>
              <a:t> bliver indrulleret.   </a:t>
            </a:r>
          </a:p>
        </p:txBody>
      </p:sp>
      <p:sp>
        <p:nvSpPr>
          <p:cNvPr id="3" name="Pladsholder til tekst 2">
            <a:extLst>
              <a:ext uri="{FF2B5EF4-FFF2-40B4-BE49-F238E27FC236}">
                <a16:creationId xmlns:a16="http://schemas.microsoft.com/office/drawing/2014/main" id="{B7B62DFC-2D58-4038-F5B8-84F8CA11719B}"/>
              </a:ext>
            </a:extLst>
          </p:cNvPr>
          <p:cNvSpPr>
            <a:spLocks noGrp="1"/>
          </p:cNvSpPr>
          <p:nvPr>
            <p:ph type="body" sz="quarter" idx="11"/>
          </p:nvPr>
        </p:nvSpPr>
        <p:spPr/>
        <p:txBody>
          <a:bodyPr/>
          <a:lstStyle/>
          <a:p>
            <a:r>
              <a:rPr lang="da-DK" dirty="0"/>
              <a:t>Introduktion</a:t>
            </a:r>
          </a:p>
        </p:txBody>
      </p:sp>
      <p:pic>
        <p:nvPicPr>
          <p:cNvPr id="13" name="Pladsholder til indhold 12" descr="Et billede, der indeholder tøj, skitse, kvinde, person&#10;&#10;Automatisk genereret beskrivelse">
            <a:extLst>
              <a:ext uri="{FF2B5EF4-FFF2-40B4-BE49-F238E27FC236}">
                <a16:creationId xmlns:a16="http://schemas.microsoft.com/office/drawing/2014/main" id="{319F44B3-8AF5-43D3-5080-5387BA123F5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411091" y="0"/>
            <a:ext cx="7418160" cy="10665339"/>
          </a:xfrm>
        </p:spPr>
      </p:pic>
      <p:pic>
        <p:nvPicPr>
          <p:cNvPr id="14" name="Billede 13">
            <a:extLst>
              <a:ext uri="{FF2B5EF4-FFF2-40B4-BE49-F238E27FC236}">
                <a16:creationId xmlns:a16="http://schemas.microsoft.com/office/drawing/2014/main" id="{AD2E93D9-3E08-D2A7-8C43-8EE5484927B4}"/>
              </a:ext>
            </a:extLst>
          </p:cNvPr>
          <p:cNvPicPr>
            <a:picLocks noChangeAspect="1"/>
          </p:cNvPicPr>
          <p:nvPr/>
        </p:nvPicPr>
        <p:blipFill>
          <a:blip r:embed="rId4"/>
          <a:stretch>
            <a:fillRect/>
          </a:stretch>
        </p:blipFill>
        <p:spPr>
          <a:xfrm>
            <a:off x="17601485" y="9073750"/>
            <a:ext cx="1442165" cy="1591589"/>
          </a:xfrm>
          <a:prstGeom prst="rect">
            <a:avLst/>
          </a:prstGeom>
        </p:spPr>
      </p:pic>
      <p:sp>
        <p:nvSpPr>
          <p:cNvPr id="15" name="Tekstfelt 14">
            <a:extLst>
              <a:ext uri="{FF2B5EF4-FFF2-40B4-BE49-F238E27FC236}">
                <a16:creationId xmlns:a16="http://schemas.microsoft.com/office/drawing/2014/main" id="{43F372BB-A986-CB46-02E8-FA42896275D9}"/>
              </a:ext>
            </a:extLst>
          </p:cNvPr>
          <p:cNvSpPr txBox="1"/>
          <p:nvPr/>
        </p:nvSpPr>
        <p:spPr>
          <a:xfrm>
            <a:off x="1411091" y="10839251"/>
            <a:ext cx="7200799" cy="369332"/>
          </a:xfrm>
          <a:prstGeom prst="rect">
            <a:avLst/>
          </a:prstGeom>
          <a:noFill/>
        </p:spPr>
        <p:txBody>
          <a:bodyPr wrap="square" rtlCol="0">
            <a:spAutoFit/>
          </a:bodyPr>
          <a:lstStyle/>
          <a:p>
            <a:r>
              <a:rPr lang="da-DK" b="1" dirty="0"/>
              <a:t>Billedet er genereret med </a:t>
            </a:r>
            <a:r>
              <a:rPr lang="da-DK" b="1" dirty="0" err="1"/>
              <a:t>ChatGPT</a:t>
            </a:r>
            <a:r>
              <a:rPr lang="da-DK" b="1" dirty="0"/>
              <a:t> (DALL-E)</a:t>
            </a:r>
          </a:p>
        </p:txBody>
      </p:sp>
    </p:spTree>
    <p:extLst>
      <p:ext uri="{BB962C8B-B14F-4D97-AF65-F5344CB8AC3E}">
        <p14:creationId xmlns:p14="http://schemas.microsoft.com/office/powerpoint/2010/main" val="747289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4EB3081-73E4-C33F-E51B-1761A9F2E8A1}"/>
              </a:ext>
            </a:extLst>
          </p:cNvPr>
          <p:cNvSpPr>
            <a:spLocks noGrp="1"/>
          </p:cNvSpPr>
          <p:nvPr>
            <p:ph type="body" sz="quarter" idx="10"/>
          </p:nvPr>
        </p:nvSpPr>
        <p:spPr/>
        <p:txBody>
          <a:bodyPr/>
          <a:lstStyle/>
          <a:p>
            <a:pPr>
              <a:lnSpc>
                <a:spcPct val="150000"/>
              </a:lnSpc>
            </a:pPr>
            <a:r>
              <a:rPr lang="da-DK" dirty="0">
                <a:latin typeface="Montserrat" pitchFamily="2" charset="0"/>
                <a:ea typeface="Calibri" panose="020F0502020204030204" pitchFamily="34" charset="0"/>
              </a:rPr>
              <a:t>Denne vejledning har til formål at give dig en oversigt over, hvad indrullering af din PC indebærer, og hvad du skal være opmærksom på før, under og efter indrulleringen. Det overordnede mål i fase 1 er, at du ved overgangen fra Citrix til M365 kan udføre alle de arbejdsopgaver du kunne før indrulleringen.  </a:t>
            </a:r>
          </a:p>
          <a:p>
            <a:pPr>
              <a:lnSpc>
                <a:spcPct val="150000"/>
              </a:lnSpc>
            </a:pPr>
            <a:endParaRPr lang="da-DK" dirty="0">
              <a:latin typeface="Montserrat" pitchFamily="2" charset="0"/>
              <a:ea typeface="Calibri" panose="020F0502020204030204" pitchFamily="34" charset="0"/>
            </a:endParaRPr>
          </a:p>
          <a:p>
            <a:pPr>
              <a:lnSpc>
                <a:spcPct val="150000"/>
              </a:lnSpc>
            </a:pPr>
            <a:r>
              <a:rPr lang="da-DK" dirty="0">
                <a:latin typeface="Montserrat" pitchFamily="2" charset="0"/>
                <a:ea typeface="Calibri" panose="020F0502020204030204" pitchFamily="34" charset="0"/>
              </a:rPr>
              <a:t>Du kan læse mere om M365, udrulningsprojektet og dets forskellige faser samt meget mere på medarbejderportalen (</a:t>
            </a:r>
            <a:r>
              <a:rPr lang="da-DK" dirty="0">
                <a:latin typeface="Montserrat" pitchFamily="2" charset="0"/>
                <a:ea typeface="Calibri" panose="020F0502020204030204" pitchFamily="34" charset="0"/>
                <a:hlinkClick r:id="rId3"/>
              </a:rPr>
              <a:t>M365</a:t>
            </a:r>
            <a:r>
              <a:rPr lang="da-DK" dirty="0">
                <a:latin typeface="Montserrat" pitchFamily="2" charset="0"/>
                <a:ea typeface="Calibri" panose="020F0502020204030204" pitchFamily="34" charset="0"/>
              </a:rPr>
              <a:t>).</a:t>
            </a:r>
          </a:p>
          <a:p>
            <a:endParaRPr lang="da-DK" sz="4000" dirty="0"/>
          </a:p>
        </p:txBody>
      </p:sp>
      <p:sp>
        <p:nvSpPr>
          <p:cNvPr id="3" name="Pladsholder til tekst 2">
            <a:extLst>
              <a:ext uri="{FF2B5EF4-FFF2-40B4-BE49-F238E27FC236}">
                <a16:creationId xmlns:a16="http://schemas.microsoft.com/office/drawing/2014/main" id="{B7B62DFC-2D58-4038-F5B8-84F8CA11719B}"/>
              </a:ext>
            </a:extLst>
          </p:cNvPr>
          <p:cNvSpPr>
            <a:spLocks noGrp="1"/>
          </p:cNvSpPr>
          <p:nvPr>
            <p:ph type="body" sz="quarter" idx="11"/>
          </p:nvPr>
        </p:nvSpPr>
        <p:spPr/>
        <p:txBody>
          <a:bodyPr/>
          <a:lstStyle/>
          <a:p>
            <a:r>
              <a:rPr lang="da-DK" dirty="0"/>
              <a:t>Introduktion</a:t>
            </a:r>
          </a:p>
        </p:txBody>
      </p:sp>
      <p:pic>
        <p:nvPicPr>
          <p:cNvPr id="13" name="Pladsholder til indhold 12" descr="Et billede, der indeholder tøj, skitse, kvinde, person&#10;&#10;Automatisk genereret beskrivelse">
            <a:extLst>
              <a:ext uri="{FF2B5EF4-FFF2-40B4-BE49-F238E27FC236}">
                <a16:creationId xmlns:a16="http://schemas.microsoft.com/office/drawing/2014/main" id="{319F44B3-8AF5-43D3-5080-5387BA123F5A}"/>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411091" y="0"/>
            <a:ext cx="7418160" cy="10665339"/>
          </a:xfrm>
        </p:spPr>
      </p:pic>
      <p:pic>
        <p:nvPicPr>
          <p:cNvPr id="14" name="Billede 13">
            <a:extLst>
              <a:ext uri="{FF2B5EF4-FFF2-40B4-BE49-F238E27FC236}">
                <a16:creationId xmlns:a16="http://schemas.microsoft.com/office/drawing/2014/main" id="{AD2E93D9-3E08-D2A7-8C43-8EE5484927B4}"/>
              </a:ext>
            </a:extLst>
          </p:cNvPr>
          <p:cNvPicPr>
            <a:picLocks noChangeAspect="1"/>
          </p:cNvPicPr>
          <p:nvPr/>
        </p:nvPicPr>
        <p:blipFill>
          <a:blip r:embed="rId5"/>
          <a:stretch>
            <a:fillRect/>
          </a:stretch>
        </p:blipFill>
        <p:spPr>
          <a:xfrm>
            <a:off x="17601485" y="9073750"/>
            <a:ext cx="1442165" cy="1591589"/>
          </a:xfrm>
          <a:prstGeom prst="rect">
            <a:avLst/>
          </a:prstGeom>
        </p:spPr>
      </p:pic>
      <p:sp>
        <p:nvSpPr>
          <p:cNvPr id="15" name="Tekstfelt 14">
            <a:extLst>
              <a:ext uri="{FF2B5EF4-FFF2-40B4-BE49-F238E27FC236}">
                <a16:creationId xmlns:a16="http://schemas.microsoft.com/office/drawing/2014/main" id="{43F372BB-A986-CB46-02E8-FA42896275D9}"/>
              </a:ext>
            </a:extLst>
          </p:cNvPr>
          <p:cNvSpPr txBox="1"/>
          <p:nvPr/>
        </p:nvSpPr>
        <p:spPr>
          <a:xfrm>
            <a:off x="1411091" y="10839251"/>
            <a:ext cx="7200799" cy="369332"/>
          </a:xfrm>
          <a:prstGeom prst="rect">
            <a:avLst/>
          </a:prstGeom>
          <a:noFill/>
        </p:spPr>
        <p:txBody>
          <a:bodyPr wrap="square" rtlCol="0">
            <a:spAutoFit/>
          </a:bodyPr>
          <a:lstStyle/>
          <a:p>
            <a:r>
              <a:rPr lang="da-DK" b="1" dirty="0"/>
              <a:t>Billedet er genereret med </a:t>
            </a:r>
            <a:r>
              <a:rPr lang="da-DK" b="1" dirty="0" err="1"/>
              <a:t>ChatGPT</a:t>
            </a:r>
            <a:r>
              <a:rPr lang="da-DK" b="1" dirty="0"/>
              <a:t> (DALL-E)</a:t>
            </a:r>
          </a:p>
        </p:txBody>
      </p:sp>
    </p:spTree>
    <p:extLst>
      <p:ext uri="{BB962C8B-B14F-4D97-AF65-F5344CB8AC3E}">
        <p14:creationId xmlns:p14="http://schemas.microsoft.com/office/powerpoint/2010/main" val="2668484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6FA6A8D-0638-FC3C-D0AB-749D45B397F1}"/>
              </a:ext>
            </a:extLst>
          </p:cNvPr>
          <p:cNvSpPr>
            <a:spLocks noGrp="1"/>
          </p:cNvSpPr>
          <p:nvPr>
            <p:ph type="body" sz="quarter" idx="10"/>
          </p:nvPr>
        </p:nvSpPr>
        <p:spPr>
          <a:xfrm>
            <a:off x="11274850" y="3599156"/>
            <a:ext cx="8426272" cy="6049962"/>
          </a:xfrm>
        </p:spPr>
        <p:txBody>
          <a:bodyPr/>
          <a:lstStyle/>
          <a:p>
            <a:pPr marL="342900" indent="-342900" algn="l">
              <a:buFont typeface="Arial" panose="020B0604020202020204" pitchFamily="34" charset="0"/>
              <a:buChar char="•"/>
            </a:pPr>
            <a:r>
              <a:rPr lang="da-DK" sz="1900" b="1" i="0" dirty="0">
                <a:solidFill>
                  <a:srgbClr val="000000"/>
                </a:solidFill>
                <a:effectLst/>
                <a:highlight>
                  <a:srgbClr val="FFFFFF"/>
                </a:highlight>
                <a:latin typeface="Montserrat" pitchFamily="2" charset="0"/>
              </a:rPr>
              <a:t>Indrullering af </a:t>
            </a:r>
            <a:r>
              <a:rPr lang="da-DK" sz="1900" b="1" i="0" dirty="0" err="1">
                <a:solidFill>
                  <a:srgbClr val="000000"/>
                </a:solidFill>
                <a:effectLst/>
                <a:highlight>
                  <a:srgbClr val="FFFFFF"/>
                </a:highlight>
                <a:latin typeface="Montserrat" pitchFamily="2" charset="0"/>
              </a:rPr>
              <a:t>PC’er</a:t>
            </a:r>
            <a:r>
              <a:rPr lang="da-DK" sz="1900" b="0" i="0" dirty="0">
                <a:solidFill>
                  <a:srgbClr val="000000"/>
                </a:solidFill>
                <a:effectLst/>
                <a:highlight>
                  <a:srgbClr val="FFFFFF"/>
                </a:highlight>
                <a:latin typeface="Montserrat" pitchFamily="2" charset="0"/>
              </a:rPr>
              <a:t>: De </a:t>
            </a:r>
            <a:r>
              <a:rPr lang="da-DK" sz="1900" b="0" i="0" dirty="0" err="1">
                <a:solidFill>
                  <a:srgbClr val="000000"/>
                </a:solidFill>
                <a:effectLst/>
                <a:highlight>
                  <a:srgbClr val="FFFFFF"/>
                </a:highlight>
                <a:latin typeface="Montserrat" pitchFamily="2" charset="0"/>
              </a:rPr>
              <a:t>PC’er</a:t>
            </a:r>
            <a:r>
              <a:rPr lang="da-DK" sz="1900" b="0" i="0" dirty="0">
                <a:solidFill>
                  <a:srgbClr val="000000"/>
                </a:solidFill>
                <a:effectLst/>
                <a:highlight>
                  <a:srgbClr val="FFFFFF"/>
                </a:highlight>
                <a:latin typeface="Montserrat" pitchFamily="2" charset="0"/>
              </a:rPr>
              <a:t> som skal bruges fremover skal </a:t>
            </a:r>
            <a:r>
              <a:rPr lang="da-DK" sz="1900" b="0" i="1" dirty="0">
                <a:solidFill>
                  <a:srgbClr val="000000"/>
                </a:solidFill>
                <a:effectLst/>
                <a:highlight>
                  <a:srgbClr val="FFFFFF"/>
                </a:highlight>
                <a:latin typeface="Montserrat" pitchFamily="2" charset="0"/>
              </a:rPr>
              <a:t>indrulleres</a:t>
            </a:r>
            <a:r>
              <a:rPr lang="da-DK" sz="1900" b="0" i="0" dirty="0">
                <a:solidFill>
                  <a:srgbClr val="000000"/>
                </a:solidFill>
                <a:effectLst/>
                <a:highlight>
                  <a:srgbClr val="FFFFFF"/>
                </a:highlight>
                <a:latin typeface="Montserrat" pitchFamily="2" charset="0"/>
              </a:rPr>
              <a:t>.  </a:t>
            </a:r>
            <a:r>
              <a:rPr lang="da-DK" sz="1900" b="0" i="0" dirty="0" err="1">
                <a:solidFill>
                  <a:srgbClr val="000000"/>
                </a:solidFill>
                <a:effectLst/>
                <a:highlight>
                  <a:srgbClr val="FFFFFF"/>
                </a:highlight>
                <a:latin typeface="Montserrat" pitchFamily="2" charset="0"/>
              </a:rPr>
              <a:t>PC'er</a:t>
            </a:r>
            <a:r>
              <a:rPr lang="da-DK" sz="1900" b="0" i="0" dirty="0">
                <a:solidFill>
                  <a:srgbClr val="000000"/>
                </a:solidFill>
                <a:effectLst/>
                <a:highlight>
                  <a:srgbClr val="FFFFFF"/>
                </a:highlight>
                <a:latin typeface="Montserrat" pitchFamily="2" charset="0"/>
              </a:rPr>
              <a:t> bliver nulstillet og geninstalleret med Windows 11 og M365.</a:t>
            </a:r>
          </a:p>
          <a:p>
            <a:pPr marL="342900" indent="-342900" algn="l">
              <a:buFont typeface="Arial" panose="020B0604020202020204" pitchFamily="34" charset="0"/>
              <a:buChar char="•"/>
            </a:pPr>
            <a:r>
              <a:rPr lang="da-DK" sz="1900" b="1" i="0" dirty="0">
                <a:solidFill>
                  <a:srgbClr val="000000"/>
                </a:solidFill>
                <a:effectLst/>
                <a:highlight>
                  <a:srgbClr val="FFFFFF"/>
                </a:highlight>
                <a:latin typeface="Montserrat" pitchFamily="2" charset="0"/>
              </a:rPr>
              <a:t>Overgangsperiode:</a:t>
            </a:r>
            <a:r>
              <a:rPr lang="da-DK" sz="1900" b="0" i="0" dirty="0">
                <a:solidFill>
                  <a:srgbClr val="000000"/>
                </a:solidFill>
                <a:effectLst/>
                <a:highlight>
                  <a:srgbClr val="FFFFFF"/>
                </a:highlight>
                <a:latin typeface="Montserrat" pitchFamily="2" charset="0"/>
              </a:rPr>
              <a:t> Frem mod slutningen af 2024 kan du arbejde parallelt i M365 og Citrix. </a:t>
            </a:r>
          </a:p>
          <a:p>
            <a:pPr marL="342900" indent="-342900" algn="l">
              <a:buFont typeface="Arial" panose="020B0604020202020204" pitchFamily="34" charset="0"/>
              <a:buChar char="•"/>
            </a:pPr>
            <a:r>
              <a:rPr lang="da-DK" sz="1900" b="1" i="0" dirty="0">
                <a:solidFill>
                  <a:srgbClr val="000000"/>
                </a:solidFill>
                <a:effectLst/>
                <a:highlight>
                  <a:srgbClr val="FFFFFF"/>
                </a:highlight>
                <a:latin typeface="Montserrat" pitchFamily="2" charset="0"/>
              </a:rPr>
              <a:t>Programmer</a:t>
            </a:r>
            <a:r>
              <a:rPr lang="da-DK" sz="1900" b="0" i="0" dirty="0">
                <a:solidFill>
                  <a:srgbClr val="000000"/>
                </a:solidFill>
                <a:effectLst/>
                <a:highlight>
                  <a:srgbClr val="FFFFFF"/>
                </a:highlight>
                <a:latin typeface="Montserrat" pitchFamily="2" charset="0"/>
              </a:rPr>
              <a:t>: Efter overgangen vil alle programmer, som tidligere var tilgængelige i Citrix eller installeret udenfor Citrix, være tilgængelige direkte på </a:t>
            </a:r>
            <a:r>
              <a:rPr lang="da-DK" sz="1900" b="0" i="0" dirty="0" err="1">
                <a:solidFill>
                  <a:srgbClr val="000000"/>
                </a:solidFill>
                <a:effectLst/>
                <a:highlight>
                  <a:srgbClr val="FFFFFF"/>
                </a:highlight>
                <a:latin typeface="Montserrat" pitchFamily="2" charset="0"/>
              </a:rPr>
              <a:t>PC’en</a:t>
            </a:r>
            <a:r>
              <a:rPr lang="da-DK" sz="1900" b="0" i="0" dirty="0">
                <a:solidFill>
                  <a:srgbClr val="000000"/>
                </a:solidFill>
                <a:effectLst/>
                <a:highlight>
                  <a:srgbClr val="FFFFFF"/>
                </a:highlight>
                <a:latin typeface="Montserrat" pitchFamily="2" charset="0"/>
              </a:rPr>
              <a:t>.</a:t>
            </a:r>
          </a:p>
          <a:p>
            <a:pPr marL="342900" indent="-342900" algn="l">
              <a:buFont typeface="Arial" panose="020B0604020202020204" pitchFamily="34" charset="0"/>
              <a:buChar char="•"/>
            </a:pPr>
            <a:r>
              <a:rPr lang="da-DK" sz="1900" b="1" i="0" dirty="0">
                <a:solidFill>
                  <a:srgbClr val="000000"/>
                </a:solidFill>
                <a:effectLst/>
                <a:highlight>
                  <a:srgbClr val="FFFFFF"/>
                </a:highlight>
                <a:latin typeface="Montserrat" pitchFamily="2" charset="0"/>
              </a:rPr>
              <a:t>Filer:</a:t>
            </a:r>
            <a:r>
              <a:rPr lang="da-DK" sz="1900" b="0" i="0" dirty="0">
                <a:solidFill>
                  <a:srgbClr val="000000"/>
                </a:solidFill>
                <a:effectLst/>
                <a:highlight>
                  <a:srgbClr val="FFFFFF"/>
                </a:highlight>
                <a:latin typeface="Montserrat" pitchFamily="2" charset="0"/>
              </a:rPr>
              <a:t> </a:t>
            </a:r>
            <a:r>
              <a:rPr lang="da-DK" sz="1900" dirty="0">
                <a:solidFill>
                  <a:srgbClr val="000000"/>
                </a:solidFill>
                <a:highlight>
                  <a:srgbClr val="FFFFFF"/>
                </a:highlight>
                <a:latin typeface="Montserrat" pitchFamily="2" charset="0"/>
              </a:rPr>
              <a:t>P-drev og fællesdrev i Citrix gøres tilgængelige direkte på </a:t>
            </a:r>
            <a:r>
              <a:rPr lang="da-DK" sz="1900" dirty="0" err="1">
                <a:solidFill>
                  <a:srgbClr val="000000"/>
                </a:solidFill>
                <a:highlight>
                  <a:srgbClr val="FFFFFF"/>
                </a:highlight>
                <a:latin typeface="Montserrat" pitchFamily="2" charset="0"/>
              </a:rPr>
              <a:t>PC'en</a:t>
            </a:r>
            <a:r>
              <a:rPr lang="da-DK" sz="1900" dirty="0">
                <a:solidFill>
                  <a:srgbClr val="000000"/>
                </a:solidFill>
                <a:highlight>
                  <a:srgbClr val="FFFFFF"/>
                </a:highlight>
                <a:latin typeface="Montserrat" pitchFamily="2" charset="0"/>
              </a:rPr>
              <a:t>, og de filer som fortsat skal anvendes, skal over tid flyttes ud i OneDrive og </a:t>
            </a:r>
            <a:r>
              <a:rPr lang="da-DK" sz="1900" dirty="0" err="1">
                <a:solidFill>
                  <a:srgbClr val="000000"/>
                </a:solidFill>
                <a:highlight>
                  <a:srgbClr val="FFFFFF"/>
                </a:highlight>
                <a:latin typeface="Montserrat" pitchFamily="2" charset="0"/>
              </a:rPr>
              <a:t>Sharepoint</a:t>
            </a:r>
            <a:r>
              <a:rPr lang="da-DK" sz="1900" dirty="0">
                <a:solidFill>
                  <a:srgbClr val="000000"/>
                </a:solidFill>
                <a:highlight>
                  <a:srgbClr val="FFFFFF"/>
                </a:highlight>
                <a:latin typeface="Montserrat" pitchFamily="2" charset="0"/>
              </a:rPr>
              <a:t>, som bliver de nye lagringspladser. Læs mere under filer på denne side eller under </a:t>
            </a:r>
            <a:r>
              <a:rPr lang="da-DK" sz="1900" dirty="0">
                <a:hlinkClick r:id="rId2"/>
              </a:rPr>
              <a:t>Forberedelse af dine filer</a:t>
            </a:r>
            <a:r>
              <a:rPr lang="da-DK" sz="1900" dirty="0"/>
              <a:t> </a:t>
            </a:r>
          </a:p>
          <a:p>
            <a:pPr marL="342900" indent="-342900" algn="l">
              <a:buFont typeface="Arial" panose="020B0604020202020204" pitchFamily="34" charset="0"/>
              <a:buChar char="•"/>
            </a:pPr>
            <a:r>
              <a:rPr lang="da-DK" sz="1900" b="1" i="0" dirty="0">
                <a:solidFill>
                  <a:srgbClr val="000000"/>
                </a:solidFill>
                <a:effectLst/>
                <a:highlight>
                  <a:srgbClr val="FFFFFF"/>
                </a:highlight>
                <a:latin typeface="Montserrat" pitchFamily="2" charset="0"/>
              </a:rPr>
              <a:t>Uddannelse og træning</a:t>
            </a:r>
            <a:r>
              <a:rPr lang="da-DK" sz="1900" b="0" i="0" dirty="0">
                <a:solidFill>
                  <a:srgbClr val="000000"/>
                </a:solidFill>
                <a:effectLst/>
                <a:highlight>
                  <a:srgbClr val="FFFFFF"/>
                </a:highlight>
                <a:latin typeface="Montserrat" pitchFamily="2" charset="0"/>
              </a:rPr>
              <a:t>: Fokus vil være på at uddanne og træne ledere og medarbejdere i basal brug af M365 på </a:t>
            </a:r>
            <a:r>
              <a:rPr lang="da-DK" sz="1900" b="0" i="0" dirty="0" err="1">
                <a:solidFill>
                  <a:srgbClr val="000000"/>
                </a:solidFill>
                <a:effectLst/>
                <a:highlight>
                  <a:srgbClr val="FFFFFF"/>
                </a:highlight>
                <a:latin typeface="Montserrat" pitchFamily="2" charset="0"/>
              </a:rPr>
              <a:t>PC'er</a:t>
            </a:r>
            <a:r>
              <a:rPr lang="da-DK" sz="1900" b="0" i="0" dirty="0">
                <a:solidFill>
                  <a:srgbClr val="000000"/>
                </a:solidFill>
                <a:effectLst/>
                <a:highlight>
                  <a:srgbClr val="FFFFFF"/>
                </a:highlight>
                <a:latin typeface="Montserrat" pitchFamily="2" charset="0"/>
              </a:rPr>
              <a:t> og i skiftet fra Citrix til M365. </a:t>
            </a:r>
          </a:p>
          <a:p>
            <a:endParaRPr lang="da-DK" sz="1800" dirty="0">
              <a:latin typeface="Montserrat" pitchFamily="2" charset="0"/>
            </a:endParaRPr>
          </a:p>
        </p:txBody>
      </p:sp>
      <p:sp>
        <p:nvSpPr>
          <p:cNvPr id="3" name="Pladsholder til tekst 2">
            <a:extLst>
              <a:ext uri="{FF2B5EF4-FFF2-40B4-BE49-F238E27FC236}">
                <a16:creationId xmlns:a16="http://schemas.microsoft.com/office/drawing/2014/main" id="{36700081-9B9F-773E-2315-6444158BA35E}"/>
              </a:ext>
            </a:extLst>
          </p:cNvPr>
          <p:cNvSpPr>
            <a:spLocks noGrp="1"/>
          </p:cNvSpPr>
          <p:nvPr>
            <p:ph type="body" sz="quarter" idx="11"/>
          </p:nvPr>
        </p:nvSpPr>
        <p:spPr/>
        <p:txBody>
          <a:bodyPr/>
          <a:lstStyle/>
          <a:p>
            <a:r>
              <a:rPr lang="da-DK" dirty="0"/>
              <a:t>Omfang af fase 1</a:t>
            </a:r>
          </a:p>
        </p:txBody>
      </p:sp>
      <p:sp>
        <p:nvSpPr>
          <p:cNvPr id="4" name="Pladsholder til indhold 3">
            <a:extLst>
              <a:ext uri="{FF2B5EF4-FFF2-40B4-BE49-F238E27FC236}">
                <a16:creationId xmlns:a16="http://schemas.microsoft.com/office/drawing/2014/main" id="{07CF023C-DBFB-AB5C-2476-FDCAF9B190DE}"/>
              </a:ext>
            </a:extLst>
          </p:cNvPr>
          <p:cNvSpPr>
            <a:spLocks noGrp="1"/>
          </p:cNvSpPr>
          <p:nvPr>
            <p:ph sz="half" idx="2"/>
          </p:nvPr>
        </p:nvSpPr>
        <p:spPr/>
        <p:txBody>
          <a:bodyPr/>
          <a:lstStyle/>
          <a:p>
            <a:endParaRPr lang="da-DK"/>
          </a:p>
        </p:txBody>
      </p:sp>
      <p:pic>
        <p:nvPicPr>
          <p:cNvPr id="5" name="Billede 4">
            <a:extLst>
              <a:ext uri="{FF2B5EF4-FFF2-40B4-BE49-F238E27FC236}">
                <a16:creationId xmlns:a16="http://schemas.microsoft.com/office/drawing/2014/main" id="{8648545B-DD9A-3899-6E59-FE2DA522DBDA}"/>
              </a:ext>
            </a:extLst>
          </p:cNvPr>
          <p:cNvPicPr>
            <a:picLocks noChangeAspect="1"/>
          </p:cNvPicPr>
          <p:nvPr/>
        </p:nvPicPr>
        <p:blipFill>
          <a:blip r:embed="rId3"/>
          <a:stretch>
            <a:fillRect/>
          </a:stretch>
        </p:blipFill>
        <p:spPr>
          <a:xfrm>
            <a:off x="10822718" y="9557797"/>
            <a:ext cx="935785" cy="949260"/>
          </a:xfrm>
          <a:prstGeom prst="rect">
            <a:avLst/>
          </a:prstGeom>
        </p:spPr>
      </p:pic>
      <p:pic>
        <p:nvPicPr>
          <p:cNvPr id="6" name="Billede 5">
            <a:extLst>
              <a:ext uri="{FF2B5EF4-FFF2-40B4-BE49-F238E27FC236}">
                <a16:creationId xmlns:a16="http://schemas.microsoft.com/office/drawing/2014/main" id="{07C2BF8A-6109-8942-C071-1361F44B5102}"/>
              </a:ext>
            </a:extLst>
          </p:cNvPr>
          <p:cNvPicPr>
            <a:picLocks noChangeAspect="1"/>
          </p:cNvPicPr>
          <p:nvPr/>
        </p:nvPicPr>
        <p:blipFill>
          <a:blip r:embed="rId4"/>
          <a:stretch>
            <a:fillRect/>
          </a:stretch>
        </p:blipFill>
        <p:spPr>
          <a:xfrm>
            <a:off x="12617393" y="9581932"/>
            <a:ext cx="653898" cy="721649"/>
          </a:xfrm>
          <a:prstGeom prst="rect">
            <a:avLst/>
          </a:prstGeom>
        </p:spPr>
      </p:pic>
      <p:pic>
        <p:nvPicPr>
          <p:cNvPr id="7" name="Billede 6">
            <a:extLst>
              <a:ext uri="{FF2B5EF4-FFF2-40B4-BE49-F238E27FC236}">
                <a16:creationId xmlns:a16="http://schemas.microsoft.com/office/drawing/2014/main" id="{C2397324-936B-9BFC-D445-D7AF21EEDECF}"/>
              </a:ext>
            </a:extLst>
          </p:cNvPr>
          <p:cNvPicPr>
            <a:picLocks noChangeAspect="1"/>
          </p:cNvPicPr>
          <p:nvPr/>
        </p:nvPicPr>
        <p:blipFill>
          <a:blip r:embed="rId5"/>
          <a:stretch>
            <a:fillRect/>
          </a:stretch>
        </p:blipFill>
        <p:spPr>
          <a:xfrm>
            <a:off x="15641891" y="9485888"/>
            <a:ext cx="880319" cy="1021169"/>
          </a:xfrm>
          <a:prstGeom prst="rect">
            <a:avLst/>
          </a:prstGeom>
        </p:spPr>
      </p:pic>
      <p:pic>
        <p:nvPicPr>
          <p:cNvPr id="8" name="Billede 7">
            <a:extLst>
              <a:ext uri="{FF2B5EF4-FFF2-40B4-BE49-F238E27FC236}">
                <a16:creationId xmlns:a16="http://schemas.microsoft.com/office/drawing/2014/main" id="{B91D4362-76FF-800F-376A-B453C4F944E1}"/>
              </a:ext>
            </a:extLst>
          </p:cNvPr>
          <p:cNvPicPr>
            <a:picLocks noChangeAspect="1"/>
          </p:cNvPicPr>
          <p:nvPr/>
        </p:nvPicPr>
        <p:blipFill>
          <a:blip r:embed="rId6"/>
          <a:stretch>
            <a:fillRect/>
          </a:stretch>
        </p:blipFill>
        <p:spPr>
          <a:xfrm>
            <a:off x="13940482" y="9649118"/>
            <a:ext cx="1237414" cy="857939"/>
          </a:xfrm>
          <a:prstGeom prst="rect">
            <a:avLst/>
          </a:prstGeom>
        </p:spPr>
      </p:pic>
      <p:pic>
        <p:nvPicPr>
          <p:cNvPr id="9" name="Billede 8">
            <a:extLst>
              <a:ext uri="{FF2B5EF4-FFF2-40B4-BE49-F238E27FC236}">
                <a16:creationId xmlns:a16="http://schemas.microsoft.com/office/drawing/2014/main" id="{5DB9B9A8-84F1-B75B-C1A9-37461DCC24F1}"/>
              </a:ext>
            </a:extLst>
          </p:cNvPr>
          <p:cNvPicPr>
            <a:picLocks noChangeAspect="1"/>
          </p:cNvPicPr>
          <p:nvPr/>
        </p:nvPicPr>
        <p:blipFill>
          <a:blip r:embed="rId7"/>
          <a:stretch>
            <a:fillRect/>
          </a:stretch>
        </p:blipFill>
        <p:spPr>
          <a:xfrm>
            <a:off x="18535725" y="9551668"/>
            <a:ext cx="914479" cy="1005927"/>
          </a:xfrm>
          <a:prstGeom prst="rect">
            <a:avLst/>
          </a:prstGeom>
        </p:spPr>
      </p:pic>
      <p:sp>
        <p:nvSpPr>
          <p:cNvPr id="10" name="Tekstfelt 9">
            <a:extLst>
              <a:ext uri="{FF2B5EF4-FFF2-40B4-BE49-F238E27FC236}">
                <a16:creationId xmlns:a16="http://schemas.microsoft.com/office/drawing/2014/main" id="{081A9751-9FBB-C797-A823-741728ED4498}"/>
              </a:ext>
            </a:extLst>
          </p:cNvPr>
          <p:cNvSpPr txBox="1"/>
          <p:nvPr/>
        </p:nvSpPr>
        <p:spPr>
          <a:xfrm>
            <a:off x="12260568" y="10376486"/>
            <a:ext cx="1400542" cy="584775"/>
          </a:xfrm>
          <a:prstGeom prst="rect">
            <a:avLst/>
          </a:prstGeom>
          <a:noFill/>
        </p:spPr>
        <p:txBody>
          <a:bodyPr wrap="square" rtlCol="0">
            <a:spAutoFit/>
          </a:bodyPr>
          <a:lstStyle/>
          <a:p>
            <a:pPr algn="ctr"/>
            <a:r>
              <a:rPr lang="da-DK" sz="1600" dirty="0">
                <a:latin typeface="Montserrat" panose="00000500000000000000" pitchFamily="2" charset="0"/>
                <a:ea typeface="Verdana" panose="020B0604030504040204" pitchFamily="34" charset="0"/>
              </a:rPr>
              <a:t>Microsoft 365</a:t>
            </a:r>
          </a:p>
        </p:txBody>
      </p:sp>
      <p:pic>
        <p:nvPicPr>
          <p:cNvPr id="12" name="Billede 11">
            <a:extLst>
              <a:ext uri="{FF2B5EF4-FFF2-40B4-BE49-F238E27FC236}">
                <a16:creationId xmlns:a16="http://schemas.microsoft.com/office/drawing/2014/main" id="{C96F95F7-27A1-160E-F1C7-F6B35722735C}"/>
              </a:ext>
            </a:extLst>
          </p:cNvPr>
          <p:cNvPicPr>
            <a:picLocks noChangeAspect="1"/>
          </p:cNvPicPr>
          <p:nvPr/>
        </p:nvPicPr>
        <p:blipFill>
          <a:blip r:embed="rId8"/>
          <a:stretch>
            <a:fillRect/>
          </a:stretch>
        </p:blipFill>
        <p:spPr>
          <a:xfrm>
            <a:off x="17180478" y="9581932"/>
            <a:ext cx="818351" cy="691051"/>
          </a:xfrm>
          <a:prstGeom prst="rect">
            <a:avLst/>
          </a:prstGeom>
        </p:spPr>
      </p:pic>
      <p:sp>
        <p:nvSpPr>
          <p:cNvPr id="13" name="Tekstfelt 12">
            <a:extLst>
              <a:ext uri="{FF2B5EF4-FFF2-40B4-BE49-F238E27FC236}">
                <a16:creationId xmlns:a16="http://schemas.microsoft.com/office/drawing/2014/main" id="{F9AB0B15-AE81-442E-CF2D-71266EE5959F}"/>
              </a:ext>
            </a:extLst>
          </p:cNvPr>
          <p:cNvSpPr txBox="1"/>
          <p:nvPr/>
        </p:nvSpPr>
        <p:spPr>
          <a:xfrm>
            <a:off x="16912029" y="10368540"/>
            <a:ext cx="1355247" cy="340510"/>
          </a:xfrm>
          <a:prstGeom prst="rect">
            <a:avLst/>
          </a:prstGeom>
          <a:noFill/>
        </p:spPr>
        <p:txBody>
          <a:bodyPr wrap="square" rtlCol="0">
            <a:spAutoFit/>
          </a:bodyPr>
          <a:lstStyle/>
          <a:p>
            <a:pPr algn="ctr"/>
            <a:r>
              <a:rPr lang="da-DK" sz="1600" dirty="0">
                <a:latin typeface="Montserrat" panose="00000500000000000000" pitchFamily="2" charset="0"/>
              </a:rPr>
              <a:t>SharePoint</a:t>
            </a:r>
          </a:p>
        </p:txBody>
      </p:sp>
      <p:pic>
        <p:nvPicPr>
          <p:cNvPr id="14" name="Pladsholder til indhold 12" descr="Et billede, der indeholder tøj, skitse, kvinde, person&#10;&#10;Automatisk genereret beskrivelse">
            <a:extLst>
              <a:ext uri="{FF2B5EF4-FFF2-40B4-BE49-F238E27FC236}">
                <a16:creationId xmlns:a16="http://schemas.microsoft.com/office/drawing/2014/main" id="{35EC918F-3CF2-0CE8-C651-3694FB4EE9A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11091" y="0"/>
            <a:ext cx="7418160" cy="10665339"/>
          </a:xfrm>
          <a:prstGeom prst="rect">
            <a:avLst/>
          </a:prstGeom>
        </p:spPr>
      </p:pic>
      <p:sp>
        <p:nvSpPr>
          <p:cNvPr id="15" name="Tekstfelt 14">
            <a:extLst>
              <a:ext uri="{FF2B5EF4-FFF2-40B4-BE49-F238E27FC236}">
                <a16:creationId xmlns:a16="http://schemas.microsoft.com/office/drawing/2014/main" id="{6394485B-5526-4ACB-3FCD-CF8BD54FDE1E}"/>
              </a:ext>
            </a:extLst>
          </p:cNvPr>
          <p:cNvSpPr txBox="1"/>
          <p:nvPr/>
        </p:nvSpPr>
        <p:spPr>
          <a:xfrm>
            <a:off x="1411091" y="10839251"/>
            <a:ext cx="7200799" cy="369332"/>
          </a:xfrm>
          <a:prstGeom prst="rect">
            <a:avLst/>
          </a:prstGeom>
          <a:noFill/>
        </p:spPr>
        <p:txBody>
          <a:bodyPr wrap="square" rtlCol="0">
            <a:spAutoFit/>
          </a:bodyPr>
          <a:lstStyle/>
          <a:p>
            <a:r>
              <a:rPr lang="da-DK" b="1" dirty="0"/>
              <a:t>Billedet er genereret med </a:t>
            </a:r>
            <a:r>
              <a:rPr lang="da-DK" b="1" dirty="0" err="1"/>
              <a:t>ChatGPT</a:t>
            </a:r>
            <a:r>
              <a:rPr lang="da-DK" b="1" dirty="0"/>
              <a:t> (DALL-E)</a:t>
            </a:r>
          </a:p>
        </p:txBody>
      </p:sp>
    </p:spTree>
    <p:extLst>
      <p:ext uri="{BB962C8B-B14F-4D97-AF65-F5344CB8AC3E}">
        <p14:creationId xmlns:p14="http://schemas.microsoft.com/office/powerpoint/2010/main" val="3172616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822F8E8B-D3D0-B772-059C-CCB298309AC6}"/>
              </a:ext>
            </a:extLst>
          </p:cNvPr>
          <p:cNvSpPr>
            <a:spLocks noGrp="1"/>
          </p:cNvSpPr>
          <p:nvPr>
            <p:ph type="body" sz="quarter" idx="11"/>
          </p:nvPr>
        </p:nvSpPr>
        <p:spPr>
          <a:xfrm>
            <a:off x="1411090" y="758131"/>
            <a:ext cx="15625450" cy="1319350"/>
          </a:xfrm>
        </p:spPr>
        <p:txBody>
          <a:bodyPr/>
          <a:lstStyle/>
          <a:p>
            <a:r>
              <a:rPr lang="da-DK" dirty="0"/>
              <a:t>Proces for indrullering af din PC</a:t>
            </a:r>
          </a:p>
        </p:txBody>
      </p:sp>
      <p:graphicFrame>
        <p:nvGraphicFramePr>
          <p:cNvPr id="5" name="Pladsholder til indhold 4">
            <a:extLst>
              <a:ext uri="{FF2B5EF4-FFF2-40B4-BE49-F238E27FC236}">
                <a16:creationId xmlns:a16="http://schemas.microsoft.com/office/drawing/2014/main" id="{8DCF7FDA-0704-9A3D-846C-93F00F5CFA0F}"/>
              </a:ext>
            </a:extLst>
          </p:cNvPr>
          <p:cNvGraphicFramePr>
            <a:graphicFrameLocks noGrp="1"/>
          </p:cNvGraphicFramePr>
          <p:nvPr>
            <p:ph sz="half" idx="2"/>
            <p:extLst>
              <p:ext uri="{D42A27DB-BD31-4B8C-83A1-F6EECF244321}">
                <p14:modId xmlns:p14="http://schemas.microsoft.com/office/powerpoint/2010/main" val="4011882168"/>
              </p:ext>
            </p:extLst>
          </p:nvPr>
        </p:nvGraphicFramePr>
        <p:xfrm>
          <a:off x="417512" y="2527000"/>
          <a:ext cx="19269074" cy="1616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kstfelt 7">
            <a:extLst>
              <a:ext uri="{FF2B5EF4-FFF2-40B4-BE49-F238E27FC236}">
                <a16:creationId xmlns:a16="http://schemas.microsoft.com/office/drawing/2014/main" id="{FC246029-7FBF-09BC-3E8D-BCDF133A37E7}"/>
              </a:ext>
            </a:extLst>
          </p:cNvPr>
          <p:cNvSpPr txBox="1"/>
          <p:nvPr/>
        </p:nvSpPr>
        <p:spPr>
          <a:xfrm>
            <a:off x="417512" y="5272212"/>
            <a:ext cx="5577693" cy="4770537"/>
          </a:xfrm>
          <a:prstGeom prst="rect">
            <a:avLst/>
          </a:prstGeom>
          <a:noFill/>
        </p:spPr>
        <p:txBody>
          <a:bodyPr wrap="square">
            <a:spAutoFit/>
          </a:bodyPr>
          <a:lstStyle/>
          <a:p>
            <a:r>
              <a:rPr lang="da-DK" sz="1600" b="1" dirty="0">
                <a:effectLst/>
                <a:latin typeface="Montserrat" pitchFamily="2" charset="0"/>
                <a:ea typeface="Calibri" panose="020F0502020204030204" pitchFamily="34" charset="0"/>
                <a:cs typeface="Times New Roman" panose="02020603050405020304" pitchFamily="18" charset="0"/>
              </a:rPr>
              <a:t>Forberedelse af filer:</a:t>
            </a:r>
            <a:endParaRPr lang="da-DK" sz="1600" dirty="0">
              <a:effectLst/>
              <a:latin typeface="Montserrat" pitchFamily="2"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da-DK" sz="1600" b="1" dirty="0">
                <a:effectLst/>
                <a:latin typeface="Montserrat" pitchFamily="2" charset="0"/>
                <a:ea typeface="Calibri" panose="020F0502020204030204" pitchFamily="34" charset="0"/>
                <a:cs typeface="Times New Roman" panose="02020603050405020304" pitchFamily="18" charset="0"/>
              </a:rPr>
              <a:t>Filer udenfor Citrix:</a:t>
            </a:r>
            <a:r>
              <a:rPr lang="da-DK" sz="1600" dirty="0">
                <a:effectLst/>
                <a:latin typeface="Montserrat" pitchFamily="2" charset="0"/>
                <a:ea typeface="Calibri" panose="020F0502020204030204" pitchFamily="34" charset="0"/>
                <a:cs typeface="Times New Roman" panose="02020603050405020304" pitchFamily="18" charset="0"/>
              </a:rPr>
              <a:t> Alt indhold, der ligger lokalt på din PC, slettes under indrullering. Tag backup af vigtige filer du vil beholde</a:t>
            </a:r>
            <a:r>
              <a:rPr lang="da-DK" sz="1600" dirty="0">
                <a:effectLst/>
                <a:latin typeface="Montserrat" pitchFamily="2" charset="0"/>
                <a:ea typeface="Verdana" panose="020B0604030504040204" pitchFamily="34" charset="0"/>
                <a:cs typeface="Times New Roman" panose="02020603050405020304" pitchFamily="18" charset="0"/>
              </a:rPr>
              <a:t>. Læs mere </a:t>
            </a:r>
            <a:r>
              <a:rPr lang="da-DK" sz="1600" b="1" u="sng" dirty="0">
                <a:solidFill>
                  <a:srgbClr val="0000FF"/>
                </a:solidFill>
                <a:effectLst/>
                <a:latin typeface="Montserrat" pitchFamily="2" charset="0"/>
                <a:ea typeface="Verdana" panose="020B0604030504040204" pitchFamily="34" charset="0"/>
                <a:cs typeface="Times New Roman" panose="02020603050405020304" pitchFamily="18" charset="0"/>
                <a:hlinkClick r:id="rId8"/>
              </a:rPr>
              <a:t>her</a:t>
            </a:r>
            <a:r>
              <a:rPr lang="da-DK" sz="1600" dirty="0">
                <a:effectLst/>
                <a:latin typeface="Montserrat" pitchFamily="2" charset="0"/>
                <a:ea typeface="Verdana" panose="020B0604030504040204" pitchFamily="34" charset="0"/>
                <a:cs typeface="Times New Roman" panose="02020603050405020304" pitchFamily="18" charset="0"/>
              </a:rPr>
              <a:t>. </a:t>
            </a:r>
          </a:p>
          <a:p>
            <a:pPr marL="285750" lvl="0" indent="-285750">
              <a:buFont typeface="Arial" panose="020B0604020202020204" pitchFamily="34" charset="0"/>
              <a:buChar char="•"/>
            </a:pPr>
            <a:r>
              <a:rPr lang="da-DK" sz="1600" b="1" dirty="0">
                <a:effectLst/>
                <a:latin typeface="Montserrat" pitchFamily="2" charset="0"/>
                <a:ea typeface="Calibri" panose="020F0502020204030204" pitchFamily="34" charset="0"/>
                <a:cs typeface="Times New Roman" panose="02020603050405020304" pitchFamily="18" charset="0"/>
              </a:rPr>
              <a:t>Oprydning:</a:t>
            </a:r>
            <a:r>
              <a:rPr lang="da-DK" sz="1600" dirty="0">
                <a:effectLst/>
                <a:latin typeface="Montserrat" pitchFamily="2" charset="0"/>
                <a:ea typeface="Calibri" panose="020F0502020204030204" pitchFamily="34" charset="0"/>
                <a:cs typeface="Times New Roman" panose="02020603050405020304" pitchFamily="18" charset="0"/>
              </a:rPr>
              <a:t> Betragt overgangen fra Citrix til M365 som </a:t>
            </a:r>
            <a:r>
              <a:rPr lang="da-DK" sz="1600" dirty="0">
                <a:latin typeface="Montserrat" pitchFamily="2" charset="0"/>
                <a:ea typeface="Calibri" panose="020F0502020204030204" pitchFamily="34" charset="0"/>
                <a:cs typeface="Times New Roman" panose="02020603050405020304" pitchFamily="18" charset="0"/>
              </a:rPr>
              <a:t>at flytte til et nyt hjem</a:t>
            </a:r>
            <a:r>
              <a:rPr lang="da-DK" sz="1600" dirty="0">
                <a:effectLst/>
                <a:latin typeface="Montserrat" pitchFamily="2" charset="0"/>
                <a:ea typeface="Calibri" panose="020F0502020204030204" pitchFamily="34" charset="0"/>
                <a:cs typeface="Times New Roman" panose="02020603050405020304" pitchFamily="18" charset="0"/>
              </a:rPr>
              <a:t>, hvor man før eller siden gennemgår sine ting og beslutter, hvilke man stadig har brug for. Start oprydning på dit P-drev og fællesdrev (eks. G-drev) før indrullering.</a:t>
            </a:r>
          </a:p>
          <a:p>
            <a:pPr marL="285750" lvl="0" indent="-285750">
              <a:buFont typeface="Arial" panose="020B0604020202020204" pitchFamily="34" charset="0"/>
              <a:buChar char="•"/>
            </a:pPr>
            <a:r>
              <a:rPr lang="da-DK" sz="1600" b="1" dirty="0">
                <a:effectLst/>
                <a:latin typeface="Montserrat" pitchFamily="2" charset="0"/>
                <a:ea typeface="Calibri" panose="020F0502020204030204" pitchFamily="34" charset="0"/>
                <a:cs typeface="Times New Roman" panose="02020603050405020304" pitchFamily="18" charset="0"/>
              </a:rPr>
              <a:t>Mere information:</a:t>
            </a:r>
            <a:r>
              <a:rPr lang="da-DK" sz="1600" dirty="0">
                <a:effectLst/>
                <a:latin typeface="Montserrat" pitchFamily="2" charset="0"/>
                <a:ea typeface="Calibri" panose="020F0502020204030204" pitchFamily="34" charset="0"/>
                <a:cs typeface="Times New Roman" panose="02020603050405020304" pitchFamily="18" charset="0"/>
              </a:rPr>
              <a:t> Læs mere om flytning og oprydning af filer fra bogstavsdrev i Citrix til OneDrive og Teams på M365-sitet (</a:t>
            </a:r>
            <a:r>
              <a:rPr lang="da-DK" sz="1600" i="1" dirty="0">
                <a:effectLst/>
                <a:latin typeface="Montserrat" pitchFamily="2" charset="0"/>
                <a:ea typeface="Calibri" panose="020F0502020204030204" pitchFamily="34" charset="0"/>
                <a:cs typeface="Times New Roman" panose="02020603050405020304" pitchFamily="18" charset="0"/>
                <a:hlinkClick r:id="rId9"/>
              </a:rPr>
              <a:t>Generelle spørgsmål</a:t>
            </a:r>
            <a:r>
              <a:rPr lang="da-DK" sz="1600" i="1" dirty="0">
                <a:effectLst/>
                <a:latin typeface="Montserrat" pitchFamily="2" charset="0"/>
                <a:ea typeface="Calibri" panose="020F0502020204030204" pitchFamily="34" charset="0"/>
                <a:cs typeface="Times New Roman" panose="02020603050405020304" pitchFamily="18" charset="0"/>
              </a:rPr>
              <a:t>)</a:t>
            </a:r>
            <a:r>
              <a:rPr lang="da-DK" sz="1600" dirty="0">
                <a:effectLst/>
                <a:latin typeface="Montserrat" pitchFamily="2" charset="0"/>
                <a:ea typeface="Calibri" panose="020F0502020204030204" pitchFamily="34" charset="0"/>
                <a:cs typeface="Times New Roman" panose="02020603050405020304" pitchFamily="18" charset="0"/>
              </a:rPr>
              <a:t>.</a:t>
            </a:r>
          </a:p>
          <a:p>
            <a:endParaRPr lang="da-DK" sz="1600" b="0" dirty="0">
              <a:effectLst/>
              <a:latin typeface="Montserrat" pitchFamily="2" charset="0"/>
              <a:ea typeface="Calibri" panose="020F0502020204030204" pitchFamily="34" charset="0"/>
            </a:endParaRPr>
          </a:p>
          <a:p>
            <a:r>
              <a:rPr lang="da-DK" sz="1600" b="1" dirty="0">
                <a:latin typeface="Montserrat" pitchFamily="2" charset="0"/>
                <a:ea typeface="Calibri" panose="020F0502020204030204" pitchFamily="34" charset="0"/>
              </a:rPr>
              <a:t>Forberedelse af PC:</a:t>
            </a:r>
            <a:endParaRPr lang="da-DK" sz="1600" b="1" dirty="0">
              <a:effectLst/>
              <a:latin typeface="Montserrat" pitchFamily="2" charset="0"/>
              <a:ea typeface="Calibri" panose="020F0502020204030204" pitchFamily="34" charset="0"/>
            </a:endParaRPr>
          </a:p>
          <a:p>
            <a:pPr marL="285750" indent="-285750">
              <a:buFont typeface="Arial" panose="020B0604020202020204" pitchFamily="34" charset="0"/>
              <a:buChar char="•"/>
            </a:pPr>
            <a:r>
              <a:rPr lang="da-DK" sz="1600" b="0" dirty="0">
                <a:effectLst/>
                <a:latin typeface="Montserrat" pitchFamily="2" charset="0"/>
                <a:ea typeface="Calibri" panose="020F0502020204030204" pitchFamily="34" charset="0"/>
              </a:rPr>
              <a:t>Fjern alle eksterne enheder som</a:t>
            </a:r>
            <a:r>
              <a:rPr lang="da-DK" sz="1600" dirty="0">
                <a:effectLst/>
                <a:latin typeface="Montserrat" pitchFamily="2" charset="0"/>
                <a:ea typeface="Calibri" panose="020F0502020204030204" pitchFamily="34" charset="0"/>
                <a:cs typeface="Times New Roman" panose="02020603050405020304" pitchFamily="18" charset="0"/>
              </a:rPr>
              <a:t> USB-stik fra USB-porte</a:t>
            </a:r>
          </a:p>
          <a:p>
            <a:pPr marL="285750" indent="-285750">
              <a:buFont typeface="Arial" panose="020B0604020202020204" pitchFamily="34" charset="0"/>
              <a:buChar char="•"/>
            </a:pPr>
            <a:r>
              <a:rPr lang="da-DK" sz="1600" dirty="0">
                <a:latin typeface="Montserrat" pitchFamily="2" charset="0"/>
                <a:ea typeface="Calibri" panose="020F0502020204030204" pitchFamily="34" charset="0"/>
                <a:cs typeface="Times New Roman" panose="02020603050405020304" pitchFamily="18" charset="0"/>
              </a:rPr>
              <a:t>Kør programmet System Update på din PC. Følg vejledningen på slide 7. </a:t>
            </a:r>
            <a:endParaRPr lang="da-DK" sz="1400" dirty="0">
              <a:latin typeface="Montserrat" pitchFamily="2" charset="0"/>
            </a:endParaRPr>
          </a:p>
        </p:txBody>
      </p:sp>
      <p:sp>
        <p:nvSpPr>
          <p:cNvPr id="12" name="Tekstfelt 11">
            <a:extLst>
              <a:ext uri="{FF2B5EF4-FFF2-40B4-BE49-F238E27FC236}">
                <a16:creationId xmlns:a16="http://schemas.microsoft.com/office/drawing/2014/main" id="{FAB72167-1224-31E5-FB96-B6951838E340}"/>
              </a:ext>
            </a:extLst>
          </p:cNvPr>
          <p:cNvSpPr txBox="1"/>
          <p:nvPr/>
        </p:nvSpPr>
        <p:spPr>
          <a:xfrm>
            <a:off x="7151926" y="5272212"/>
            <a:ext cx="5800246" cy="5755422"/>
          </a:xfrm>
          <a:prstGeom prst="rect">
            <a:avLst/>
          </a:prstGeom>
          <a:noFill/>
        </p:spPr>
        <p:txBody>
          <a:bodyPr wrap="square">
            <a:spAutoFit/>
          </a:bodyPr>
          <a:lstStyle/>
          <a:p>
            <a:r>
              <a:rPr lang="da-DK" sz="1600" b="1" dirty="0">
                <a:effectLst/>
                <a:latin typeface="Montserrat" pitchFamily="2" charset="0"/>
                <a:ea typeface="Calibri" panose="020F0502020204030204" pitchFamily="34" charset="0"/>
                <a:cs typeface="Times New Roman" panose="02020603050405020304" pitchFamily="18" charset="0"/>
              </a:rPr>
              <a:t>Hvad og hvordan: </a:t>
            </a:r>
          </a:p>
          <a:p>
            <a:pPr marL="285750" indent="-285750">
              <a:buFont typeface="Arial" panose="020B0604020202020204" pitchFamily="34" charset="0"/>
              <a:buChar char="•"/>
            </a:pPr>
            <a:r>
              <a:rPr lang="da-DK" sz="1600" dirty="0">
                <a:latin typeface="Montserrat" pitchFamily="2" charset="0"/>
                <a:ea typeface="Calibri" panose="020F0502020204030204" pitchFamily="34" charset="0"/>
                <a:cs typeface="Times New Roman" panose="02020603050405020304" pitchFamily="18" charset="0"/>
              </a:rPr>
              <a:t>Din PC nulstilles og geninstalleres med Windows 11 og M365 vha. et USB-stik, som </a:t>
            </a:r>
            <a:r>
              <a:rPr lang="da-DK" sz="1600" dirty="0" err="1">
                <a:latin typeface="Montserrat" pitchFamily="2" charset="0"/>
                <a:ea typeface="Calibri" panose="020F0502020204030204" pitchFamily="34" charset="0"/>
                <a:cs typeface="Times New Roman" panose="02020603050405020304" pitchFamily="18" charset="0"/>
              </a:rPr>
              <a:t>IT-afdelingen</a:t>
            </a:r>
            <a:r>
              <a:rPr lang="da-DK" sz="1600" dirty="0">
                <a:latin typeface="Montserrat" pitchFamily="2" charset="0"/>
                <a:ea typeface="Calibri" panose="020F0502020204030204" pitchFamily="34" charset="0"/>
                <a:cs typeface="Times New Roman" panose="02020603050405020304" pitchFamily="18" charset="0"/>
              </a:rPr>
              <a:t> har lavet. </a:t>
            </a:r>
          </a:p>
          <a:p>
            <a:pPr marL="285750" indent="-285750">
              <a:buFont typeface="Arial" panose="020B0604020202020204" pitchFamily="34" charset="0"/>
              <a:buChar char="•"/>
            </a:pPr>
            <a:r>
              <a:rPr lang="da-DK" sz="1600" dirty="0">
                <a:latin typeface="Montserrat" pitchFamily="2" charset="0"/>
                <a:ea typeface="Calibri" panose="020F0502020204030204" pitchFamily="34" charset="0"/>
                <a:cs typeface="Times New Roman" panose="02020603050405020304" pitchFamily="18" charset="0"/>
              </a:rPr>
              <a:t>Du vil få nærmere besked om hvornår, samt hvem der udfører opgaven for dig.</a:t>
            </a:r>
          </a:p>
          <a:p>
            <a:pPr marL="285750" indent="-285750">
              <a:buFont typeface="Arial" panose="020B0604020202020204" pitchFamily="34" charset="0"/>
              <a:buChar char="•"/>
            </a:pPr>
            <a:r>
              <a:rPr lang="da-DK" sz="1600" dirty="0">
                <a:latin typeface="Montserrat" pitchFamily="2" charset="0"/>
                <a:ea typeface="Calibri" panose="020F0502020204030204" pitchFamily="34" charset="0"/>
                <a:cs typeface="Times New Roman" panose="02020603050405020304" pitchFamily="18" charset="0"/>
              </a:rPr>
              <a:t>Når du får din PC igen skal du selv afslutte opsætningen ved at autentificere dig. Dette virker kun, hvis du er på kommunens netværk første gang du åbner </a:t>
            </a:r>
            <a:r>
              <a:rPr lang="da-DK" sz="1600" dirty="0" err="1">
                <a:latin typeface="Montserrat" pitchFamily="2" charset="0"/>
                <a:ea typeface="Calibri" panose="020F0502020204030204" pitchFamily="34" charset="0"/>
                <a:cs typeface="Times New Roman" panose="02020603050405020304" pitchFamily="18" charset="0"/>
              </a:rPr>
              <a:t>PC’en</a:t>
            </a:r>
            <a:r>
              <a:rPr lang="da-DK" sz="1600" dirty="0">
                <a:latin typeface="Montserrat" pitchFamily="2" charset="0"/>
                <a:ea typeface="Calibri" panose="020F0502020204030204" pitchFamily="34" charset="0"/>
                <a:cs typeface="Times New Roman" panose="02020603050405020304" pitchFamily="18" charset="0"/>
              </a:rPr>
              <a:t>. Find nærmere instruktioner i </a:t>
            </a:r>
            <a:r>
              <a:rPr lang="da-DK" sz="1600" b="1" dirty="0">
                <a:latin typeface="Montserrat" pitchFamily="2" charset="0"/>
                <a:ea typeface="Calibri" panose="020F0502020204030204" pitchFamily="34" charset="0"/>
                <a:cs typeface="Times New Roman" panose="02020603050405020304" pitchFamily="18" charset="0"/>
              </a:rPr>
              <a:t>Kom godt i gang-vejledningen</a:t>
            </a:r>
            <a:r>
              <a:rPr lang="da-DK" sz="1600" dirty="0">
                <a:latin typeface="Montserrat" pitchFamily="2" charset="0"/>
                <a:ea typeface="Calibri" panose="020F0502020204030204" pitchFamily="34" charset="0"/>
                <a:cs typeface="Times New Roman" panose="02020603050405020304" pitchFamily="18" charset="0"/>
              </a:rPr>
              <a:t> på M365-sitet (</a:t>
            </a:r>
            <a:r>
              <a:rPr lang="da-DK" sz="1600" i="1" dirty="0">
                <a:latin typeface="Montserrat" pitchFamily="2" charset="0"/>
                <a:ea typeface="Calibri" panose="020F0502020204030204" pitchFamily="34" charset="0"/>
                <a:cs typeface="Times New Roman" panose="02020603050405020304" pitchFamily="18" charset="0"/>
                <a:hlinkClick r:id="rId10"/>
              </a:rPr>
              <a:t>Under indrullering</a:t>
            </a:r>
            <a:r>
              <a:rPr lang="da-DK" sz="1600" i="1" dirty="0">
                <a:latin typeface="Montserrat" pitchFamily="2" charset="0"/>
                <a:ea typeface="Calibri" panose="020F0502020204030204" pitchFamily="34" charset="0"/>
                <a:cs typeface="Times New Roman" panose="02020603050405020304" pitchFamily="18" charset="0"/>
              </a:rPr>
              <a:t>). </a:t>
            </a:r>
            <a:r>
              <a:rPr lang="da-DK" sz="1600" dirty="0">
                <a:latin typeface="Montserrat" pitchFamily="2" charset="0"/>
                <a:ea typeface="Calibri" panose="020F0502020204030204" pitchFamily="34" charset="0"/>
                <a:cs typeface="Times New Roman" panose="02020603050405020304" pitchFamily="18" charset="0"/>
              </a:rPr>
              <a:t>OBS: vejledningen opdateres løbende, så hent altid den nyeste udgave når du går i gang!</a:t>
            </a:r>
            <a:endParaRPr lang="da-DK" sz="1600" b="1" dirty="0">
              <a:latin typeface="Montserrat" pitchFamily="2" charset="0"/>
              <a:ea typeface="Calibri" panose="020F0502020204030204" pitchFamily="34" charset="0"/>
              <a:cs typeface="Times New Roman" panose="02020603050405020304" pitchFamily="18" charset="0"/>
            </a:endParaRPr>
          </a:p>
          <a:p>
            <a:endParaRPr lang="da-DK" sz="1600" b="1" dirty="0">
              <a:effectLst/>
              <a:latin typeface="Montserrat" pitchFamily="2" charset="0"/>
              <a:ea typeface="Calibri" panose="020F0502020204030204" pitchFamily="34" charset="0"/>
              <a:cs typeface="Times New Roman" panose="02020603050405020304" pitchFamily="18" charset="0"/>
            </a:endParaRPr>
          </a:p>
          <a:p>
            <a:r>
              <a:rPr lang="da-DK" sz="1600" b="1" dirty="0">
                <a:effectLst/>
                <a:latin typeface="Montserrat" pitchFamily="2" charset="0"/>
                <a:ea typeface="Calibri" panose="020F0502020204030204" pitchFamily="34" charset="0"/>
                <a:cs typeface="Times New Roman" panose="02020603050405020304" pitchFamily="18" charset="0"/>
              </a:rPr>
              <a:t>Varighed: </a:t>
            </a:r>
            <a:endParaRPr lang="da-DK" sz="1600" dirty="0">
              <a:effectLst/>
              <a:latin typeface="Montserrat" pitchFamily="2"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da-DK" sz="1600" dirty="0">
                <a:latin typeface="Montserrat" pitchFamily="2" charset="0"/>
                <a:ea typeface="Calibri" panose="020F0502020204030204" pitchFamily="34" charset="0"/>
                <a:cs typeface="Times New Roman" panose="02020603050405020304" pitchFamily="18" charset="0"/>
              </a:rPr>
              <a:t>Best case tager selve installation med USB-stikket under én time. Dette kan dog variere alt efter </a:t>
            </a:r>
            <a:r>
              <a:rPr lang="da-DK" sz="1600" dirty="0" err="1">
                <a:latin typeface="Montserrat" pitchFamily="2" charset="0"/>
                <a:ea typeface="Calibri" panose="020F0502020204030204" pitchFamily="34" charset="0"/>
                <a:cs typeface="Times New Roman" panose="02020603050405020304" pitchFamily="18" charset="0"/>
              </a:rPr>
              <a:t>PC’en</a:t>
            </a:r>
            <a:r>
              <a:rPr lang="da-DK" sz="1600" dirty="0">
                <a:latin typeface="Montserrat" pitchFamily="2" charset="0"/>
                <a:ea typeface="Calibri" panose="020F0502020204030204" pitchFamily="34" charset="0"/>
                <a:cs typeface="Times New Roman" panose="02020603050405020304" pitchFamily="18" charset="0"/>
              </a:rPr>
              <a:t> og dens tilstand.</a:t>
            </a:r>
          </a:p>
          <a:p>
            <a:pPr marL="285750" indent="-285750">
              <a:buFont typeface="Arial" panose="020B0604020202020204" pitchFamily="34" charset="0"/>
              <a:buChar char="•"/>
            </a:pPr>
            <a:r>
              <a:rPr lang="da-DK" sz="1600" dirty="0">
                <a:latin typeface="Montserrat" pitchFamily="2" charset="0"/>
                <a:ea typeface="Calibri" panose="020F0502020204030204" pitchFamily="34" charset="0"/>
                <a:cs typeface="Times New Roman" panose="02020603050405020304" pitchFamily="18" charset="0"/>
              </a:rPr>
              <a:t>Dernæst, når du har opstartet din PC første gang, vil du kunne opleve komplikationer og pågående installationer 1-2 dage efter, som kræver gentagne genstart før alt virker. Vær tålmodig de første par dage. </a:t>
            </a:r>
          </a:p>
        </p:txBody>
      </p:sp>
      <p:sp>
        <p:nvSpPr>
          <p:cNvPr id="4" name="Tekstfelt 3">
            <a:extLst>
              <a:ext uri="{FF2B5EF4-FFF2-40B4-BE49-F238E27FC236}">
                <a16:creationId xmlns:a16="http://schemas.microsoft.com/office/drawing/2014/main" id="{EB7EBCFD-155D-19EC-D91B-8030C3551B8C}"/>
              </a:ext>
            </a:extLst>
          </p:cNvPr>
          <p:cNvSpPr txBox="1"/>
          <p:nvPr/>
        </p:nvSpPr>
        <p:spPr>
          <a:xfrm>
            <a:off x="13868477" y="5272212"/>
            <a:ext cx="5818109" cy="6001643"/>
          </a:xfrm>
          <a:prstGeom prst="rect">
            <a:avLst/>
          </a:prstGeom>
          <a:noFill/>
        </p:spPr>
        <p:txBody>
          <a:bodyPr wrap="square">
            <a:spAutoFit/>
          </a:bodyPr>
          <a:lstStyle/>
          <a:p>
            <a:r>
              <a:rPr lang="da-DK" sz="1600" b="1" dirty="0">
                <a:effectLst/>
                <a:latin typeface="Montserrat" pitchFamily="2" charset="0"/>
                <a:ea typeface="Verdana" panose="020B0604030504040204" pitchFamily="34" charset="0"/>
                <a:cs typeface="Times New Roman" panose="02020603050405020304" pitchFamily="18" charset="0"/>
              </a:rPr>
              <a:t>Kom godt i gang:</a:t>
            </a:r>
            <a:endParaRPr lang="da-DK" sz="1600" dirty="0">
              <a:effectLst/>
              <a:latin typeface="Montserrat" pitchFamily="2" charset="0"/>
              <a:ea typeface="Verdana" panose="020B0604030504040204" pitchFamily="34" charset="0"/>
              <a:cs typeface="Times New Roman" panose="02020603050405020304" pitchFamily="18" charset="0"/>
            </a:endParaRPr>
          </a:p>
          <a:p>
            <a:pPr marL="285750" indent="-285750">
              <a:buFont typeface="Arial" panose="020B0604020202020204" pitchFamily="34" charset="0"/>
              <a:buChar char="•"/>
            </a:pPr>
            <a:r>
              <a:rPr lang="da-DK" sz="1600" dirty="0">
                <a:latin typeface="Montserrat" pitchFamily="2" charset="0"/>
                <a:ea typeface="Verdana" panose="020B0604030504040204" pitchFamily="34" charset="0"/>
                <a:cs typeface="Times New Roman" panose="02020603050405020304" pitchFamily="18" charset="0"/>
              </a:rPr>
              <a:t>Når du tager din PC i brug er der vigtige programmer og opsætninger, du skal være opmærksom på. Læs</a:t>
            </a:r>
            <a:r>
              <a:rPr lang="da-DK" sz="1600" dirty="0">
                <a:effectLst/>
                <a:latin typeface="Montserrat" pitchFamily="2" charset="0"/>
                <a:ea typeface="Verdana" panose="020B0604030504040204" pitchFamily="34" charset="0"/>
                <a:cs typeface="Times New Roman" panose="02020603050405020304" pitchFamily="18" charset="0"/>
              </a:rPr>
              <a:t> </a:t>
            </a:r>
            <a:r>
              <a:rPr lang="da-DK" sz="1600" b="1" dirty="0">
                <a:effectLst/>
                <a:latin typeface="Montserrat" pitchFamily="2" charset="0"/>
                <a:ea typeface="Verdana" panose="020B0604030504040204" pitchFamily="34" charset="0"/>
                <a:cs typeface="Times New Roman" panose="02020603050405020304" pitchFamily="18" charset="0"/>
              </a:rPr>
              <a:t>Kom godt i gang-vejledningen</a:t>
            </a:r>
            <a:r>
              <a:rPr lang="da-DK" sz="1600" b="1" dirty="0">
                <a:latin typeface="Montserrat" pitchFamily="2" charset="0"/>
                <a:ea typeface="Verdana" panose="020B0604030504040204" pitchFamily="34" charset="0"/>
                <a:cs typeface="Times New Roman" panose="02020603050405020304" pitchFamily="18" charset="0"/>
              </a:rPr>
              <a:t> </a:t>
            </a:r>
            <a:r>
              <a:rPr lang="da-DK" sz="1600" dirty="0">
                <a:latin typeface="Montserrat" pitchFamily="2" charset="0"/>
                <a:ea typeface="Calibri" panose="020F0502020204030204" pitchFamily="34" charset="0"/>
                <a:cs typeface="Times New Roman" panose="02020603050405020304" pitchFamily="18" charset="0"/>
              </a:rPr>
              <a:t>på M365-sitet (</a:t>
            </a:r>
            <a:r>
              <a:rPr lang="da-DK" sz="1600" i="1" dirty="0">
                <a:latin typeface="Montserrat" pitchFamily="2" charset="0"/>
                <a:ea typeface="Calibri" panose="020F0502020204030204" pitchFamily="34" charset="0"/>
                <a:cs typeface="Times New Roman" panose="02020603050405020304" pitchFamily="18" charset="0"/>
                <a:hlinkClick r:id="rId11"/>
              </a:rPr>
              <a:t>Efter indrullering</a:t>
            </a:r>
            <a:r>
              <a:rPr lang="da-DK" sz="1600" i="1" dirty="0">
                <a:latin typeface="Montserrat" pitchFamily="2" charset="0"/>
                <a:ea typeface="Calibri" panose="020F0502020204030204" pitchFamily="34" charset="0"/>
                <a:cs typeface="Times New Roman" panose="02020603050405020304" pitchFamily="18" charset="0"/>
              </a:rPr>
              <a:t>)</a:t>
            </a:r>
            <a:r>
              <a:rPr lang="da-DK" sz="1600" dirty="0">
                <a:latin typeface="Montserrat" pitchFamily="2" charset="0"/>
                <a:ea typeface="Calibri" panose="020F0502020204030204" pitchFamily="34" charset="0"/>
                <a:cs typeface="Times New Roman" panose="02020603050405020304" pitchFamily="18" charset="0"/>
              </a:rPr>
              <a:t>, hvor du også finder gode tips og tricks til, hvordan du kommer i gang med at bruge din PC.</a:t>
            </a:r>
            <a:endParaRPr lang="da-DK" sz="1600" i="1" dirty="0">
              <a:effectLst/>
              <a:latin typeface="Montserrat" pitchFamily="2" charset="0"/>
              <a:ea typeface="Calibri" panose="020F0502020204030204" pitchFamily="34" charset="0"/>
              <a:cs typeface="Times New Roman" panose="02020603050405020304" pitchFamily="18" charset="0"/>
            </a:endParaRPr>
          </a:p>
          <a:p>
            <a:r>
              <a:rPr lang="da-DK" sz="1600" dirty="0">
                <a:effectLst/>
                <a:latin typeface="Montserrat" pitchFamily="2" charset="0"/>
                <a:ea typeface="Verdana" panose="020B0604030504040204" pitchFamily="34" charset="0"/>
                <a:cs typeface="Times New Roman" panose="02020603050405020304" pitchFamily="18" charset="0"/>
              </a:rPr>
              <a:t> </a:t>
            </a:r>
          </a:p>
          <a:p>
            <a:r>
              <a:rPr lang="da-DK" sz="1600" b="1" dirty="0">
                <a:effectLst/>
                <a:latin typeface="Montserrat" pitchFamily="2" charset="0"/>
                <a:ea typeface="Verdana" panose="020B0604030504040204" pitchFamily="34" charset="0"/>
                <a:cs typeface="Times New Roman" panose="02020603050405020304" pitchFamily="18" charset="0"/>
              </a:rPr>
              <a:t>Filer:</a:t>
            </a:r>
            <a:endParaRPr lang="da-DK" sz="1600" dirty="0">
              <a:effectLst/>
              <a:latin typeface="Montserrat" pitchFamily="2" charset="0"/>
              <a:ea typeface="Verdana" panose="020B0604030504040204" pitchFamily="34" charset="0"/>
              <a:cs typeface="Times New Roman" panose="02020603050405020304" pitchFamily="18" charset="0"/>
            </a:endParaRPr>
          </a:p>
          <a:p>
            <a:pPr marL="285750" lvl="0" indent="-285750">
              <a:buFont typeface="Arial" panose="020B0604020202020204" pitchFamily="34" charset="0"/>
              <a:buChar char="•"/>
            </a:pPr>
            <a:r>
              <a:rPr lang="da-DK" sz="1600" dirty="0">
                <a:effectLst/>
                <a:latin typeface="Montserrat" pitchFamily="2" charset="0"/>
                <a:ea typeface="Verdana" panose="020B0604030504040204" pitchFamily="34" charset="0"/>
                <a:cs typeface="Times New Roman" panose="02020603050405020304" pitchFamily="18" charset="0"/>
              </a:rPr>
              <a:t>Fra start får du adgang til dit nye personlige drev, OneDrive, samt Teams og SharePoint, som skal erstatte </a:t>
            </a:r>
            <a:r>
              <a:rPr lang="da-DK" sz="1600" dirty="0">
                <a:latin typeface="Montserrat" pitchFamily="2" charset="0"/>
                <a:ea typeface="Verdana" panose="020B0604030504040204" pitchFamily="34" charset="0"/>
                <a:cs typeface="Times New Roman" panose="02020603050405020304" pitchFamily="18" charset="0"/>
              </a:rPr>
              <a:t>dine fællesdrev fra Citrix</a:t>
            </a:r>
            <a:r>
              <a:rPr lang="da-DK" sz="1600" dirty="0">
                <a:effectLst/>
                <a:latin typeface="Montserrat" pitchFamily="2" charset="0"/>
                <a:ea typeface="Verdana" panose="020B0604030504040204" pitchFamily="34" charset="0"/>
                <a:cs typeface="Times New Roman" panose="02020603050405020304" pitchFamily="18" charset="0"/>
              </a:rPr>
              <a:t>.</a:t>
            </a:r>
          </a:p>
          <a:p>
            <a:pPr marL="285750" lvl="0" indent="-285750">
              <a:buFont typeface="Arial" panose="020B0604020202020204" pitchFamily="34" charset="0"/>
              <a:buChar char="•"/>
            </a:pPr>
            <a:r>
              <a:rPr lang="da-DK" sz="1600" dirty="0">
                <a:effectLst/>
                <a:latin typeface="Montserrat" pitchFamily="2" charset="0"/>
                <a:ea typeface="Verdana" panose="020B0604030504040204" pitchFamily="34" charset="0"/>
                <a:cs typeface="Times New Roman" panose="02020603050405020304" pitchFamily="18" charset="0"/>
              </a:rPr>
              <a:t>Bogstavsdrevene fra Citrix vil også være tilgængelige direkte på din PC i en længere periode (under </a:t>
            </a:r>
            <a:r>
              <a:rPr lang="da-DK" sz="1600" i="1" dirty="0">
                <a:effectLst/>
                <a:latin typeface="Montserrat" pitchFamily="2" charset="0"/>
                <a:ea typeface="Verdana" panose="020B0604030504040204" pitchFamily="34" charset="0"/>
                <a:cs typeface="Times New Roman" panose="02020603050405020304" pitchFamily="18" charset="0"/>
              </a:rPr>
              <a:t>Denne pc </a:t>
            </a:r>
            <a:r>
              <a:rPr lang="da-DK" sz="1600" dirty="0">
                <a:effectLst/>
                <a:latin typeface="Montserrat" pitchFamily="2" charset="0"/>
                <a:ea typeface="Verdana" panose="020B0604030504040204" pitchFamily="34" charset="0"/>
                <a:cs typeface="Times New Roman" panose="02020603050405020304" pitchFamily="18" charset="0"/>
              </a:rPr>
              <a:t>i Stifinderen), og kan bruges indtil </a:t>
            </a:r>
            <a:r>
              <a:rPr lang="da-DK" sz="1600" dirty="0">
                <a:latin typeface="Montserrat" pitchFamily="2" charset="0"/>
                <a:ea typeface="Verdana" panose="020B0604030504040204" pitchFamily="34" charset="0"/>
                <a:cs typeface="Times New Roman" panose="02020603050405020304" pitchFamily="18" charset="0"/>
              </a:rPr>
              <a:t>I</a:t>
            </a:r>
            <a:r>
              <a:rPr lang="da-DK" sz="1600" dirty="0">
                <a:effectLst/>
                <a:latin typeface="Montserrat" pitchFamily="2" charset="0"/>
                <a:ea typeface="Verdana" panose="020B0604030504040204" pitchFamily="34" charset="0"/>
                <a:cs typeface="Times New Roman" panose="02020603050405020304" pitchFamily="18" charset="0"/>
              </a:rPr>
              <a:t> er klar til at bruge de nye lagringspladser.  </a:t>
            </a:r>
          </a:p>
          <a:p>
            <a:r>
              <a:rPr lang="da-DK" sz="1600" dirty="0">
                <a:effectLst/>
                <a:latin typeface="Montserrat" pitchFamily="2" charset="0"/>
                <a:ea typeface="Verdana" panose="020B0604030504040204" pitchFamily="34" charset="0"/>
                <a:cs typeface="Times New Roman" panose="02020603050405020304" pitchFamily="18" charset="0"/>
              </a:rPr>
              <a:t> </a:t>
            </a:r>
          </a:p>
          <a:p>
            <a:r>
              <a:rPr lang="da-DK" sz="1600" b="1" dirty="0">
                <a:effectLst/>
                <a:latin typeface="Montserrat" pitchFamily="2" charset="0"/>
                <a:ea typeface="Verdana" panose="020B0604030504040204" pitchFamily="34" charset="0"/>
                <a:cs typeface="Times New Roman" panose="02020603050405020304" pitchFamily="18" charset="0"/>
              </a:rPr>
              <a:t>Programmer:</a:t>
            </a:r>
            <a:endParaRPr lang="da-DK" sz="1600" dirty="0">
              <a:effectLst/>
              <a:latin typeface="Montserrat" pitchFamily="2" charset="0"/>
              <a:ea typeface="Verdana" panose="020B0604030504040204" pitchFamily="34" charset="0"/>
              <a:cs typeface="Times New Roman" panose="02020603050405020304" pitchFamily="18" charset="0"/>
            </a:endParaRPr>
          </a:p>
          <a:p>
            <a:pPr marL="285750" lvl="0" indent="-285750">
              <a:buFont typeface="Arial" panose="020B0604020202020204" pitchFamily="34" charset="0"/>
              <a:buChar char="•"/>
            </a:pPr>
            <a:r>
              <a:rPr lang="da-DK" sz="1600" dirty="0">
                <a:effectLst/>
                <a:latin typeface="Montserrat" pitchFamily="2" charset="0"/>
                <a:ea typeface="Verdana" panose="020B0604030504040204" pitchFamily="34" charset="0"/>
                <a:cs typeface="Times New Roman" panose="02020603050405020304" pitchFamily="18" charset="0"/>
              </a:rPr>
              <a:t>Mange af de programmer du </a:t>
            </a:r>
            <a:r>
              <a:rPr lang="da-DK" sz="1600" dirty="0">
                <a:latin typeface="Montserrat" pitchFamily="2" charset="0"/>
                <a:ea typeface="Verdana" panose="020B0604030504040204" pitchFamily="34" charset="0"/>
                <a:cs typeface="Times New Roman" panose="02020603050405020304" pitchFamily="18" charset="0"/>
              </a:rPr>
              <a:t>har brug for er allerede installeret på </a:t>
            </a:r>
            <a:r>
              <a:rPr lang="da-DK" sz="1600" dirty="0">
                <a:effectLst/>
                <a:latin typeface="Montserrat" pitchFamily="2" charset="0"/>
                <a:ea typeface="Verdana" panose="020B0604030504040204" pitchFamily="34" charset="0"/>
                <a:cs typeface="Times New Roman" panose="02020603050405020304" pitchFamily="18" charset="0"/>
              </a:rPr>
              <a:t>din PC</a:t>
            </a:r>
            <a:r>
              <a:rPr lang="da-DK" sz="1600" dirty="0">
                <a:latin typeface="Montserrat" pitchFamily="2" charset="0"/>
                <a:ea typeface="Verdana" panose="020B0604030504040204" pitchFamily="34" charset="0"/>
                <a:cs typeface="Times New Roman" panose="02020603050405020304" pitchFamily="18" charset="0"/>
              </a:rPr>
              <a:t> – hvis ikke har du mulighed for selv at installere dem.</a:t>
            </a:r>
          </a:p>
          <a:p>
            <a:pPr marL="285750" lvl="0" indent="-285750">
              <a:buFont typeface="Arial" panose="020B0604020202020204" pitchFamily="34" charset="0"/>
              <a:buChar char="•"/>
            </a:pPr>
            <a:r>
              <a:rPr lang="da-DK" sz="1600" dirty="0">
                <a:latin typeface="Montserrat" pitchFamily="2" charset="0"/>
                <a:ea typeface="Verdana" panose="020B0604030504040204" pitchFamily="34" charset="0"/>
                <a:cs typeface="Times New Roman" panose="02020603050405020304" pitchFamily="18" charset="0"/>
              </a:rPr>
              <a:t>Har du behov for det, </a:t>
            </a:r>
            <a:r>
              <a:rPr lang="da-DK" sz="1600" dirty="0">
                <a:effectLst/>
                <a:latin typeface="Montserrat" pitchFamily="2" charset="0"/>
                <a:ea typeface="Verdana" panose="020B0604030504040204" pitchFamily="34" charset="0"/>
                <a:cs typeface="Times New Roman" panose="02020603050405020304" pitchFamily="18" charset="0"/>
              </a:rPr>
              <a:t>kan du fortsat tilgå Citrix via et skrivebordsikon og arbejde parallelt i en overgangsperiode indtil Citrix lukkes. </a:t>
            </a:r>
          </a:p>
        </p:txBody>
      </p:sp>
      <p:cxnSp>
        <p:nvCxnSpPr>
          <p:cNvPr id="7" name="Lige forbindelse 6">
            <a:extLst>
              <a:ext uri="{FF2B5EF4-FFF2-40B4-BE49-F238E27FC236}">
                <a16:creationId xmlns:a16="http://schemas.microsoft.com/office/drawing/2014/main" id="{29D00C73-9527-5D1A-5692-ACE40D97F761}"/>
              </a:ext>
            </a:extLst>
          </p:cNvPr>
          <p:cNvCxnSpPr/>
          <p:nvPr/>
        </p:nvCxnSpPr>
        <p:spPr>
          <a:xfrm>
            <a:off x="6451650" y="5073177"/>
            <a:ext cx="0" cy="59093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Lige forbindelse 8">
            <a:extLst>
              <a:ext uri="{FF2B5EF4-FFF2-40B4-BE49-F238E27FC236}">
                <a16:creationId xmlns:a16="http://schemas.microsoft.com/office/drawing/2014/main" id="{73319D24-8142-42CD-27BA-8D55F419A70B}"/>
              </a:ext>
            </a:extLst>
          </p:cNvPr>
          <p:cNvCxnSpPr/>
          <p:nvPr/>
        </p:nvCxnSpPr>
        <p:spPr>
          <a:xfrm>
            <a:off x="13364418" y="5118324"/>
            <a:ext cx="0" cy="590931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8" name="Billede 17">
            <a:extLst>
              <a:ext uri="{FF2B5EF4-FFF2-40B4-BE49-F238E27FC236}">
                <a16:creationId xmlns:a16="http://schemas.microsoft.com/office/drawing/2014/main" id="{18084284-AFD1-08B0-A4A8-11574A3AA777}"/>
              </a:ext>
            </a:extLst>
          </p:cNvPr>
          <p:cNvPicPr>
            <a:picLocks noChangeAspect="1"/>
          </p:cNvPicPr>
          <p:nvPr/>
        </p:nvPicPr>
        <p:blipFill>
          <a:blip r:embed="rId12"/>
          <a:stretch>
            <a:fillRect/>
          </a:stretch>
        </p:blipFill>
        <p:spPr>
          <a:xfrm>
            <a:off x="19519227" y="7919070"/>
            <a:ext cx="584873" cy="678452"/>
          </a:xfrm>
          <a:prstGeom prst="rect">
            <a:avLst/>
          </a:prstGeom>
        </p:spPr>
      </p:pic>
      <p:pic>
        <p:nvPicPr>
          <p:cNvPr id="20" name="Billede 19">
            <a:extLst>
              <a:ext uri="{FF2B5EF4-FFF2-40B4-BE49-F238E27FC236}">
                <a16:creationId xmlns:a16="http://schemas.microsoft.com/office/drawing/2014/main" id="{104C39AD-1207-C855-1636-813ED275B301}"/>
              </a:ext>
            </a:extLst>
          </p:cNvPr>
          <p:cNvPicPr>
            <a:picLocks noChangeAspect="1"/>
          </p:cNvPicPr>
          <p:nvPr/>
        </p:nvPicPr>
        <p:blipFill>
          <a:blip r:embed="rId13"/>
          <a:stretch>
            <a:fillRect/>
          </a:stretch>
        </p:blipFill>
        <p:spPr>
          <a:xfrm>
            <a:off x="19252052" y="7364233"/>
            <a:ext cx="845904" cy="586493"/>
          </a:xfrm>
          <a:prstGeom prst="rect">
            <a:avLst/>
          </a:prstGeom>
        </p:spPr>
      </p:pic>
      <p:pic>
        <p:nvPicPr>
          <p:cNvPr id="22" name="Billede 21">
            <a:extLst>
              <a:ext uri="{FF2B5EF4-FFF2-40B4-BE49-F238E27FC236}">
                <a16:creationId xmlns:a16="http://schemas.microsoft.com/office/drawing/2014/main" id="{0A27C53B-C2CF-83DB-4D15-D64B15632A44}"/>
              </a:ext>
            </a:extLst>
          </p:cNvPr>
          <p:cNvPicPr>
            <a:picLocks noChangeAspect="1"/>
          </p:cNvPicPr>
          <p:nvPr/>
        </p:nvPicPr>
        <p:blipFill>
          <a:blip r:embed="rId14"/>
          <a:stretch>
            <a:fillRect/>
          </a:stretch>
        </p:blipFill>
        <p:spPr>
          <a:xfrm>
            <a:off x="19271060" y="9401575"/>
            <a:ext cx="718094" cy="789903"/>
          </a:xfrm>
          <a:prstGeom prst="rect">
            <a:avLst/>
          </a:prstGeom>
        </p:spPr>
      </p:pic>
      <p:pic>
        <p:nvPicPr>
          <p:cNvPr id="24" name="Billede 23">
            <a:extLst>
              <a:ext uri="{FF2B5EF4-FFF2-40B4-BE49-F238E27FC236}">
                <a16:creationId xmlns:a16="http://schemas.microsoft.com/office/drawing/2014/main" id="{B27F89A4-3DFB-8461-2E78-B0648000C8A9}"/>
              </a:ext>
            </a:extLst>
          </p:cNvPr>
          <p:cNvPicPr>
            <a:picLocks noChangeAspect="1"/>
          </p:cNvPicPr>
          <p:nvPr/>
        </p:nvPicPr>
        <p:blipFill>
          <a:blip r:embed="rId15"/>
          <a:stretch>
            <a:fillRect/>
          </a:stretch>
        </p:blipFill>
        <p:spPr>
          <a:xfrm>
            <a:off x="10340082" y="4550563"/>
            <a:ext cx="792087" cy="803493"/>
          </a:xfrm>
          <a:prstGeom prst="rect">
            <a:avLst/>
          </a:prstGeom>
        </p:spPr>
      </p:pic>
      <p:pic>
        <p:nvPicPr>
          <p:cNvPr id="25" name="Billede 24">
            <a:extLst>
              <a:ext uri="{FF2B5EF4-FFF2-40B4-BE49-F238E27FC236}">
                <a16:creationId xmlns:a16="http://schemas.microsoft.com/office/drawing/2014/main" id="{0BAAAD0D-670E-11FC-8937-E7AE922BC0EF}"/>
              </a:ext>
            </a:extLst>
          </p:cNvPr>
          <p:cNvPicPr>
            <a:picLocks noChangeAspect="1"/>
          </p:cNvPicPr>
          <p:nvPr/>
        </p:nvPicPr>
        <p:blipFill>
          <a:blip r:embed="rId16"/>
          <a:stretch>
            <a:fillRect/>
          </a:stretch>
        </p:blipFill>
        <p:spPr>
          <a:xfrm>
            <a:off x="11314410" y="4550563"/>
            <a:ext cx="653898" cy="721649"/>
          </a:xfrm>
          <a:prstGeom prst="rect">
            <a:avLst/>
          </a:prstGeom>
        </p:spPr>
      </p:pic>
    </p:spTree>
    <p:extLst>
      <p:ext uri="{BB962C8B-B14F-4D97-AF65-F5344CB8AC3E}">
        <p14:creationId xmlns:p14="http://schemas.microsoft.com/office/powerpoint/2010/main" val="4153658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822F8E8B-D3D0-B772-059C-CCB298309AC6}"/>
              </a:ext>
            </a:extLst>
          </p:cNvPr>
          <p:cNvSpPr>
            <a:spLocks noGrp="1"/>
          </p:cNvSpPr>
          <p:nvPr>
            <p:ph type="body" sz="quarter" idx="11"/>
          </p:nvPr>
        </p:nvSpPr>
        <p:spPr>
          <a:xfrm>
            <a:off x="1411090" y="758131"/>
            <a:ext cx="15625450" cy="1319350"/>
          </a:xfrm>
        </p:spPr>
        <p:txBody>
          <a:bodyPr/>
          <a:lstStyle/>
          <a:p>
            <a:r>
              <a:rPr lang="da-DK" dirty="0"/>
              <a:t>Support og ressourcer</a:t>
            </a:r>
          </a:p>
        </p:txBody>
      </p:sp>
      <p:graphicFrame>
        <p:nvGraphicFramePr>
          <p:cNvPr id="5" name="Pladsholder til indhold 4">
            <a:extLst>
              <a:ext uri="{FF2B5EF4-FFF2-40B4-BE49-F238E27FC236}">
                <a16:creationId xmlns:a16="http://schemas.microsoft.com/office/drawing/2014/main" id="{8DCF7FDA-0704-9A3D-846C-93F00F5CFA0F}"/>
              </a:ext>
            </a:extLst>
          </p:cNvPr>
          <p:cNvGraphicFramePr>
            <a:graphicFrameLocks noGrp="1"/>
          </p:cNvGraphicFramePr>
          <p:nvPr>
            <p:ph sz="half" idx="2"/>
            <p:extLst>
              <p:ext uri="{D42A27DB-BD31-4B8C-83A1-F6EECF244321}">
                <p14:modId xmlns:p14="http://schemas.microsoft.com/office/powerpoint/2010/main" val="2102797353"/>
              </p:ext>
            </p:extLst>
          </p:nvPr>
        </p:nvGraphicFramePr>
        <p:xfrm>
          <a:off x="417512" y="2819853"/>
          <a:ext cx="19269074" cy="1616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Tabel 6">
            <a:extLst>
              <a:ext uri="{FF2B5EF4-FFF2-40B4-BE49-F238E27FC236}">
                <a16:creationId xmlns:a16="http://schemas.microsoft.com/office/drawing/2014/main" id="{1591D39C-E4CA-4971-4B20-4908D26C3B4D}"/>
              </a:ext>
            </a:extLst>
          </p:cNvPr>
          <p:cNvGraphicFramePr>
            <a:graphicFrameLocks noGrp="1"/>
          </p:cNvGraphicFramePr>
          <p:nvPr>
            <p:extLst>
              <p:ext uri="{D42A27DB-BD31-4B8C-83A1-F6EECF244321}">
                <p14:modId xmlns:p14="http://schemas.microsoft.com/office/powerpoint/2010/main" val="3843199514"/>
              </p:ext>
            </p:extLst>
          </p:nvPr>
        </p:nvGraphicFramePr>
        <p:xfrm>
          <a:off x="1411090" y="2990379"/>
          <a:ext cx="17641959" cy="7056784"/>
        </p:xfrm>
        <a:graphic>
          <a:graphicData uri="http://schemas.openxmlformats.org/drawingml/2006/table">
            <a:tbl>
              <a:tblPr firstRow="1" bandRow="1">
                <a:tableStyleId>{5C22544A-7EE6-4342-B048-85BDC9FD1C3A}</a:tableStyleId>
              </a:tblPr>
              <a:tblGrid>
                <a:gridCol w="5880653">
                  <a:extLst>
                    <a:ext uri="{9D8B030D-6E8A-4147-A177-3AD203B41FA5}">
                      <a16:colId xmlns:a16="http://schemas.microsoft.com/office/drawing/2014/main" val="2392951117"/>
                    </a:ext>
                  </a:extLst>
                </a:gridCol>
                <a:gridCol w="5880653">
                  <a:extLst>
                    <a:ext uri="{9D8B030D-6E8A-4147-A177-3AD203B41FA5}">
                      <a16:colId xmlns:a16="http://schemas.microsoft.com/office/drawing/2014/main" val="1493066246"/>
                    </a:ext>
                  </a:extLst>
                </a:gridCol>
                <a:gridCol w="5880653">
                  <a:extLst>
                    <a:ext uri="{9D8B030D-6E8A-4147-A177-3AD203B41FA5}">
                      <a16:colId xmlns:a16="http://schemas.microsoft.com/office/drawing/2014/main" val="4244875469"/>
                    </a:ext>
                  </a:extLst>
                </a:gridCol>
              </a:tblGrid>
              <a:tr h="1216531">
                <a:tc>
                  <a:txBody>
                    <a:bodyPr/>
                    <a:lstStyle/>
                    <a:p>
                      <a:r>
                        <a:rPr lang="da-DK" sz="4000" dirty="0"/>
                        <a:t>Uddannelse og træning</a:t>
                      </a:r>
                    </a:p>
                  </a:txBody>
                  <a:tcPr/>
                </a:tc>
                <a:tc>
                  <a:txBody>
                    <a:bodyPr/>
                    <a:lstStyle/>
                    <a:p>
                      <a:r>
                        <a:rPr lang="da-DK" sz="4000" dirty="0"/>
                        <a:t>Support</a:t>
                      </a:r>
                    </a:p>
                  </a:txBody>
                  <a:tcPr/>
                </a:tc>
                <a:tc>
                  <a:txBody>
                    <a:bodyPr/>
                    <a:lstStyle/>
                    <a:p>
                      <a:r>
                        <a:rPr lang="da-DK" sz="4000" dirty="0"/>
                        <a:t>Ressourcer på M365-sitet</a:t>
                      </a:r>
                    </a:p>
                  </a:txBody>
                  <a:tcPr/>
                </a:tc>
                <a:extLst>
                  <a:ext uri="{0D108BD9-81ED-4DB2-BD59-A6C34878D82A}">
                    <a16:rowId xmlns:a16="http://schemas.microsoft.com/office/drawing/2014/main" val="1296547799"/>
                  </a:ext>
                </a:extLst>
              </a:tr>
              <a:tr h="5840253">
                <a:tc>
                  <a:txBody>
                    <a:bodyPr/>
                    <a:lstStyle/>
                    <a:p>
                      <a:pPr marL="285750" lvl="0" indent="-285750">
                        <a:buFont typeface="Arial" panose="020B0604020202020204" pitchFamily="34" charset="0"/>
                        <a:buChar char="•"/>
                      </a:pPr>
                      <a:r>
                        <a:rPr lang="da-DK" sz="2000" b="1" dirty="0">
                          <a:solidFill>
                            <a:schemeClr val="dk1"/>
                          </a:solidFill>
                          <a:effectLst/>
                          <a:latin typeface="+mn-lt"/>
                          <a:ea typeface="+mn-ea"/>
                          <a:cs typeface="+mn-cs"/>
                        </a:rPr>
                        <a:t>Ledere og ressourcepersoner:</a:t>
                      </a:r>
                      <a:r>
                        <a:rPr lang="da-DK" sz="2000" dirty="0">
                          <a:solidFill>
                            <a:schemeClr val="dk1"/>
                          </a:solidFill>
                          <a:effectLst/>
                          <a:latin typeface="+mn-lt"/>
                          <a:ea typeface="+mn-ea"/>
                          <a:cs typeface="+mn-cs"/>
                        </a:rPr>
                        <a:t> IT afholder ugentlige kurser som skal sikre, at de er i stand til at støtte dig i overgangen. </a:t>
                      </a:r>
                    </a:p>
                    <a:p>
                      <a:pPr marL="285750" lvl="0" indent="-285750">
                        <a:buFont typeface="Arial" panose="020B0604020202020204" pitchFamily="34" charset="0"/>
                        <a:buChar char="•"/>
                      </a:pPr>
                      <a:r>
                        <a:rPr lang="da-DK" sz="2000" b="1" dirty="0">
                          <a:solidFill>
                            <a:schemeClr val="dk1"/>
                          </a:solidFill>
                          <a:effectLst/>
                          <a:latin typeface="+mn-lt"/>
                          <a:ea typeface="+mn-ea"/>
                          <a:cs typeface="+mn-cs"/>
                        </a:rPr>
                        <a:t>Learning By </a:t>
                      </a:r>
                      <a:r>
                        <a:rPr lang="da-DK" sz="2000" b="1" dirty="0" err="1">
                          <a:solidFill>
                            <a:schemeClr val="dk1"/>
                          </a:solidFill>
                          <a:effectLst/>
                          <a:latin typeface="+mn-lt"/>
                          <a:ea typeface="+mn-ea"/>
                          <a:cs typeface="+mn-cs"/>
                        </a:rPr>
                        <a:t>Doing</a:t>
                      </a:r>
                      <a:r>
                        <a:rPr lang="da-DK" sz="2000" b="1" dirty="0">
                          <a:solidFill>
                            <a:schemeClr val="dk1"/>
                          </a:solidFill>
                          <a:effectLst/>
                          <a:latin typeface="+mn-lt"/>
                          <a:ea typeface="+mn-ea"/>
                          <a:cs typeface="+mn-cs"/>
                        </a:rPr>
                        <a:t>:</a:t>
                      </a:r>
                      <a:r>
                        <a:rPr lang="da-DK" sz="2000" dirty="0">
                          <a:solidFill>
                            <a:schemeClr val="dk1"/>
                          </a:solidFill>
                          <a:effectLst/>
                          <a:latin typeface="+mn-lt"/>
                          <a:ea typeface="+mn-ea"/>
                          <a:cs typeface="+mn-cs"/>
                        </a:rPr>
                        <a:t> IT tilbyder ikke kurser for almindelige slutbrugere. Du opfordres i stedet til at lære det nye at kende ved at bruge værktøjerne i praksis, med støtte fra din leder og kollegaer, uddannelsesmateriale og andre ressourcer på M365-sitet eller information ude på det store internet - eksempelvis via Google-søgning, brug af Copilot-chatten i Edge-browseren eller </a:t>
                      </a:r>
                      <a:r>
                        <a:rPr lang="da-DK" sz="2000" dirty="0" err="1">
                          <a:solidFill>
                            <a:schemeClr val="dk1"/>
                          </a:solidFill>
                          <a:effectLst/>
                          <a:latin typeface="+mn-lt"/>
                          <a:ea typeface="+mn-ea"/>
                          <a:cs typeface="+mn-cs"/>
                        </a:rPr>
                        <a:t>ChatGPT</a:t>
                      </a:r>
                      <a:r>
                        <a:rPr lang="da-DK" sz="2000" dirty="0">
                          <a:solidFill>
                            <a:schemeClr val="dk1"/>
                          </a:solidFill>
                          <a:effectLst/>
                          <a:latin typeface="+mn-lt"/>
                          <a:ea typeface="+mn-ea"/>
                          <a:cs typeface="+mn-cs"/>
                        </a:rPr>
                        <a:t>. Dette kan være nyttigt, da din indrullerede PC i høj grad er funderet på Microsofts egne standarder. </a:t>
                      </a:r>
                    </a:p>
                    <a:p>
                      <a:pPr marL="285750" lvl="0" indent="-285750">
                        <a:buFont typeface="Arial" panose="020B0604020202020204" pitchFamily="34" charset="0"/>
                        <a:buChar char="•"/>
                      </a:pPr>
                      <a:r>
                        <a:rPr lang="da-DK" sz="2000" b="1" dirty="0">
                          <a:solidFill>
                            <a:schemeClr val="dk1"/>
                          </a:solidFill>
                          <a:effectLst/>
                          <a:latin typeface="+mn-lt"/>
                          <a:ea typeface="+mn-ea"/>
                          <a:cs typeface="+mn-cs"/>
                        </a:rPr>
                        <a:t>Sidemandsoplæring:</a:t>
                      </a:r>
                      <a:r>
                        <a:rPr lang="da-DK" sz="2000" dirty="0">
                          <a:solidFill>
                            <a:schemeClr val="dk1"/>
                          </a:solidFill>
                          <a:effectLst/>
                          <a:latin typeface="+mn-lt"/>
                          <a:ea typeface="+mn-ea"/>
                          <a:cs typeface="+mn-cs"/>
                        </a:rPr>
                        <a:t> Har du behov for mere </a:t>
                      </a:r>
                      <a:r>
                        <a:rPr lang="da-DK" sz="2000" dirty="0" err="1">
                          <a:solidFill>
                            <a:schemeClr val="dk1"/>
                          </a:solidFill>
                          <a:effectLst/>
                          <a:latin typeface="+mn-lt"/>
                          <a:ea typeface="+mn-ea"/>
                          <a:cs typeface="+mn-cs"/>
                        </a:rPr>
                        <a:t>hands</a:t>
                      </a:r>
                      <a:r>
                        <a:rPr lang="da-DK" sz="2000" dirty="0">
                          <a:solidFill>
                            <a:schemeClr val="dk1"/>
                          </a:solidFill>
                          <a:effectLst/>
                          <a:latin typeface="+mn-lt"/>
                          <a:ea typeface="+mn-ea"/>
                          <a:cs typeface="+mn-cs"/>
                        </a:rPr>
                        <a:t> on undervisning bedes du drøfte dette med din leder eller nærmeste ressourceperson.   </a:t>
                      </a:r>
                    </a:p>
                  </a:txBody>
                  <a:tcPr>
                    <a:noFill/>
                  </a:tcPr>
                </a:tc>
                <a:tc>
                  <a:txBody>
                    <a:bodyPr/>
                    <a:lstStyle/>
                    <a:p>
                      <a:pPr marL="285750" lvl="0" indent="-285750">
                        <a:buFont typeface="Arial" panose="020B0604020202020204" pitchFamily="34" charset="0"/>
                        <a:buChar char="•"/>
                      </a:pPr>
                      <a:r>
                        <a:rPr lang="da-DK" sz="2000" b="1" dirty="0">
                          <a:solidFill>
                            <a:schemeClr val="dk1"/>
                          </a:solidFill>
                          <a:effectLst/>
                          <a:latin typeface="+mn-lt"/>
                          <a:ea typeface="+mn-ea"/>
                          <a:cs typeface="+mn-cs"/>
                        </a:rPr>
                        <a:t>Brug hinanden: </a:t>
                      </a:r>
                      <a:r>
                        <a:rPr lang="da-DK" sz="2000" b="0" dirty="0">
                          <a:solidFill>
                            <a:schemeClr val="dk1"/>
                          </a:solidFill>
                          <a:effectLst/>
                          <a:latin typeface="+mn-lt"/>
                          <a:ea typeface="+mn-ea"/>
                          <a:cs typeface="+mn-cs"/>
                        </a:rPr>
                        <a:t>Det kan ofte virke oplagt at kontakte IT-</a:t>
                      </a:r>
                      <a:r>
                        <a:rPr lang="da-DK" sz="2000" b="0" dirty="0" err="1">
                          <a:solidFill>
                            <a:schemeClr val="dk1"/>
                          </a:solidFill>
                          <a:effectLst/>
                          <a:latin typeface="+mn-lt"/>
                          <a:ea typeface="+mn-ea"/>
                          <a:cs typeface="+mn-cs"/>
                        </a:rPr>
                        <a:t>Helpdesk</a:t>
                      </a:r>
                      <a:r>
                        <a:rPr lang="da-DK" sz="2000" b="0" dirty="0">
                          <a:solidFill>
                            <a:schemeClr val="dk1"/>
                          </a:solidFill>
                          <a:effectLst/>
                          <a:latin typeface="+mn-lt"/>
                          <a:ea typeface="+mn-ea"/>
                          <a:cs typeface="+mn-cs"/>
                        </a:rPr>
                        <a:t> eller din nærmeste superbruger, men spørg evt. også bare din sidemand eller nærmeste kollega – måske I sammen kan hjælpe og lære af hinanden.  </a:t>
                      </a:r>
                      <a:r>
                        <a:rPr lang="da-DK" sz="2000" b="1" dirty="0">
                          <a:solidFill>
                            <a:schemeClr val="dk1"/>
                          </a:solidFill>
                          <a:effectLst/>
                          <a:latin typeface="+mn-lt"/>
                          <a:ea typeface="+mn-ea"/>
                          <a:cs typeface="+mn-cs"/>
                        </a:rPr>
                        <a:t> </a:t>
                      </a:r>
                    </a:p>
                    <a:p>
                      <a:pPr marL="285750" lvl="0" indent="-285750">
                        <a:buFont typeface="Arial" panose="020B0604020202020204" pitchFamily="34" charset="0"/>
                        <a:buChar char="•"/>
                      </a:pPr>
                      <a:r>
                        <a:rPr lang="da-DK" sz="2000" b="1" dirty="0">
                          <a:solidFill>
                            <a:schemeClr val="dk1"/>
                          </a:solidFill>
                          <a:effectLst/>
                          <a:latin typeface="+mn-lt"/>
                          <a:ea typeface="+mn-ea"/>
                          <a:cs typeface="+mn-cs"/>
                        </a:rPr>
                        <a:t>M365-chatbot:</a:t>
                      </a:r>
                      <a:r>
                        <a:rPr lang="da-DK" sz="2000" dirty="0">
                          <a:solidFill>
                            <a:schemeClr val="dk1"/>
                          </a:solidFill>
                          <a:effectLst/>
                          <a:latin typeface="+mn-lt"/>
                          <a:ea typeface="+mn-ea"/>
                          <a:cs typeface="+mn-cs"/>
                        </a:rPr>
                        <a:t> Spørg vores </a:t>
                      </a:r>
                      <a:r>
                        <a:rPr lang="da-DK" sz="2000" dirty="0">
                          <a:solidFill>
                            <a:schemeClr val="dk1"/>
                          </a:solidFill>
                          <a:effectLst/>
                          <a:latin typeface="+mn-lt"/>
                          <a:ea typeface="+mn-ea"/>
                          <a:cs typeface="+mn-cs"/>
                          <a:hlinkClick r:id="rId8"/>
                        </a:rPr>
                        <a:t>M365-chatbot</a:t>
                      </a:r>
                      <a:r>
                        <a:rPr lang="da-DK" sz="2000" dirty="0">
                          <a:solidFill>
                            <a:schemeClr val="dk1"/>
                          </a:solidFill>
                          <a:effectLst/>
                          <a:latin typeface="+mn-lt"/>
                          <a:ea typeface="+mn-ea"/>
                          <a:cs typeface="+mn-cs"/>
                        </a:rPr>
                        <a:t> til råds for svar på mange spørgsmål. Du finder den bl.a. via dette        ikon på M365-sitets forside.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2000" b="1" dirty="0">
                          <a:solidFill>
                            <a:schemeClr val="dk1"/>
                          </a:solidFill>
                          <a:effectLst/>
                          <a:latin typeface="+mn-lt"/>
                          <a:ea typeface="+mn-ea"/>
                          <a:cs typeface="+mn-cs"/>
                        </a:rPr>
                        <a:t>Fejlrapportering:</a:t>
                      </a:r>
                      <a:r>
                        <a:rPr lang="da-DK" sz="2000" dirty="0">
                          <a:solidFill>
                            <a:schemeClr val="dk1"/>
                          </a:solidFill>
                          <a:effectLst/>
                          <a:latin typeface="+mn-lt"/>
                          <a:ea typeface="+mn-ea"/>
                          <a:cs typeface="+mn-cs"/>
                        </a:rPr>
                        <a:t> Meld M365-relaterede problemer ind via </a:t>
                      </a:r>
                      <a:r>
                        <a:rPr lang="da-DK" sz="2000" dirty="0">
                          <a:solidFill>
                            <a:schemeClr val="dk1"/>
                          </a:solidFill>
                          <a:effectLst/>
                          <a:latin typeface="+mn-lt"/>
                          <a:ea typeface="+mn-ea"/>
                          <a:cs typeface="+mn-cs"/>
                          <a:hlinkClick r:id="rId9"/>
                        </a:rPr>
                        <a:t>opgaveformularen</a:t>
                      </a:r>
                      <a:r>
                        <a:rPr lang="da-DK" sz="2000" dirty="0">
                          <a:solidFill>
                            <a:schemeClr val="dk1"/>
                          </a:solidFill>
                          <a:effectLst/>
                          <a:latin typeface="+mn-lt"/>
                          <a:ea typeface="+mn-ea"/>
                          <a:cs typeface="+mn-cs"/>
                        </a:rPr>
                        <a:t> i IT-</a:t>
                      </a:r>
                      <a:r>
                        <a:rPr lang="da-DK" sz="2000" dirty="0" err="1">
                          <a:solidFill>
                            <a:schemeClr val="dk1"/>
                          </a:solidFill>
                          <a:effectLst/>
                          <a:latin typeface="+mn-lt"/>
                          <a:ea typeface="+mn-ea"/>
                          <a:cs typeface="+mn-cs"/>
                        </a:rPr>
                        <a:t>Helpdesk</a:t>
                      </a:r>
                      <a:r>
                        <a:rPr lang="da-DK" sz="2000" dirty="0">
                          <a:solidFill>
                            <a:schemeClr val="dk1"/>
                          </a:solidFill>
                          <a:effectLst/>
                          <a:latin typeface="+mn-lt"/>
                          <a:ea typeface="+mn-ea"/>
                          <a:cs typeface="+mn-cs"/>
                        </a:rPr>
                        <a:t>, som kan tilgås via direkte link ovenfor eller på M365-sitets forside.</a:t>
                      </a:r>
                      <a:endParaRPr lang="da-DK" sz="2000" b="1" dirty="0">
                        <a:solidFill>
                          <a:schemeClr val="dk1"/>
                        </a:solidFill>
                        <a:effectLst/>
                        <a:latin typeface="+mn-lt"/>
                        <a:ea typeface="+mn-ea"/>
                        <a:cs typeface="+mn-cs"/>
                      </a:endParaRPr>
                    </a:p>
                    <a:p>
                      <a:pPr marL="285750" lvl="0" indent="-285750">
                        <a:buFont typeface="Arial" panose="020B0604020202020204" pitchFamily="34" charset="0"/>
                        <a:buChar char="•"/>
                      </a:pPr>
                      <a:r>
                        <a:rPr lang="da-DK" sz="2000" b="1" dirty="0">
                          <a:solidFill>
                            <a:schemeClr val="dk1"/>
                          </a:solidFill>
                          <a:effectLst/>
                          <a:latin typeface="+mn-lt"/>
                          <a:ea typeface="+mn-ea"/>
                          <a:cs typeface="+mn-cs"/>
                        </a:rPr>
                        <a:t>Telefonisk: </a:t>
                      </a:r>
                      <a:r>
                        <a:rPr lang="da-DK" sz="2000" dirty="0">
                          <a:solidFill>
                            <a:schemeClr val="dk1"/>
                          </a:solidFill>
                          <a:effectLst/>
                          <a:latin typeface="+mn-lt"/>
                          <a:ea typeface="+mn-ea"/>
                          <a:cs typeface="+mn-cs"/>
                        </a:rPr>
                        <a:t>Overvej altid om svaret på din henvendelse kan findes på anden vis, men du </a:t>
                      </a:r>
                      <a:r>
                        <a:rPr lang="da-DK" sz="2000" b="0" dirty="0">
                          <a:solidFill>
                            <a:schemeClr val="dk1"/>
                          </a:solidFill>
                          <a:effectLst/>
                          <a:latin typeface="+mn-lt"/>
                          <a:ea typeface="+mn-ea"/>
                          <a:cs typeface="+mn-cs"/>
                        </a:rPr>
                        <a:t>kan naturligvis stadig ringe til </a:t>
                      </a:r>
                      <a:r>
                        <a:rPr lang="da-DK" sz="2000" dirty="0" err="1">
                          <a:solidFill>
                            <a:schemeClr val="dk1"/>
                          </a:solidFill>
                          <a:effectLst/>
                          <a:latin typeface="+mn-lt"/>
                          <a:ea typeface="+mn-ea"/>
                          <a:cs typeface="+mn-cs"/>
                        </a:rPr>
                        <a:t>Helpdesk</a:t>
                      </a:r>
                      <a:r>
                        <a:rPr lang="da-DK" sz="2000" dirty="0">
                          <a:solidFill>
                            <a:schemeClr val="dk1"/>
                          </a:solidFill>
                          <a:effectLst/>
                          <a:latin typeface="+mn-lt"/>
                          <a:ea typeface="+mn-ea"/>
                          <a:cs typeface="+mn-cs"/>
                        </a:rPr>
                        <a:t> for hjælp. Vi bestræbe os på at hjælpe dig efter bedste evne </a:t>
                      </a:r>
                      <a:r>
                        <a:rPr lang="da-DK" sz="2000" dirty="0">
                          <a:solidFill>
                            <a:schemeClr val="dk1"/>
                          </a:solidFill>
                          <a:effectLst/>
                          <a:latin typeface="+mn-lt"/>
                          <a:ea typeface="+mn-ea"/>
                          <a:cs typeface="+mn-cs"/>
                          <a:sym typeface="Wingdings" panose="05000000000000000000" pitchFamily="2" charset="2"/>
                        </a:rPr>
                        <a:t></a:t>
                      </a:r>
                      <a:endParaRPr lang="da-DK" sz="2000" dirty="0">
                        <a:solidFill>
                          <a:schemeClr val="dk1"/>
                        </a:solidFill>
                        <a:effectLst/>
                        <a:latin typeface="+mn-lt"/>
                        <a:ea typeface="+mn-ea"/>
                        <a:cs typeface="+mn-cs"/>
                      </a:endParaRPr>
                    </a:p>
                    <a:p>
                      <a:pPr marL="285750" indent="-285750">
                        <a:buFont typeface="Arial" panose="020B0604020202020204" pitchFamily="34" charset="0"/>
                        <a:buChar char="•"/>
                      </a:pPr>
                      <a:endParaRPr lang="da-DK" sz="2000" dirty="0"/>
                    </a:p>
                  </a:txBody>
                  <a:tcPr>
                    <a:noFill/>
                  </a:tcPr>
                </a:tc>
                <a:tc>
                  <a:txBody>
                    <a:bodyPr/>
                    <a:lstStyle/>
                    <a:p>
                      <a:pPr marL="285750" lvl="0" indent="-285750">
                        <a:buFont typeface="Arial" panose="020B0604020202020204" pitchFamily="34" charset="0"/>
                        <a:buChar char="•"/>
                      </a:pPr>
                      <a:r>
                        <a:rPr lang="da-DK" sz="2000" b="0" u="sng" dirty="0">
                          <a:solidFill>
                            <a:schemeClr val="dk1"/>
                          </a:solidFill>
                          <a:effectLst/>
                          <a:latin typeface="+mn-lt"/>
                          <a:ea typeface="+mn-ea"/>
                          <a:cs typeface="+mn-cs"/>
                          <a:hlinkClick r:id="rId10"/>
                        </a:rPr>
                        <a:t>Udrulning af M365</a:t>
                      </a:r>
                      <a:r>
                        <a:rPr lang="da-DK" sz="2000" b="0" u="sng" dirty="0">
                          <a:solidFill>
                            <a:schemeClr val="dk1"/>
                          </a:solidFill>
                          <a:effectLst/>
                          <a:latin typeface="+mn-lt"/>
                          <a:ea typeface="+mn-ea"/>
                          <a:cs typeface="+mn-cs"/>
                          <a:hlinkClick r:id="rId11"/>
                        </a:rPr>
                        <a:t>:</a:t>
                      </a:r>
                      <a:r>
                        <a:rPr lang="da-DK" sz="2000" b="0" dirty="0">
                          <a:solidFill>
                            <a:schemeClr val="dk1"/>
                          </a:solidFill>
                          <a:effectLst/>
                          <a:latin typeface="+mn-lt"/>
                          <a:ea typeface="+mn-ea"/>
                          <a:cs typeface="+mn-cs"/>
                        </a:rPr>
                        <a:t> På M365-sitets forside finder du blandt andet udrulningsplanen, hvor du kan se, hvornår du kan forvente at få indrulleret din PC.  </a:t>
                      </a:r>
                      <a:endParaRPr lang="da-DK" sz="2000" dirty="0">
                        <a:solidFill>
                          <a:schemeClr val="dk1"/>
                        </a:solidFill>
                        <a:effectLst/>
                        <a:latin typeface="+mn-lt"/>
                        <a:ea typeface="+mn-ea"/>
                        <a:cs typeface="+mn-cs"/>
                      </a:endParaRPr>
                    </a:p>
                    <a:p>
                      <a:pPr marL="285750" lvl="0" indent="-285750">
                        <a:buFont typeface="Arial" panose="020B0604020202020204" pitchFamily="34" charset="0"/>
                        <a:buChar char="•"/>
                      </a:pPr>
                      <a:r>
                        <a:rPr lang="da-DK" sz="2000" b="0" u="sng" dirty="0">
                          <a:solidFill>
                            <a:schemeClr val="dk1"/>
                          </a:solidFill>
                          <a:effectLst/>
                          <a:latin typeface="+mn-lt"/>
                          <a:ea typeface="+mn-ea"/>
                          <a:cs typeface="+mn-cs"/>
                          <a:hlinkClick r:id="rId10"/>
                        </a:rPr>
                        <a:t>Vejledninger og FAQ:</a:t>
                      </a:r>
                      <a:r>
                        <a:rPr lang="da-DK" sz="2000" dirty="0">
                          <a:solidFill>
                            <a:schemeClr val="dk1"/>
                          </a:solidFill>
                          <a:effectLst/>
                          <a:latin typeface="+mn-lt"/>
                          <a:ea typeface="+mn-ea"/>
                          <a:cs typeface="+mn-cs"/>
                          <a:hlinkClick r:id="rId10"/>
                        </a:rPr>
                        <a:t> </a:t>
                      </a:r>
                      <a:r>
                        <a:rPr lang="da-DK" sz="2000" dirty="0">
                          <a:solidFill>
                            <a:schemeClr val="dk1"/>
                          </a:solidFill>
                          <a:effectLst/>
                          <a:latin typeface="+mn-lt"/>
                          <a:ea typeface="+mn-ea"/>
                          <a:cs typeface="+mn-cs"/>
                        </a:rPr>
                        <a:t>Gå på opdagelse i FAQ-sektionerne som indeholder svar på ofte stillede spørgsmål om M365 samt vejledninger om alt fra filhåndtering til O-teams i Microsoft Teams.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2000" dirty="0">
                          <a:solidFill>
                            <a:schemeClr val="dk1"/>
                          </a:solidFill>
                          <a:effectLst/>
                          <a:latin typeface="+mn-lt"/>
                          <a:ea typeface="+mn-ea"/>
                          <a:cs typeface="+mn-cs"/>
                          <a:hlinkClick r:id="rId12"/>
                        </a:rPr>
                        <a:t>Seneste nyheder: </a:t>
                      </a:r>
                      <a:r>
                        <a:rPr lang="da-DK" sz="2000" dirty="0">
                          <a:solidFill>
                            <a:schemeClr val="dk1"/>
                          </a:solidFill>
                          <a:effectLst/>
                          <a:latin typeface="+mn-lt"/>
                          <a:ea typeface="+mn-ea"/>
                          <a:cs typeface="+mn-cs"/>
                        </a:rPr>
                        <a:t>Hold dig opdateret om seneste nyheder og vigtige informationer. Vi opfordrer dig til at abonnere på M365-sitet.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2000" b="0" u="sng" dirty="0">
                          <a:solidFill>
                            <a:schemeClr val="dk1"/>
                          </a:solidFill>
                          <a:effectLst/>
                          <a:latin typeface="+mn-lt"/>
                          <a:ea typeface="+mn-ea"/>
                          <a:cs typeface="+mn-cs"/>
                          <a:hlinkClick r:id="rId13"/>
                        </a:rPr>
                        <a:t>Uddannelsesmateriale:</a:t>
                      </a:r>
                      <a:r>
                        <a:rPr lang="da-DK" sz="2000" dirty="0">
                          <a:solidFill>
                            <a:schemeClr val="dk1"/>
                          </a:solidFill>
                          <a:effectLst/>
                          <a:latin typeface="+mn-lt"/>
                          <a:ea typeface="+mn-ea"/>
                          <a:cs typeface="+mn-cs"/>
                        </a:rPr>
                        <a:t> Find e-læring fra Microsofts hjemmeside. Her kan du dykke mere ned i nye funktioner og værktøjer som er en del af Windows 11 og M365. </a:t>
                      </a:r>
                    </a:p>
                  </a:txBody>
                  <a:tcPr>
                    <a:noFill/>
                  </a:tcPr>
                </a:tc>
                <a:extLst>
                  <a:ext uri="{0D108BD9-81ED-4DB2-BD59-A6C34878D82A}">
                    <a16:rowId xmlns:a16="http://schemas.microsoft.com/office/drawing/2014/main" val="516586209"/>
                  </a:ext>
                </a:extLst>
              </a:tr>
            </a:tbl>
          </a:graphicData>
        </a:graphic>
      </p:graphicFrame>
      <p:pic>
        <p:nvPicPr>
          <p:cNvPr id="10" name="Billede 9">
            <a:extLst>
              <a:ext uri="{FF2B5EF4-FFF2-40B4-BE49-F238E27FC236}">
                <a16:creationId xmlns:a16="http://schemas.microsoft.com/office/drawing/2014/main" id="{BDB7C103-5E91-6FA7-1013-D6CCE4721F0C}"/>
              </a:ext>
            </a:extLst>
          </p:cNvPr>
          <p:cNvPicPr>
            <a:picLocks noChangeAspect="1"/>
          </p:cNvPicPr>
          <p:nvPr/>
        </p:nvPicPr>
        <p:blipFill>
          <a:blip r:embed="rId14"/>
          <a:stretch>
            <a:fillRect/>
          </a:stretch>
        </p:blipFill>
        <p:spPr>
          <a:xfrm>
            <a:off x="8251850" y="6338751"/>
            <a:ext cx="360040" cy="360040"/>
          </a:xfrm>
          <a:prstGeom prst="rect">
            <a:avLst/>
          </a:prstGeom>
        </p:spPr>
      </p:pic>
      <p:pic>
        <p:nvPicPr>
          <p:cNvPr id="13" name="Billede 12">
            <a:extLst>
              <a:ext uri="{FF2B5EF4-FFF2-40B4-BE49-F238E27FC236}">
                <a16:creationId xmlns:a16="http://schemas.microsoft.com/office/drawing/2014/main" id="{C5443920-DBDC-EB4D-A2A7-FBEF945B270B}"/>
              </a:ext>
            </a:extLst>
          </p:cNvPr>
          <p:cNvPicPr>
            <a:picLocks noChangeAspect="1"/>
          </p:cNvPicPr>
          <p:nvPr/>
        </p:nvPicPr>
        <p:blipFill>
          <a:blip r:embed="rId15"/>
          <a:stretch>
            <a:fillRect/>
          </a:stretch>
        </p:blipFill>
        <p:spPr>
          <a:xfrm>
            <a:off x="1051051" y="6872903"/>
            <a:ext cx="658359" cy="576064"/>
          </a:xfrm>
          <a:prstGeom prst="rect">
            <a:avLst/>
          </a:prstGeom>
        </p:spPr>
      </p:pic>
    </p:spTree>
    <p:extLst>
      <p:ext uri="{BB962C8B-B14F-4D97-AF65-F5344CB8AC3E}">
        <p14:creationId xmlns:p14="http://schemas.microsoft.com/office/powerpoint/2010/main" val="3890965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822F8E8B-D3D0-B772-059C-CCB298309AC6}"/>
              </a:ext>
            </a:extLst>
          </p:cNvPr>
          <p:cNvSpPr>
            <a:spLocks noGrp="1"/>
          </p:cNvSpPr>
          <p:nvPr>
            <p:ph type="body" sz="quarter" idx="11"/>
          </p:nvPr>
        </p:nvSpPr>
        <p:spPr>
          <a:xfrm>
            <a:off x="1411090" y="758131"/>
            <a:ext cx="15625450" cy="1319350"/>
          </a:xfrm>
        </p:spPr>
        <p:txBody>
          <a:bodyPr/>
          <a:lstStyle/>
          <a:p>
            <a:r>
              <a:rPr lang="da-DK" dirty="0"/>
              <a:t>Opdater din PC med System Update</a:t>
            </a:r>
          </a:p>
        </p:txBody>
      </p:sp>
      <p:pic>
        <p:nvPicPr>
          <p:cNvPr id="4" name="Billede 3">
            <a:extLst>
              <a:ext uri="{FF2B5EF4-FFF2-40B4-BE49-F238E27FC236}">
                <a16:creationId xmlns:a16="http://schemas.microsoft.com/office/drawing/2014/main" id="{143A0F88-12CB-B04C-9347-3BD623AC0B2B}"/>
              </a:ext>
            </a:extLst>
          </p:cNvPr>
          <p:cNvPicPr>
            <a:picLocks noChangeAspect="1"/>
          </p:cNvPicPr>
          <p:nvPr/>
        </p:nvPicPr>
        <p:blipFill>
          <a:blip r:embed="rId3"/>
          <a:stretch>
            <a:fillRect/>
          </a:stretch>
        </p:blipFill>
        <p:spPr>
          <a:xfrm>
            <a:off x="13292409" y="3853005"/>
            <a:ext cx="5400601" cy="3580021"/>
          </a:xfrm>
          <a:prstGeom prst="rect">
            <a:avLst/>
          </a:prstGeom>
          <a:ln>
            <a:solidFill>
              <a:schemeClr val="tx1"/>
            </a:solidFill>
          </a:ln>
        </p:spPr>
      </p:pic>
      <p:pic>
        <p:nvPicPr>
          <p:cNvPr id="8" name="Billede 7">
            <a:extLst>
              <a:ext uri="{FF2B5EF4-FFF2-40B4-BE49-F238E27FC236}">
                <a16:creationId xmlns:a16="http://schemas.microsoft.com/office/drawing/2014/main" id="{3F18FFBB-2B05-9308-33A3-9BFA61CF1E59}"/>
              </a:ext>
            </a:extLst>
          </p:cNvPr>
          <p:cNvPicPr>
            <a:picLocks noChangeAspect="1"/>
          </p:cNvPicPr>
          <p:nvPr/>
        </p:nvPicPr>
        <p:blipFill>
          <a:blip r:embed="rId4"/>
          <a:stretch>
            <a:fillRect/>
          </a:stretch>
        </p:blipFill>
        <p:spPr>
          <a:xfrm>
            <a:off x="13292410" y="7526883"/>
            <a:ext cx="5400600" cy="3580020"/>
          </a:xfrm>
          <a:prstGeom prst="rect">
            <a:avLst/>
          </a:prstGeom>
          <a:ln>
            <a:solidFill>
              <a:schemeClr val="tx1"/>
            </a:solidFill>
          </a:ln>
        </p:spPr>
      </p:pic>
      <p:sp>
        <p:nvSpPr>
          <p:cNvPr id="11" name="Pladsholder til indhold 10">
            <a:extLst>
              <a:ext uri="{FF2B5EF4-FFF2-40B4-BE49-F238E27FC236}">
                <a16:creationId xmlns:a16="http://schemas.microsoft.com/office/drawing/2014/main" id="{73BFA90B-12F6-02FF-6754-4B46D1B8CC84}"/>
              </a:ext>
            </a:extLst>
          </p:cNvPr>
          <p:cNvSpPr>
            <a:spLocks noGrp="1"/>
          </p:cNvSpPr>
          <p:nvPr>
            <p:ph sz="half" idx="2"/>
          </p:nvPr>
        </p:nvSpPr>
        <p:spPr>
          <a:xfrm>
            <a:off x="691010" y="4430539"/>
            <a:ext cx="11017224" cy="6093976"/>
          </a:xfrm>
        </p:spPr>
        <p:txBody>
          <a:bodyPr/>
          <a:lstStyle/>
          <a:p>
            <a:r>
              <a:rPr lang="da-DK" sz="2000" dirty="0"/>
              <a:t>Med denne guide kan du nemt opdatere og vedligeholde din PC. Vi anbefaler, at du opdaterer mindst én gang inden indrullering, da det kan gøre det nemmere for din PC at komme igennem opsætningen. Du kan også med fordel køre programmet efter indrullering, da nogle fejl kan løses på den måde. </a:t>
            </a:r>
          </a:p>
          <a:p>
            <a:endParaRPr lang="da-DK" sz="2000" dirty="0"/>
          </a:p>
          <a:p>
            <a:endParaRPr lang="da-DK" sz="2000" dirty="0"/>
          </a:p>
          <a:p>
            <a:pPr marL="342900" indent="-342900">
              <a:buAutoNum type="arabicPeriod"/>
            </a:pPr>
            <a:r>
              <a:rPr lang="da-DK" sz="2000" dirty="0"/>
              <a:t>Fremsøg ‘’System Update’’ i søgefeltet på din proceslinje (uden for Citrix)</a:t>
            </a:r>
          </a:p>
          <a:p>
            <a:pPr marL="342900" indent="-342900">
              <a:buAutoNum type="arabicPeriod"/>
            </a:pPr>
            <a:endParaRPr lang="da-DK" sz="2000" dirty="0"/>
          </a:p>
          <a:p>
            <a:pPr marL="342900" indent="-342900">
              <a:buAutoNum type="arabicPeriod"/>
            </a:pPr>
            <a:r>
              <a:rPr lang="da-DK" sz="2000" dirty="0"/>
              <a:t>Hent nye opdateringer. Hvis du først bliver bedt om at opdatere System Update, gør dét. </a:t>
            </a:r>
          </a:p>
          <a:p>
            <a:pPr marL="342900" indent="-342900">
              <a:buAutoNum type="arabicPeriod"/>
            </a:pPr>
            <a:endParaRPr lang="da-DK" sz="2000" dirty="0"/>
          </a:p>
          <a:p>
            <a:pPr marL="342900" indent="-342900">
              <a:buAutoNum type="arabicPeriod"/>
            </a:pPr>
            <a:r>
              <a:rPr lang="da-DK" sz="2000" dirty="0"/>
              <a:t>Markér alle opdateringer i vigtige, anbefalede og valgfrie. Tryk derefter på Næste og dernæst Overfør. </a:t>
            </a:r>
            <a:br>
              <a:rPr lang="da-DK" sz="2000" dirty="0"/>
            </a:br>
            <a:br>
              <a:rPr lang="da-DK" sz="2000" dirty="0"/>
            </a:br>
            <a:r>
              <a:rPr lang="da-DK" sz="2000" b="1" dirty="0"/>
              <a:t>TIP: </a:t>
            </a:r>
            <a:r>
              <a:rPr lang="da-DK" sz="2000" dirty="0"/>
              <a:t>Tilslut oplader til din enhed da nogle opdateringer kræver dette. </a:t>
            </a:r>
            <a:br>
              <a:rPr lang="da-DK" sz="2000" dirty="0"/>
            </a:br>
            <a:r>
              <a:rPr lang="da-DK" sz="2000" b="1" dirty="0"/>
              <a:t>TIP: </a:t>
            </a:r>
            <a:r>
              <a:rPr lang="da-DK" sz="2000" dirty="0"/>
              <a:t>Der kan opstå genstart under processen, og du skal derfor huske at gemme dit arbejde. </a:t>
            </a:r>
            <a:br>
              <a:rPr lang="da-DK" sz="2000" dirty="0"/>
            </a:br>
            <a:endParaRPr lang="da-DK" sz="2000" dirty="0"/>
          </a:p>
          <a:p>
            <a:pPr marL="342900" indent="-342900">
              <a:buAutoNum type="arabicPeriod"/>
            </a:pPr>
            <a:r>
              <a:rPr lang="da-DK" sz="2000" dirty="0"/>
              <a:t>Efter genstart, tjek op igen fra step 1 og se om der er flere opdateringer tilbage. Hvis ja, så gentag på processen indtil der ikke er flere. </a:t>
            </a:r>
          </a:p>
          <a:p>
            <a:endParaRPr lang="da-DK" sz="2000" dirty="0"/>
          </a:p>
          <a:p>
            <a:r>
              <a:rPr lang="da-DK" sz="2000" b="1" dirty="0"/>
              <a:t>TIP: </a:t>
            </a:r>
            <a:r>
              <a:rPr lang="da-DK" sz="2000" dirty="0"/>
              <a:t>Gør eventuelt dette månedligt da der kan opstå nye opdateringer</a:t>
            </a:r>
          </a:p>
          <a:p>
            <a:endParaRPr lang="da-DK" dirty="0"/>
          </a:p>
          <a:p>
            <a:r>
              <a:rPr lang="da-DK" dirty="0"/>
              <a:t> </a:t>
            </a:r>
          </a:p>
        </p:txBody>
      </p:sp>
      <p:pic>
        <p:nvPicPr>
          <p:cNvPr id="14" name="Billede 13">
            <a:extLst>
              <a:ext uri="{FF2B5EF4-FFF2-40B4-BE49-F238E27FC236}">
                <a16:creationId xmlns:a16="http://schemas.microsoft.com/office/drawing/2014/main" id="{4544695E-FC34-819D-5E52-C4B83B6A62DF}"/>
              </a:ext>
            </a:extLst>
          </p:cNvPr>
          <p:cNvPicPr>
            <a:picLocks noChangeAspect="1"/>
          </p:cNvPicPr>
          <p:nvPr/>
        </p:nvPicPr>
        <p:blipFill>
          <a:blip r:embed="rId5"/>
          <a:stretch>
            <a:fillRect/>
          </a:stretch>
        </p:blipFill>
        <p:spPr>
          <a:xfrm>
            <a:off x="12940634" y="3023526"/>
            <a:ext cx="6104149" cy="609653"/>
          </a:xfrm>
          <a:prstGeom prst="rect">
            <a:avLst/>
          </a:prstGeom>
          <a:ln>
            <a:solidFill>
              <a:schemeClr val="tx1"/>
            </a:solidFill>
          </a:ln>
        </p:spPr>
      </p:pic>
    </p:spTree>
    <p:extLst>
      <p:ext uri="{BB962C8B-B14F-4D97-AF65-F5344CB8AC3E}">
        <p14:creationId xmlns:p14="http://schemas.microsoft.com/office/powerpoint/2010/main" val="23876789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SISTID" val="2925544a-1a70-4141-8561-c23dd4b0b0b2"/>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16-9 SPOR 2" id="{893C63DE-A102-40B3-AE79-7963709E34FB}" vid="{300E4AB8-2B4D-4A21-9D0D-E08E8E6106B2}"/>
    </a:ext>
  </a:extLst>
</a:theme>
</file>

<file path=ppt/theme/theme2.xml><?xml version="1.0" encoding="utf-8"?>
<a:theme xmlns:a="http://schemas.openxmlformats.org/drawingml/2006/main" name="2_Office-tema">
  <a:themeElements>
    <a:clrScheme name="Custom 11">
      <a:dk1>
        <a:srgbClr val="000000"/>
      </a:dk1>
      <a:lt1>
        <a:srgbClr val="FFFFFF"/>
      </a:lt1>
      <a:dk2>
        <a:srgbClr val="8439BD"/>
      </a:dk2>
      <a:lt2>
        <a:srgbClr val="EBEBEB"/>
      </a:lt2>
      <a:accent1>
        <a:srgbClr val="0EABB7"/>
      </a:accent1>
      <a:accent2>
        <a:srgbClr val="4868E5"/>
      </a:accent2>
      <a:accent3>
        <a:srgbClr val="20A472"/>
      </a:accent3>
      <a:accent4>
        <a:srgbClr val="B13DC8"/>
      </a:accent4>
      <a:accent5>
        <a:srgbClr val="172DA6"/>
      </a:accent5>
      <a:accent6>
        <a:srgbClr val="00B0F0"/>
      </a:accent6>
      <a:hlink>
        <a:srgbClr val="00B0F0"/>
      </a:hlink>
      <a:folHlink>
        <a:srgbClr val="B13DC8"/>
      </a:folHlink>
    </a:clrScheme>
    <a:fontScheme name="Custom 11">
      <a:majorFont>
        <a:latin typeface="Speak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8167254_TF89294769_Win32" id="{772629BA-72DC-4AA7-AEE2-713C6074A8CE}" vid="{6A1B3F97-892A-4805-8B01-53DEEAA0C1B4}"/>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35AC09F9011D74195E616129CA79A09" ma:contentTypeVersion="17" ma:contentTypeDescription="Opret et nyt dokument." ma:contentTypeScope="" ma:versionID="e3c1ba14c4d7d812196acdcb96e46e77">
  <xsd:schema xmlns:xsd="http://www.w3.org/2001/XMLSchema" xmlns:xs="http://www.w3.org/2001/XMLSchema" xmlns:p="http://schemas.microsoft.com/office/2006/metadata/properties" xmlns:ns2="fa755f49-4193-416f-812e-490619f20b49" xmlns:ns3="9323ef6f-17ac-4e3b-a7ce-7d4586362a49" targetNamespace="http://schemas.microsoft.com/office/2006/metadata/properties" ma:root="true" ma:fieldsID="000d9cc47c052b69f1beb6471e746344" ns2:_="" ns3:_="">
    <xsd:import namespace="fa755f49-4193-416f-812e-490619f20b49"/>
    <xsd:import namespace="9323ef6f-17ac-4e3b-a7ce-7d4586362a4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Fokuseretspo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755f49-4193-416f-812e-490619f20b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Billedmærker" ma:readOnly="false" ma:fieldId="{5cf76f15-5ced-4ddc-b409-7134ff3c332f}" ma:taxonomyMulti="true" ma:sspId="62186776-5a18-4089-8174-ca62674963f5"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Fokuseretspor" ma:index="20" nillable="true" ma:displayName="Fokuseret spor" ma:default="0" ma:format="Dropdown" ma:internalName="Fokuseretspor">
      <xsd:simpleType>
        <xsd:restriction base="dms:Boolea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23ef6f-17ac-4e3b-a7ce-7d4586362a49"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TaxCatchAll" ma:index="16" nillable="true" ma:displayName="Taxonomy Catch All Column" ma:hidden="true" ma:list="{eba841cf-edb3-4b57-bf38-20a9f7ab940b}" ma:internalName="TaxCatchAll" ma:showField="CatchAllData" ma:web="9323ef6f-17ac-4e3b-a7ce-7d4586362a4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8480E1-42D8-4D90-8CCF-20594F746721}">
  <ds:schemaRefs>
    <ds:schemaRef ds:uri="http://schemas.microsoft.com/sharepoint/v3/contenttype/forms"/>
  </ds:schemaRefs>
</ds:datastoreItem>
</file>

<file path=customXml/itemProps2.xml><?xml version="1.0" encoding="utf-8"?>
<ds:datastoreItem xmlns:ds="http://schemas.openxmlformats.org/officeDocument/2006/customXml" ds:itemID="{0D610CBB-BF89-4E85-B2B6-DD1A978D7F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755f49-4193-416f-812e-490619f20b49"/>
    <ds:schemaRef ds:uri="9323ef6f-17ac-4e3b-a7ce-7d4586362a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16-9 SPOR 2</Template>
  <TotalTime>0</TotalTime>
  <Words>1422</Words>
  <Application>Microsoft Office PowerPoint</Application>
  <PresentationFormat>Brugerdefineret</PresentationFormat>
  <Paragraphs>90</Paragraphs>
  <Slides>7</Slides>
  <Notes>5</Notes>
  <HiddenSlides>0</HiddenSlides>
  <MMClips>0</MMClips>
  <ScaleCrop>false</ScaleCrop>
  <HeadingPairs>
    <vt:vector size="6" baseType="variant">
      <vt:variant>
        <vt:lpstr>Benyttede skrifttyper</vt:lpstr>
      </vt:variant>
      <vt:variant>
        <vt:i4>7</vt:i4>
      </vt:variant>
      <vt:variant>
        <vt:lpstr>Tema</vt:lpstr>
      </vt:variant>
      <vt:variant>
        <vt:i4>2</vt:i4>
      </vt:variant>
      <vt:variant>
        <vt:lpstr>Slidetitler</vt:lpstr>
      </vt:variant>
      <vt:variant>
        <vt:i4>7</vt:i4>
      </vt:variant>
    </vt:vector>
  </HeadingPairs>
  <TitlesOfParts>
    <vt:vector size="16" baseType="lpstr">
      <vt:lpstr>Verdana</vt:lpstr>
      <vt:lpstr>Montserrat</vt:lpstr>
      <vt:lpstr>Montserrat Black</vt:lpstr>
      <vt:lpstr>Avenir Next LT Pro Light</vt:lpstr>
      <vt:lpstr>Arial</vt:lpstr>
      <vt:lpstr>Calibri</vt:lpstr>
      <vt:lpstr>Speak Pro</vt:lpstr>
      <vt:lpstr>Office-tema</vt:lpstr>
      <vt:lpstr>2_Office-tema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Aabenraa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Ikonbibliotek</dc:title>
  <dc:creator>Lennart Hoffmann Kastbjerg</dc:creator>
  <cp:lastModifiedBy>Lennart Hoffmann Kastbjerg</cp:lastModifiedBy>
  <cp:revision>41</cp:revision>
  <dcterms:created xsi:type="dcterms:W3CDTF">2024-07-16T10:41:30Z</dcterms:created>
  <dcterms:modified xsi:type="dcterms:W3CDTF">2024-09-25T09:45:55Z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2023-06-27T00:00:00Z</vt:filetime>
  </property>
  <property fmtid="{D5CDD505-2E9C-101B-9397-08002B2CF9AE}" pid="3" name="Creator">
    <vt:lpwstr>Adobe InDesign 18.3 (Macintosh)</vt:lpwstr>
  </property>
  <property fmtid="{D5CDD505-2E9C-101B-9397-08002B2CF9AE}" pid="4" name="LastSaved">
    <vt:filetime>2023-06-27T00:00:00Z</vt:filetime>
  </property>
  <property fmtid="{D5CDD505-2E9C-101B-9397-08002B2CF9AE}" pid="5" name="Producer">
    <vt:lpwstr>Adobe PDF Library 17.0</vt:lpwstr>
  </property>
  <property fmtid="{D5CDD505-2E9C-101B-9397-08002B2CF9AE}" pid="6" name="CloudStatistics_StoryID">
    <vt:lpwstr>615242e3-388d-460e-85f9-b6763d55962b</vt:lpwstr>
  </property>
</Properties>
</file>