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sldIdLst>
    <p:sldId id="262" r:id="rId5"/>
  </p:sldIdLst>
  <p:sldSz cx="20104100" cy="11309350"/>
  <p:notesSz cx="20104100" cy="11309350"/>
  <p:embeddedFontLst>
    <p:embeddedFont>
      <p:font typeface="Montserrat" pitchFamily="2" charset="0"/>
      <p:regular r:id="rId7"/>
      <p:bold r:id="rId8"/>
      <p:italic r:id="rId9"/>
      <p:boldItalic r:id="rId10"/>
    </p:embeddedFont>
    <p:embeddedFont>
      <p:font typeface="Montserrat Black" pitchFamily="2" charset="0"/>
      <p:bold r:id="rId11"/>
      <p:boldItalic r:id="rId12"/>
    </p:embeddedFont>
    <p:embeddedFont>
      <p:font typeface="Verdana" panose="020B0604030504040204" pitchFamily="34" charset="0"/>
      <p:regular r:id="rId13"/>
      <p:bold r:id="rId14"/>
      <p:italic r:id="rId15"/>
      <p:boldItalic r:id="rId16"/>
    </p:embeddedFont>
  </p:embeddedFontLst>
  <p:custDataLst>
    <p:tags r:id="rId17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3C5B"/>
    <a:srgbClr val="F6CB11"/>
    <a:srgbClr val="69D98E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78" autoAdjust="0"/>
  </p:normalViewPr>
  <p:slideViewPr>
    <p:cSldViewPr snapToGrid="0">
      <p:cViewPr varScale="1">
        <p:scale>
          <a:sx n="93" d="100"/>
          <a:sy n="93" d="100"/>
        </p:scale>
        <p:origin x="546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BDF8-2014-1F47-8AC5-E2FFCFC964E3}" type="datetimeFigureOut">
              <a:rPr lang="da-DK" smtClean="0"/>
              <a:t>15-10-2026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8948-C786-8B4D-9A2B-33588A78BAC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842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AC9177C5-4CA8-E44A-75FF-9F90BBAB09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46250" y="4548207"/>
            <a:ext cx="15168562" cy="1714500"/>
          </a:xfrm>
          <a:prstGeom prst="rect">
            <a:avLst/>
          </a:prstGeom>
        </p:spPr>
        <p:txBody>
          <a:bodyPr/>
          <a:lstStyle>
            <a:lvl1pPr>
              <a:defRPr sz="7900" b="1" i="0">
                <a:solidFill>
                  <a:srgbClr val="004274"/>
                </a:solidFill>
                <a:latin typeface="Montserrat Black" pitchFamily="2" charset="77"/>
              </a:defRPr>
            </a:lvl1pPr>
            <a:lvl2pPr>
              <a:defRPr sz="7900" b="1" i="0">
                <a:latin typeface="Montserrat Black" pitchFamily="2" charset="77"/>
              </a:defRPr>
            </a:lvl2pPr>
            <a:lvl3pPr>
              <a:defRPr sz="7900" b="1" i="0">
                <a:latin typeface="Montserrat Black" pitchFamily="2" charset="77"/>
              </a:defRPr>
            </a:lvl3pPr>
            <a:lvl4pPr>
              <a:defRPr sz="7900" b="1" i="0">
                <a:latin typeface="Montserrat Black" pitchFamily="2" charset="77"/>
              </a:defRPr>
            </a:lvl4pPr>
            <a:lvl5pPr>
              <a:defRPr sz="7900" b="1" i="0">
                <a:latin typeface="Montserrat Black" pitchFamily="2" charset="77"/>
              </a:defRPr>
            </a:lvl5pPr>
          </a:lstStyle>
          <a:p>
            <a:pPr lvl="0"/>
            <a:r>
              <a:rPr lang="da-DK"/>
              <a:t>Forsidemulighed 1</a:t>
            </a:r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FDDD96FD-7A5B-10AA-7033-80924E9396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46250" y="5730875"/>
            <a:ext cx="15216187" cy="1981200"/>
          </a:xfrm>
          <a:prstGeom prst="rect">
            <a:avLst/>
          </a:prstGeom>
        </p:spPr>
        <p:txBody>
          <a:bodyPr/>
          <a:lstStyle>
            <a:lvl1pPr>
              <a:defRPr sz="4600" b="0" i="0">
                <a:solidFill>
                  <a:srgbClr val="004274"/>
                </a:solidFill>
                <a:latin typeface="Montserrat" pitchFamily="2" charset="77"/>
              </a:defRPr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r>
              <a:rPr lang="da-DK"/>
              <a:t> </a:t>
            </a:r>
            <a:r>
              <a:rPr lang="da-DK" err="1"/>
              <a:t>dolor</a:t>
            </a:r>
            <a:r>
              <a:rPr lang="da-DK"/>
              <a:t> sit </a:t>
            </a:r>
            <a:r>
              <a:rPr lang="da-DK" err="1"/>
              <a:t>amet</a:t>
            </a:r>
            <a:endParaRPr lang="da-DK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FC209FE-2D7C-189C-B077-019B963A690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33600" y="230400"/>
            <a:ext cx="2101918" cy="7295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6">
            <a:extLst>
              <a:ext uri="{FF2B5EF4-FFF2-40B4-BE49-F238E27FC236}">
                <a16:creationId xmlns:a16="http://schemas.microsoft.com/office/drawing/2014/main" id="{EC44EA90-81BB-032A-2023-3F5721CF5AC8}"/>
              </a:ext>
            </a:extLst>
          </p:cNvPr>
          <p:cNvSpPr/>
          <p:nvPr userDrawn="1"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>
              <a:solidFill>
                <a:srgbClr val="004274"/>
              </a:solidFill>
            </a:endParaRP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AC9177C5-4CA8-E44A-75FF-9F90BBAB09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46250" y="4548207"/>
            <a:ext cx="15168562" cy="1714500"/>
          </a:xfrm>
          <a:prstGeom prst="rect">
            <a:avLst/>
          </a:prstGeom>
        </p:spPr>
        <p:txBody>
          <a:bodyPr/>
          <a:lstStyle>
            <a:lvl1pPr>
              <a:defRPr sz="7900" b="1" i="0">
                <a:solidFill>
                  <a:schemeClr val="bg1"/>
                </a:solidFill>
                <a:latin typeface="Montserrat Black" pitchFamily="2" charset="77"/>
              </a:defRPr>
            </a:lvl1pPr>
            <a:lvl2pPr>
              <a:defRPr sz="7900" b="1" i="0">
                <a:latin typeface="Montserrat Black" pitchFamily="2" charset="77"/>
              </a:defRPr>
            </a:lvl2pPr>
            <a:lvl3pPr>
              <a:defRPr sz="7900" b="1" i="0">
                <a:latin typeface="Montserrat Black" pitchFamily="2" charset="77"/>
              </a:defRPr>
            </a:lvl3pPr>
            <a:lvl4pPr>
              <a:defRPr sz="7900" b="1" i="0">
                <a:latin typeface="Montserrat Black" pitchFamily="2" charset="77"/>
              </a:defRPr>
            </a:lvl4pPr>
            <a:lvl5pPr>
              <a:defRPr sz="7900" b="1" i="0">
                <a:latin typeface="Montserrat Black" pitchFamily="2" charset="77"/>
              </a:defRPr>
            </a:lvl5pPr>
          </a:lstStyle>
          <a:p>
            <a:pPr lvl="0"/>
            <a:r>
              <a:rPr lang="da-DK"/>
              <a:t>Forsidemulighed 2</a:t>
            </a:r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FDDD96FD-7A5B-10AA-7033-80924E9396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46250" y="5730875"/>
            <a:ext cx="15216187" cy="1981200"/>
          </a:xfrm>
          <a:prstGeom prst="rect">
            <a:avLst/>
          </a:prstGeom>
        </p:spPr>
        <p:txBody>
          <a:bodyPr/>
          <a:lstStyle>
            <a:lvl1pPr>
              <a:defRPr sz="4600" b="0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r>
              <a:rPr lang="da-DK"/>
              <a:t> </a:t>
            </a:r>
            <a:r>
              <a:rPr lang="da-DK" err="1"/>
              <a:t>dolor</a:t>
            </a:r>
            <a:r>
              <a:rPr lang="da-DK"/>
              <a:t> sit </a:t>
            </a:r>
            <a:r>
              <a:rPr lang="da-DK" err="1"/>
              <a:t>amet</a:t>
            </a:r>
            <a:endParaRPr lang="da-DK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FC209FE-2D7C-189C-B077-019B963A690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733601" y="230400"/>
            <a:ext cx="2101916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9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6">
            <a:extLst>
              <a:ext uri="{FF2B5EF4-FFF2-40B4-BE49-F238E27FC236}">
                <a16:creationId xmlns:a16="http://schemas.microsoft.com/office/drawing/2014/main" id="{EC44EA90-81BB-032A-2023-3F5721CF5AC8}"/>
              </a:ext>
            </a:extLst>
          </p:cNvPr>
          <p:cNvSpPr/>
          <p:nvPr userDrawn="1"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>
              <a:solidFill>
                <a:srgbClr val="004274"/>
              </a:solidFill>
            </a:endParaRP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AC9177C5-4CA8-E44A-75FF-9F90BBAB09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06000" y="4554000"/>
            <a:ext cx="9799450" cy="1100675"/>
          </a:xfrm>
          <a:prstGeom prst="rect">
            <a:avLst/>
          </a:prstGeom>
        </p:spPr>
        <p:txBody>
          <a:bodyPr/>
          <a:lstStyle>
            <a:lvl1pPr>
              <a:defRPr sz="5900" b="1" i="0">
                <a:solidFill>
                  <a:schemeClr val="bg1"/>
                </a:solidFill>
                <a:latin typeface="Montserrat Black" pitchFamily="2" charset="77"/>
              </a:defRPr>
            </a:lvl1pPr>
            <a:lvl2pPr>
              <a:defRPr sz="7900" b="1" i="0">
                <a:latin typeface="Montserrat Black" pitchFamily="2" charset="77"/>
              </a:defRPr>
            </a:lvl2pPr>
            <a:lvl3pPr>
              <a:defRPr sz="7900" b="1" i="0">
                <a:latin typeface="Montserrat Black" pitchFamily="2" charset="77"/>
              </a:defRPr>
            </a:lvl3pPr>
            <a:lvl4pPr>
              <a:defRPr sz="7900" b="1" i="0">
                <a:latin typeface="Montserrat Black" pitchFamily="2" charset="77"/>
              </a:defRPr>
            </a:lvl4pPr>
            <a:lvl5pPr>
              <a:defRPr sz="7900" b="1" i="0">
                <a:latin typeface="Montserrat Black" pitchFamily="2" charset="77"/>
              </a:defRPr>
            </a:lvl5pPr>
          </a:lstStyle>
          <a:p>
            <a:pPr lvl="0"/>
            <a:r>
              <a:rPr lang="da-DK"/>
              <a:t>Forsidemulighed 3</a:t>
            </a:r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FDDD96FD-7A5B-10AA-7033-80924E9396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96337" y="5502275"/>
            <a:ext cx="9809113" cy="1438068"/>
          </a:xfrm>
          <a:prstGeom prst="rect">
            <a:avLst/>
          </a:prstGeom>
        </p:spPr>
        <p:txBody>
          <a:bodyPr/>
          <a:lstStyle>
            <a:lvl1pPr>
              <a:defRPr sz="4600" b="0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r>
              <a:rPr lang="da-DK"/>
              <a:t> </a:t>
            </a:r>
            <a:r>
              <a:rPr lang="da-DK" err="1"/>
              <a:t>dolor</a:t>
            </a:r>
            <a:r>
              <a:rPr lang="da-DK"/>
              <a:t> sit </a:t>
            </a:r>
            <a:r>
              <a:rPr lang="da-DK" err="1"/>
              <a:t>amet</a:t>
            </a:r>
            <a:endParaRPr lang="da-DK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FC209FE-2D7C-189C-B077-019B963A690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733601" y="230400"/>
            <a:ext cx="2101916" cy="72959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A96F8F8-9F4E-5C4F-1F06-953E73696F5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1522"/>
          <a:stretch/>
        </p:blipFill>
        <p:spPr>
          <a:xfrm>
            <a:off x="3088800" y="2961604"/>
            <a:ext cx="4418459" cy="538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9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gsorden/ind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75D4CF59-C96E-F6DD-A286-BDAB803E0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82400" y="4024800"/>
            <a:ext cx="11532250" cy="6049962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200000"/>
              </a:lnSpc>
              <a:buFont typeface="+mj-lt"/>
              <a:buAutoNum type="arabicPeriod"/>
              <a:defRPr sz="2000" b="0" i="0">
                <a:solidFill>
                  <a:srgbClr val="004274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8" name="Pladsholder til tekst 4">
            <a:extLst>
              <a:ext uri="{FF2B5EF4-FFF2-40B4-BE49-F238E27FC236}">
                <a16:creationId xmlns:a16="http://schemas.microsoft.com/office/drawing/2014/main" id="{311EF355-C4C9-52DD-7D98-3EFC002EFF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8800" y="2235600"/>
            <a:ext cx="1153225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Dagsorden/indhold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2B3BD51-E8E1-68F6-2A5E-26AB10328FE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33600" y="230400"/>
            <a:ext cx="2101918" cy="7295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gsorden/ind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75D4CF59-C96E-F6DD-A286-BDAB803E0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82400" y="4024800"/>
            <a:ext cx="11532250" cy="6049962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200000"/>
              </a:lnSpc>
              <a:buFont typeface="Arial" panose="020B0604020202020204" pitchFamily="34" charset="0"/>
              <a:buChar char="•"/>
              <a:defRPr sz="2000" b="0" i="0">
                <a:solidFill>
                  <a:srgbClr val="004274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8" name="Pladsholder til tekst 4">
            <a:extLst>
              <a:ext uri="{FF2B5EF4-FFF2-40B4-BE49-F238E27FC236}">
                <a16:creationId xmlns:a16="http://schemas.microsoft.com/office/drawing/2014/main" id="{311EF355-C4C9-52DD-7D98-3EFC002EFF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8800" y="2235600"/>
            <a:ext cx="1153225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Dagsorden/indhold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2B3BD51-E8E1-68F6-2A5E-26AB10328FE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3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70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gsorden/indho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75D4CF59-C96E-F6DD-A286-BDAB803E0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82400" y="4024800"/>
            <a:ext cx="11532250" cy="6049962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200000"/>
              </a:lnSpc>
              <a:buFont typeface="+mj-lt"/>
              <a:buAutoNum type="arabicPeriod"/>
              <a:defRPr sz="2000" b="0" i="0">
                <a:solidFill>
                  <a:srgbClr val="004274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8" name="Pladsholder til tekst 4">
            <a:extLst>
              <a:ext uri="{FF2B5EF4-FFF2-40B4-BE49-F238E27FC236}">
                <a16:creationId xmlns:a16="http://schemas.microsoft.com/office/drawing/2014/main" id="{311EF355-C4C9-52DD-7D98-3EFC002EFF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8800" y="2235600"/>
            <a:ext cx="1153225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Dagsorden/indhold</a:t>
            </a:r>
          </a:p>
        </p:txBody>
      </p:sp>
      <p:sp>
        <p:nvSpPr>
          <p:cNvPr id="2" name="bg object 16">
            <a:extLst>
              <a:ext uri="{FF2B5EF4-FFF2-40B4-BE49-F238E27FC236}">
                <a16:creationId xmlns:a16="http://schemas.microsoft.com/office/drawing/2014/main" id="{A5D830A8-EDF4-A5A8-69DB-ED1F5752BE7B}"/>
              </a:ext>
            </a:extLst>
          </p:cNvPr>
          <p:cNvSpPr/>
          <p:nvPr userDrawn="1"/>
        </p:nvSpPr>
        <p:spPr>
          <a:xfrm>
            <a:off x="19744100" y="0"/>
            <a:ext cx="360000" cy="11308715"/>
          </a:xfrm>
          <a:custGeom>
            <a:avLst/>
            <a:gdLst/>
            <a:ahLst/>
            <a:cxnLst/>
            <a:rect l="l" t="t" r="r" b="b"/>
            <a:pathLst>
              <a:path w="354965" h="11308715">
                <a:moveTo>
                  <a:pt x="0" y="0"/>
                </a:moveTo>
                <a:lnTo>
                  <a:pt x="0" y="11308555"/>
                </a:lnTo>
                <a:lnTo>
                  <a:pt x="354447" y="11308555"/>
                </a:lnTo>
                <a:lnTo>
                  <a:pt x="35444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F9080B9-2040-ACF6-9B61-287BCC5956D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7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6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gsorden/indhold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75D4CF59-C96E-F6DD-A286-BDAB803E0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82400" y="4024800"/>
            <a:ext cx="11532250" cy="6049962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200000"/>
              </a:lnSpc>
              <a:buFont typeface="Arial" panose="020B0604020202020204" pitchFamily="34" charset="0"/>
              <a:buChar char="•"/>
              <a:defRPr sz="2000" b="0" i="0">
                <a:solidFill>
                  <a:srgbClr val="004274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8" name="Pladsholder til tekst 4">
            <a:extLst>
              <a:ext uri="{FF2B5EF4-FFF2-40B4-BE49-F238E27FC236}">
                <a16:creationId xmlns:a16="http://schemas.microsoft.com/office/drawing/2014/main" id="{311EF355-C4C9-52DD-7D98-3EFC002EFF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8800" y="2235600"/>
            <a:ext cx="1153225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Dagsorden/indhold</a:t>
            </a:r>
          </a:p>
        </p:txBody>
      </p:sp>
      <p:sp>
        <p:nvSpPr>
          <p:cNvPr id="2" name="bg object 16">
            <a:extLst>
              <a:ext uri="{FF2B5EF4-FFF2-40B4-BE49-F238E27FC236}">
                <a16:creationId xmlns:a16="http://schemas.microsoft.com/office/drawing/2014/main" id="{A5D830A8-EDF4-A5A8-69DB-ED1F5752BE7B}"/>
              </a:ext>
            </a:extLst>
          </p:cNvPr>
          <p:cNvSpPr/>
          <p:nvPr userDrawn="1"/>
        </p:nvSpPr>
        <p:spPr>
          <a:xfrm>
            <a:off x="19744100" y="0"/>
            <a:ext cx="360000" cy="11308715"/>
          </a:xfrm>
          <a:custGeom>
            <a:avLst/>
            <a:gdLst/>
            <a:ahLst/>
            <a:cxnLst/>
            <a:rect l="l" t="t" r="r" b="b"/>
            <a:pathLst>
              <a:path w="354965" h="11308715">
                <a:moveTo>
                  <a:pt x="0" y="0"/>
                </a:moveTo>
                <a:lnTo>
                  <a:pt x="0" y="11308555"/>
                </a:lnTo>
                <a:lnTo>
                  <a:pt x="354447" y="11308555"/>
                </a:lnTo>
                <a:lnTo>
                  <a:pt x="35444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F9080B9-2040-ACF6-9B61-287BCC5956D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7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24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kt og teks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72B3BD51-E8E1-68F6-2A5E-26AB10328FE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33600" y="230400"/>
            <a:ext cx="2101918" cy="729591"/>
          </a:xfrm>
          <a:prstGeom prst="rect">
            <a:avLst/>
          </a:prstGeom>
        </p:spPr>
      </p:pic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EC0E36C0-5080-56AC-ED24-98C119D199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74850" y="3599156"/>
            <a:ext cx="7772400" cy="60499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3" name="Pladsholder til tekst 4">
            <a:extLst>
              <a:ext uri="{FF2B5EF4-FFF2-40B4-BE49-F238E27FC236}">
                <a16:creationId xmlns:a16="http://schemas.microsoft.com/office/drawing/2014/main" id="{C82F5845-26BA-6C23-C1E1-53861E15C7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71250" y="223560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  <p:sp>
        <p:nvSpPr>
          <p:cNvPr id="4" name="Holder 3">
            <a:extLst>
              <a:ext uri="{FF2B5EF4-FFF2-40B4-BE49-F238E27FC236}">
                <a16:creationId xmlns:a16="http://schemas.microsoft.com/office/drawing/2014/main" id="{042017C9-0F3E-A8BF-E4E8-D0D6B8889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" y="0"/>
            <a:ext cx="10080000" cy="1130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72284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kt og teks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EC0E36C0-5080-56AC-ED24-98C119D199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74850" y="3599156"/>
            <a:ext cx="7772400" cy="60499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3" name="Pladsholder til tekst 4">
            <a:extLst>
              <a:ext uri="{FF2B5EF4-FFF2-40B4-BE49-F238E27FC236}">
                <a16:creationId xmlns:a16="http://schemas.microsoft.com/office/drawing/2014/main" id="{C82F5845-26BA-6C23-C1E1-53861E15C7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71250" y="223560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  <p:sp>
        <p:nvSpPr>
          <p:cNvPr id="4" name="Holder 3">
            <a:extLst>
              <a:ext uri="{FF2B5EF4-FFF2-40B4-BE49-F238E27FC236}">
                <a16:creationId xmlns:a16="http://schemas.microsoft.com/office/drawing/2014/main" id="{042017C9-0F3E-A8BF-E4E8-D0D6B8889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" y="0"/>
            <a:ext cx="10080000" cy="1130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bg object 16">
            <a:extLst>
              <a:ext uri="{FF2B5EF4-FFF2-40B4-BE49-F238E27FC236}">
                <a16:creationId xmlns:a16="http://schemas.microsoft.com/office/drawing/2014/main" id="{36F9E0B1-B975-3B8F-971D-77AEC834DA3A}"/>
              </a:ext>
            </a:extLst>
          </p:cNvPr>
          <p:cNvSpPr/>
          <p:nvPr userDrawn="1"/>
        </p:nvSpPr>
        <p:spPr>
          <a:xfrm>
            <a:off x="19744100" y="0"/>
            <a:ext cx="360000" cy="11308715"/>
          </a:xfrm>
          <a:custGeom>
            <a:avLst/>
            <a:gdLst/>
            <a:ahLst/>
            <a:cxnLst/>
            <a:rect l="l" t="t" r="r" b="b"/>
            <a:pathLst>
              <a:path w="354965" h="11308715">
                <a:moveTo>
                  <a:pt x="0" y="0"/>
                </a:moveTo>
                <a:lnTo>
                  <a:pt x="0" y="11308555"/>
                </a:lnTo>
                <a:lnTo>
                  <a:pt x="354447" y="11308555"/>
                </a:lnTo>
                <a:lnTo>
                  <a:pt x="35444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0E0B5B5-8508-F172-ACB7-43D18A1DB9A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7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71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kt og tekst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C8514D92-BDA6-F697-6CB9-7775DA499C3D}"/>
              </a:ext>
            </a:extLst>
          </p:cNvPr>
          <p:cNvSpPr/>
          <p:nvPr userDrawn="1"/>
        </p:nvSpPr>
        <p:spPr>
          <a:xfrm>
            <a:off x="10079999" y="0"/>
            <a:ext cx="10024101" cy="11309350"/>
          </a:xfrm>
          <a:prstGeom prst="rect">
            <a:avLst/>
          </a:prstGeom>
          <a:solidFill>
            <a:srgbClr val="004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EC0E36C0-5080-56AC-ED24-98C119D199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74850" y="3599156"/>
            <a:ext cx="7772400" cy="60499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3" name="Pladsholder til tekst 4">
            <a:extLst>
              <a:ext uri="{FF2B5EF4-FFF2-40B4-BE49-F238E27FC236}">
                <a16:creationId xmlns:a16="http://schemas.microsoft.com/office/drawing/2014/main" id="{C82F5845-26BA-6C23-C1E1-53861E15C7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71250" y="223560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chemeClr val="bg1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  <p:sp>
        <p:nvSpPr>
          <p:cNvPr id="4" name="Holder 3">
            <a:extLst>
              <a:ext uri="{FF2B5EF4-FFF2-40B4-BE49-F238E27FC236}">
                <a16:creationId xmlns:a16="http://schemas.microsoft.com/office/drawing/2014/main" id="{042017C9-0F3E-A8BF-E4E8-D0D6B8889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" y="0"/>
            <a:ext cx="10080000" cy="1130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C42C0ED-24C9-2232-64B3-A62EE86232A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733601" y="230400"/>
            <a:ext cx="2101916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1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og objek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72B3BD51-E8E1-68F6-2A5E-26AB10328FE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33600" y="230400"/>
            <a:ext cx="2101918" cy="729591"/>
          </a:xfrm>
          <a:prstGeom prst="rect">
            <a:avLst/>
          </a:prstGeom>
        </p:spPr>
      </p:pic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BA698535-0249-A51C-1A33-28F15F9ED9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5250" y="3599156"/>
            <a:ext cx="7772400" cy="60499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6" name="Pladsholder til tekst 4">
            <a:extLst>
              <a:ext uri="{FF2B5EF4-FFF2-40B4-BE49-F238E27FC236}">
                <a16:creationId xmlns:a16="http://schemas.microsoft.com/office/drawing/2014/main" id="{2FA1733C-44EB-63C4-AAF0-E1A92625DD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1650" y="223560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  <p:sp>
        <p:nvSpPr>
          <p:cNvPr id="7" name="Holder 3">
            <a:extLst>
              <a:ext uri="{FF2B5EF4-FFF2-40B4-BE49-F238E27FC236}">
                <a16:creationId xmlns:a16="http://schemas.microsoft.com/office/drawing/2014/main" id="{A5C2698C-BCEA-C08E-C695-5EBCA235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80302" y="1620000"/>
            <a:ext cx="10023798" cy="967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128445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og objek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BA698535-0249-A51C-1A33-28F15F9ED9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5250" y="3599156"/>
            <a:ext cx="7772400" cy="60499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6" name="Pladsholder til tekst 4">
            <a:extLst>
              <a:ext uri="{FF2B5EF4-FFF2-40B4-BE49-F238E27FC236}">
                <a16:creationId xmlns:a16="http://schemas.microsoft.com/office/drawing/2014/main" id="{2FA1733C-44EB-63C4-AAF0-E1A92625DD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1650" y="223560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  <p:sp>
        <p:nvSpPr>
          <p:cNvPr id="7" name="Holder 3">
            <a:extLst>
              <a:ext uri="{FF2B5EF4-FFF2-40B4-BE49-F238E27FC236}">
                <a16:creationId xmlns:a16="http://schemas.microsoft.com/office/drawing/2014/main" id="{A5C2698C-BCEA-C08E-C695-5EBCA235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80302" y="1620000"/>
            <a:ext cx="9667398" cy="967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bg object 16">
            <a:extLst>
              <a:ext uri="{FF2B5EF4-FFF2-40B4-BE49-F238E27FC236}">
                <a16:creationId xmlns:a16="http://schemas.microsoft.com/office/drawing/2014/main" id="{5D9AE9E8-8113-5781-4494-4B06FB431900}"/>
              </a:ext>
            </a:extLst>
          </p:cNvPr>
          <p:cNvSpPr/>
          <p:nvPr userDrawn="1"/>
        </p:nvSpPr>
        <p:spPr>
          <a:xfrm>
            <a:off x="19744100" y="0"/>
            <a:ext cx="360000" cy="11308715"/>
          </a:xfrm>
          <a:custGeom>
            <a:avLst/>
            <a:gdLst/>
            <a:ahLst/>
            <a:cxnLst/>
            <a:rect l="l" t="t" r="r" b="b"/>
            <a:pathLst>
              <a:path w="354965" h="11308715">
                <a:moveTo>
                  <a:pt x="0" y="0"/>
                </a:moveTo>
                <a:lnTo>
                  <a:pt x="0" y="11308555"/>
                </a:lnTo>
                <a:lnTo>
                  <a:pt x="354447" y="11308555"/>
                </a:lnTo>
                <a:lnTo>
                  <a:pt x="35444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4804BFA-10FA-6EFE-E1C1-3B2192D68BF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7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960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og objekt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45348F37-30EB-0A98-C569-A553F3A6A26D}"/>
              </a:ext>
            </a:extLst>
          </p:cNvPr>
          <p:cNvSpPr/>
          <p:nvPr userDrawn="1"/>
        </p:nvSpPr>
        <p:spPr>
          <a:xfrm>
            <a:off x="-1" y="0"/>
            <a:ext cx="10051200" cy="11309350"/>
          </a:xfrm>
          <a:prstGeom prst="rect">
            <a:avLst/>
          </a:prstGeom>
          <a:solidFill>
            <a:srgbClr val="004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Holder 3">
            <a:extLst>
              <a:ext uri="{FF2B5EF4-FFF2-40B4-BE49-F238E27FC236}">
                <a16:creationId xmlns:a16="http://schemas.microsoft.com/office/drawing/2014/main" id="{A5C2698C-BCEA-C08E-C695-5EBCA235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80302" y="0"/>
            <a:ext cx="10023798" cy="1130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BA698535-0249-A51C-1A33-28F15F9ED9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5250" y="3599156"/>
            <a:ext cx="7772400" cy="60499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6" name="Pladsholder til tekst 4">
            <a:extLst>
              <a:ext uri="{FF2B5EF4-FFF2-40B4-BE49-F238E27FC236}">
                <a16:creationId xmlns:a16="http://schemas.microsoft.com/office/drawing/2014/main" id="{2FA1733C-44EB-63C4-AAF0-E1A92625DD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1650" y="223560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chemeClr val="bg1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6DD875E-BA41-8B19-0532-CA2927FB2BE8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3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31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og objekt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45348F37-30EB-0A98-C569-A553F3A6A26D}"/>
              </a:ext>
            </a:extLst>
          </p:cNvPr>
          <p:cNvSpPr/>
          <p:nvPr userDrawn="1"/>
        </p:nvSpPr>
        <p:spPr>
          <a:xfrm>
            <a:off x="-1" y="0"/>
            <a:ext cx="10051200" cy="11309350"/>
          </a:xfrm>
          <a:prstGeom prst="rect">
            <a:avLst/>
          </a:prstGeom>
          <a:solidFill>
            <a:srgbClr val="004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Holder 3">
            <a:extLst>
              <a:ext uri="{FF2B5EF4-FFF2-40B4-BE49-F238E27FC236}">
                <a16:creationId xmlns:a16="http://schemas.microsoft.com/office/drawing/2014/main" id="{A5C2698C-BCEA-C08E-C695-5EBCA235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80302" y="0"/>
            <a:ext cx="9667398" cy="1130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BA698535-0249-A51C-1A33-28F15F9ED9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5250" y="3599156"/>
            <a:ext cx="7772400" cy="60499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6" name="Pladsholder til tekst 4">
            <a:extLst>
              <a:ext uri="{FF2B5EF4-FFF2-40B4-BE49-F238E27FC236}">
                <a16:creationId xmlns:a16="http://schemas.microsoft.com/office/drawing/2014/main" id="{2FA1733C-44EB-63C4-AAF0-E1A92625DD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1650" y="2235600"/>
            <a:ext cx="7772400" cy="129540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chemeClr val="bg1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  <p:sp>
        <p:nvSpPr>
          <p:cNvPr id="2" name="bg object 16">
            <a:extLst>
              <a:ext uri="{FF2B5EF4-FFF2-40B4-BE49-F238E27FC236}">
                <a16:creationId xmlns:a16="http://schemas.microsoft.com/office/drawing/2014/main" id="{5D9AE9E8-8113-5781-4494-4B06FB431900}"/>
              </a:ext>
            </a:extLst>
          </p:cNvPr>
          <p:cNvSpPr/>
          <p:nvPr userDrawn="1"/>
        </p:nvSpPr>
        <p:spPr>
          <a:xfrm>
            <a:off x="19744100" y="0"/>
            <a:ext cx="360000" cy="11308715"/>
          </a:xfrm>
          <a:custGeom>
            <a:avLst/>
            <a:gdLst/>
            <a:ahLst/>
            <a:cxnLst/>
            <a:rect l="l" t="t" r="r" b="b"/>
            <a:pathLst>
              <a:path w="354965" h="11308715">
                <a:moveTo>
                  <a:pt x="0" y="0"/>
                </a:moveTo>
                <a:lnTo>
                  <a:pt x="0" y="11308555"/>
                </a:lnTo>
                <a:lnTo>
                  <a:pt x="354447" y="11308555"/>
                </a:lnTo>
                <a:lnTo>
                  <a:pt x="35444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4804BFA-10FA-6EFE-E1C1-3B2192D68BF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7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72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objek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3">
            <a:extLst>
              <a:ext uri="{FF2B5EF4-FFF2-40B4-BE49-F238E27FC236}">
                <a16:creationId xmlns:a16="http://schemas.microsoft.com/office/drawing/2014/main" id="{A5C2698C-BCEA-C08E-C695-5EBCA235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0"/>
            <a:ext cx="20104100" cy="1130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6DD875E-BA41-8B19-0532-CA2927FB2BE8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3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53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objek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3">
            <a:extLst>
              <a:ext uri="{FF2B5EF4-FFF2-40B4-BE49-F238E27FC236}">
                <a16:creationId xmlns:a16="http://schemas.microsoft.com/office/drawing/2014/main" id="{A5C2698C-BCEA-C08E-C695-5EBCA235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0"/>
            <a:ext cx="19744100" cy="1130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bg object 16">
            <a:extLst>
              <a:ext uri="{FF2B5EF4-FFF2-40B4-BE49-F238E27FC236}">
                <a16:creationId xmlns:a16="http://schemas.microsoft.com/office/drawing/2014/main" id="{38788F04-FAB9-758B-62CC-299B14E533E4}"/>
              </a:ext>
            </a:extLst>
          </p:cNvPr>
          <p:cNvSpPr/>
          <p:nvPr userDrawn="1"/>
        </p:nvSpPr>
        <p:spPr>
          <a:xfrm>
            <a:off x="19744100" y="0"/>
            <a:ext cx="360000" cy="11308715"/>
          </a:xfrm>
          <a:custGeom>
            <a:avLst/>
            <a:gdLst/>
            <a:ahLst/>
            <a:cxnLst/>
            <a:rect l="l" t="t" r="r" b="b"/>
            <a:pathLst>
              <a:path w="354965" h="11308715">
                <a:moveTo>
                  <a:pt x="0" y="0"/>
                </a:moveTo>
                <a:lnTo>
                  <a:pt x="0" y="11308555"/>
                </a:lnTo>
                <a:lnTo>
                  <a:pt x="354447" y="11308555"/>
                </a:lnTo>
                <a:lnTo>
                  <a:pt x="35444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1BCDC35-D650-4BE5-88C8-22C2BA611A7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7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55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objekt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3">
            <a:extLst>
              <a:ext uri="{FF2B5EF4-FFF2-40B4-BE49-F238E27FC236}">
                <a16:creationId xmlns:a16="http://schemas.microsoft.com/office/drawing/2014/main" id="{A5C2698C-BCEA-C08E-C695-5EBCA235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625350"/>
            <a:ext cx="20102400" cy="968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6DD875E-BA41-8B19-0532-CA2927FB2BE8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3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04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objekt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3">
            <a:extLst>
              <a:ext uri="{FF2B5EF4-FFF2-40B4-BE49-F238E27FC236}">
                <a16:creationId xmlns:a16="http://schemas.microsoft.com/office/drawing/2014/main" id="{A5C2698C-BCEA-C08E-C695-5EBCA235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625350"/>
            <a:ext cx="19744100" cy="968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bg object 16">
            <a:extLst>
              <a:ext uri="{FF2B5EF4-FFF2-40B4-BE49-F238E27FC236}">
                <a16:creationId xmlns:a16="http://schemas.microsoft.com/office/drawing/2014/main" id="{362D0F18-C0F7-DC9E-8E63-DBF8678F34E3}"/>
              </a:ext>
            </a:extLst>
          </p:cNvPr>
          <p:cNvSpPr/>
          <p:nvPr userDrawn="1"/>
        </p:nvSpPr>
        <p:spPr>
          <a:xfrm>
            <a:off x="19744100" y="0"/>
            <a:ext cx="360000" cy="11308715"/>
          </a:xfrm>
          <a:custGeom>
            <a:avLst/>
            <a:gdLst/>
            <a:ahLst/>
            <a:cxnLst/>
            <a:rect l="l" t="t" r="r" b="b"/>
            <a:pathLst>
              <a:path w="354965" h="11308715">
                <a:moveTo>
                  <a:pt x="0" y="0"/>
                </a:moveTo>
                <a:lnTo>
                  <a:pt x="0" y="11308555"/>
                </a:lnTo>
                <a:lnTo>
                  <a:pt x="354447" y="11308555"/>
                </a:lnTo>
                <a:lnTo>
                  <a:pt x="35444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476169F-9E16-0420-EE0F-D5E7D551901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7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53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objekt med overskrif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3">
            <a:extLst>
              <a:ext uri="{FF2B5EF4-FFF2-40B4-BE49-F238E27FC236}">
                <a16:creationId xmlns:a16="http://schemas.microsoft.com/office/drawing/2014/main" id="{A5C2698C-BCEA-C08E-C695-5EBCA235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3101350"/>
            <a:ext cx="20102400" cy="82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6DD875E-BA41-8B19-0532-CA2927FB2BE8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33600" y="230400"/>
            <a:ext cx="2101918" cy="729591"/>
          </a:xfrm>
          <a:prstGeom prst="rect">
            <a:avLst/>
          </a:prstGeom>
        </p:spPr>
      </p:pic>
      <p:sp>
        <p:nvSpPr>
          <p:cNvPr id="2" name="Pladsholder til tekst 4">
            <a:extLst>
              <a:ext uri="{FF2B5EF4-FFF2-40B4-BE49-F238E27FC236}">
                <a16:creationId xmlns:a16="http://schemas.microsoft.com/office/drawing/2014/main" id="{E7D73FC4-73AB-4169-2222-F0E2F1D6FA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0800" y="1782001"/>
            <a:ext cx="15625450" cy="131935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2186195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objekt med overskrif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3">
            <a:extLst>
              <a:ext uri="{FF2B5EF4-FFF2-40B4-BE49-F238E27FC236}">
                <a16:creationId xmlns:a16="http://schemas.microsoft.com/office/drawing/2014/main" id="{A5C2698C-BCEA-C08E-C695-5EBCA2355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3101350"/>
            <a:ext cx="19744100" cy="82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4">
            <a:extLst>
              <a:ext uri="{FF2B5EF4-FFF2-40B4-BE49-F238E27FC236}">
                <a16:creationId xmlns:a16="http://schemas.microsoft.com/office/drawing/2014/main" id="{E7D73FC4-73AB-4169-2222-F0E2F1D6FA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0800" y="1782001"/>
            <a:ext cx="15625450" cy="1319350"/>
          </a:xfrm>
          <a:prstGeom prst="rect">
            <a:avLst/>
          </a:prstGeom>
        </p:spPr>
        <p:txBody>
          <a:bodyPr/>
          <a:lstStyle>
            <a:lvl1pPr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  <p:sp>
        <p:nvSpPr>
          <p:cNvPr id="3" name="bg object 16">
            <a:extLst>
              <a:ext uri="{FF2B5EF4-FFF2-40B4-BE49-F238E27FC236}">
                <a16:creationId xmlns:a16="http://schemas.microsoft.com/office/drawing/2014/main" id="{AD3F5544-F911-ED81-5446-88B708901E0D}"/>
              </a:ext>
            </a:extLst>
          </p:cNvPr>
          <p:cNvSpPr/>
          <p:nvPr userDrawn="1"/>
        </p:nvSpPr>
        <p:spPr>
          <a:xfrm>
            <a:off x="19744100" y="0"/>
            <a:ext cx="360000" cy="11308715"/>
          </a:xfrm>
          <a:custGeom>
            <a:avLst/>
            <a:gdLst/>
            <a:ahLst/>
            <a:cxnLst/>
            <a:rect l="l" t="t" r="r" b="b"/>
            <a:pathLst>
              <a:path w="354965" h="11308715">
                <a:moveTo>
                  <a:pt x="0" y="0"/>
                </a:moveTo>
                <a:lnTo>
                  <a:pt x="0" y="11308555"/>
                </a:lnTo>
                <a:lnTo>
                  <a:pt x="354447" y="11308555"/>
                </a:lnTo>
                <a:lnTo>
                  <a:pt x="35444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4EFD3F0-79CB-C95F-F1A3-5FB8D7C92FB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7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60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dterstillet teks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F5366223-CB52-D043-E87D-60FD0363EB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77259" y="4768182"/>
            <a:ext cx="11749582" cy="454221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2000" b="0" i="0">
                <a:solidFill>
                  <a:srgbClr val="004274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6" name="Pladsholder til tekst 4">
            <a:extLst>
              <a:ext uri="{FF2B5EF4-FFF2-40B4-BE49-F238E27FC236}">
                <a16:creationId xmlns:a16="http://schemas.microsoft.com/office/drawing/2014/main" id="{2E824003-68A6-5817-66DD-278B9230DC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7259" y="3444875"/>
            <a:ext cx="11749582" cy="1295400"/>
          </a:xfrm>
          <a:prstGeom prst="rect">
            <a:avLst/>
          </a:prstGeom>
        </p:spPr>
        <p:txBody>
          <a:bodyPr/>
          <a:lstStyle>
            <a:lvl1pPr algn="ctr"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4AF1CAE-3780-49AF-03AF-94EF92587721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33600" y="230400"/>
            <a:ext cx="2101918" cy="7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884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dterstillet teks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 object 16">
            <a:extLst>
              <a:ext uri="{FF2B5EF4-FFF2-40B4-BE49-F238E27FC236}">
                <a16:creationId xmlns:a16="http://schemas.microsoft.com/office/drawing/2014/main" id="{AD3F5544-F911-ED81-5446-88B708901E0D}"/>
              </a:ext>
            </a:extLst>
          </p:cNvPr>
          <p:cNvSpPr/>
          <p:nvPr userDrawn="1"/>
        </p:nvSpPr>
        <p:spPr>
          <a:xfrm>
            <a:off x="19744100" y="0"/>
            <a:ext cx="360000" cy="11308715"/>
          </a:xfrm>
          <a:custGeom>
            <a:avLst/>
            <a:gdLst/>
            <a:ahLst/>
            <a:cxnLst/>
            <a:rect l="l" t="t" r="r" b="b"/>
            <a:pathLst>
              <a:path w="354965" h="11308715">
                <a:moveTo>
                  <a:pt x="0" y="0"/>
                </a:moveTo>
                <a:lnTo>
                  <a:pt x="0" y="11308555"/>
                </a:lnTo>
                <a:lnTo>
                  <a:pt x="354447" y="11308555"/>
                </a:lnTo>
                <a:lnTo>
                  <a:pt x="35444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2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4EFD3F0-79CB-C95F-F1A3-5FB8D7C92FB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73600" y="230400"/>
            <a:ext cx="2101918" cy="729591"/>
          </a:xfrm>
          <a:prstGeom prst="rect">
            <a:avLst/>
          </a:prstGeom>
        </p:spPr>
      </p:pic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F5366223-CB52-D043-E87D-60FD0363EB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77259" y="4768182"/>
            <a:ext cx="11749582" cy="454221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2000" b="0" i="0">
                <a:solidFill>
                  <a:srgbClr val="004274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a-DK" err="1"/>
              <a:t>Lorem</a:t>
            </a:r>
            <a:r>
              <a:rPr lang="da-DK"/>
              <a:t> </a:t>
            </a:r>
            <a:r>
              <a:rPr lang="da-DK" err="1"/>
              <a:t>ipsum</a:t>
            </a:r>
            <a:endParaRPr lang="da-DK"/>
          </a:p>
        </p:txBody>
      </p:sp>
      <p:sp>
        <p:nvSpPr>
          <p:cNvPr id="6" name="Pladsholder til tekst 4">
            <a:extLst>
              <a:ext uri="{FF2B5EF4-FFF2-40B4-BE49-F238E27FC236}">
                <a16:creationId xmlns:a16="http://schemas.microsoft.com/office/drawing/2014/main" id="{2E824003-68A6-5817-66DD-278B9230DC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7259" y="3444875"/>
            <a:ext cx="11749582" cy="1295400"/>
          </a:xfrm>
          <a:prstGeom prst="rect">
            <a:avLst/>
          </a:prstGeom>
        </p:spPr>
        <p:txBody>
          <a:bodyPr/>
          <a:lstStyle>
            <a:lvl1pPr algn="ctr">
              <a:defRPr sz="6000" b="1" i="0">
                <a:solidFill>
                  <a:srgbClr val="004274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17945024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D787AEC-DD19-D4B8-AA7A-4B07CFB6D5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10562"/>
            <a:ext cx="20124288" cy="1131991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FC209FE-2D7C-189C-B077-019B963A690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733601" y="230400"/>
            <a:ext cx="2101916" cy="729591"/>
          </a:xfrm>
          <a:prstGeom prst="rect">
            <a:avLst/>
          </a:prstGeom>
        </p:spPr>
      </p:pic>
      <p:sp>
        <p:nvSpPr>
          <p:cNvPr id="6" name="Pladsholder til tekst 4">
            <a:extLst>
              <a:ext uri="{FF2B5EF4-FFF2-40B4-BE49-F238E27FC236}">
                <a16:creationId xmlns:a16="http://schemas.microsoft.com/office/drawing/2014/main" id="{184CD184-C250-0678-D9A0-74021300D6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7259" y="3780000"/>
            <a:ext cx="11749582" cy="1295400"/>
          </a:xfrm>
          <a:prstGeom prst="rect">
            <a:avLst/>
          </a:prstGeom>
        </p:spPr>
        <p:txBody>
          <a:bodyPr/>
          <a:lstStyle>
            <a:lvl1pPr algn="ctr">
              <a:defRPr sz="6000" b="1" i="0">
                <a:solidFill>
                  <a:schemeClr val="bg1"/>
                </a:solidFill>
                <a:latin typeface="Montserrat Black" pitchFamily="2" charset="77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a-DK" err="1"/>
              <a:t>Skillerside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9165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 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06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7" r:id="rId3"/>
    <p:sldLayoutId id="2147483662" r:id="rId4"/>
    <p:sldLayoutId id="2147483669" r:id="rId5"/>
    <p:sldLayoutId id="2147483670" r:id="rId6"/>
    <p:sldLayoutId id="2147483671" r:id="rId7"/>
    <p:sldLayoutId id="2147483672" r:id="rId8"/>
    <p:sldLayoutId id="2147483674" r:id="rId9"/>
    <p:sldLayoutId id="2147483676" r:id="rId10"/>
    <p:sldLayoutId id="2147483673" r:id="rId11"/>
    <p:sldLayoutId id="2147483675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lede 19">
            <a:extLst>
              <a:ext uri="{FF2B5EF4-FFF2-40B4-BE49-F238E27FC236}">
                <a16:creationId xmlns:a16="http://schemas.microsoft.com/office/drawing/2014/main" id="{5C077131-104A-27CC-E8C8-2780D3D89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8" y="703468"/>
            <a:ext cx="19755084" cy="1042900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C6440B9F-98FE-A769-EFAC-771CF93F3EBE}"/>
              </a:ext>
            </a:extLst>
          </p:cNvPr>
          <p:cNvSpPr txBox="1"/>
          <p:nvPr/>
        </p:nvSpPr>
        <p:spPr>
          <a:xfrm>
            <a:off x="8475858" y="100210"/>
            <a:ext cx="303801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600" b="1" dirty="0">
                <a:latin typeface="Montserrat" pitchFamily="2" charset="0"/>
              </a:rPr>
              <a:t>Tidlig opsporing</a:t>
            </a:r>
          </a:p>
          <a:p>
            <a:pPr algn="ctr"/>
            <a:r>
              <a:rPr lang="da-DK" sz="2600" b="1" dirty="0">
                <a:latin typeface="Montserrat" pitchFamily="2" charset="0"/>
              </a:rPr>
              <a:t>- Opfange -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CA731208-C95E-FFE0-F2A9-191311187D1A}"/>
              </a:ext>
            </a:extLst>
          </p:cNvPr>
          <p:cNvSpPr txBox="1"/>
          <p:nvPr/>
        </p:nvSpPr>
        <p:spPr>
          <a:xfrm rot="18310954">
            <a:off x="-276734" y="4493969"/>
            <a:ext cx="323197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600" b="1" dirty="0">
                <a:latin typeface="Montserrat" pitchFamily="2" charset="0"/>
              </a:rPr>
              <a:t>Proaktivt arbejde</a:t>
            </a:r>
          </a:p>
          <a:p>
            <a:pPr algn="ctr"/>
            <a:r>
              <a:rPr lang="da-DK" sz="2600" b="1" dirty="0">
                <a:latin typeface="Montserrat" pitchFamily="2" charset="0"/>
              </a:rPr>
              <a:t> - Forebygge - 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2269E882-CE0D-88B3-AAA1-7A320105F509}"/>
              </a:ext>
            </a:extLst>
          </p:cNvPr>
          <p:cNvSpPr txBox="1"/>
          <p:nvPr/>
        </p:nvSpPr>
        <p:spPr>
          <a:xfrm rot="3497527">
            <a:off x="16869803" y="4486054"/>
            <a:ext cx="308129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600" b="1" dirty="0">
                <a:latin typeface="Montserrat" pitchFamily="2" charset="0"/>
              </a:rPr>
              <a:t>Reaktivt arbejde</a:t>
            </a:r>
          </a:p>
          <a:p>
            <a:pPr algn="ctr"/>
            <a:r>
              <a:rPr lang="da-DK" sz="2600" b="1" dirty="0">
                <a:latin typeface="Montserrat" pitchFamily="2" charset="0"/>
              </a:rPr>
              <a:t>- Håndtere - 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E902E660-D29E-E07F-44BB-32536DACCE34}"/>
              </a:ext>
            </a:extLst>
          </p:cNvPr>
          <p:cNvSpPr txBox="1"/>
          <p:nvPr/>
        </p:nvSpPr>
        <p:spPr>
          <a:xfrm>
            <a:off x="9582318" y="3754426"/>
            <a:ext cx="2710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Sikkerhedsrunderinger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D29BCA02-D2FA-FED8-0F82-681FC7D3EEFD}"/>
              </a:ext>
            </a:extLst>
          </p:cNvPr>
          <p:cNvSpPr txBox="1"/>
          <p:nvPr/>
        </p:nvSpPr>
        <p:spPr>
          <a:xfrm rot="19024304">
            <a:off x="2227936" y="3714500"/>
            <a:ext cx="29578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Aftale om løbende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 registrering af APV samt 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opfølgning og handling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7A3DD3C9-73DE-EEBE-D335-34B05C41980E}"/>
              </a:ext>
            </a:extLst>
          </p:cNvPr>
          <p:cNvSpPr txBox="1"/>
          <p:nvPr/>
        </p:nvSpPr>
        <p:spPr>
          <a:xfrm rot="17201233">
            <a:off x="30292" y="8934296"/>
            <a:ext cx="24352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Systematiske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 risikovurderinger af 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arbejdsgange til 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at kortlægge farer*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0149E96A-1E6E-7247-6042-6897861E292C}"/>
              </a:ext>
            </a:extLst>
          </p:cNvPr>
          <p:cNvSpPr txBox="1"/>
          <p:nvPr/>
        </p:nvSpPr>
        <p:spPr>
          <a:xfrm rot="17458978">
            <a:off x="1289708" y="8935385"/>
            <a:ext cx="31710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Planlægge og tilrettelægge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opgaver så belastninger 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hindres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DBAB7EA0-6986-739F-14F0-D697D0EED03D}"/>
              </a:ext>
            </a:extLst>
          </p:cNvPr>
          <p:cNvSpPr txBox="1"/>
          <p:nvPr/>
        </p:nvSpPr>
        <p:spPr>
          <a:xfrm rot="17590890">
            <a:off x="3416032" y="9474138"/>
            <a:ext cx="27013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Årshjul for arbejdsmiljø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06F0BA2C-FF3F-65C4-9382-8FDA44DB2043}"/>
              </a:ext>
            </a:extLst>
          </p:cNvPr>
          <p:cNvSpPr txBox="1"/>
          <p:nvPr/>
        </p:nvSpPr>
        <p:spPr>
          <a:xfrm rot="18176128">
            <a:off x="6324467" y="7685811"/>
            <a:ext cx="1800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Fast møde-</a:t>
            </a:r>
          </a:p>
          <a:p>
            <a:r>
              <a:rPr lang="da-DK" sz="1600" b="1" dirty="0">
                <a:latin typeface="Montserrat" pitchFamily="2" charset="0"/>
              </a:rPr>
              <a:t>kadence  i AMG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DF023E0C-F7DD-3C56-2F97-26C704C11A93}"/>
              </a:ext>
            </a:extLst>
          </p:cNvPr>
          <p:cNvSpPr txBox="1"/>
          <p:nvPr/>
        </p:nvSpPr>
        <p:spPr>
          <a:xfrm rot="17586906">
            <a:off x="5969225" y="9367205"/>
            <a:ext cx="2831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Arbejde med sundheds- 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og sikkerhedskultur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DF55779E-4599-09CD-F818-F4F97E6153F5}"/>
              </a:ext>
            </a:extLst>
          </p:cNvPr>
          <p:cNvSpPr txBox="1"/>
          <p:nvPr/>
        </p:nvSpPr>
        <p:spPr>
          <a:xfrm rot="17891605">
            <a:off x="984653" y="6742149"/>
            <a:ext cx="18420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Instruktion </a:t>
            </a:r>
          </a:p>
          <a:p>
            <a:r>
              <a:rPr lang="da-DK" sz="1600" b="1" dirty="0">
                <a:latin typeface="Montserrat" pitchFamily="2" charset="0"/>
              </a:rPr>
              <a:t>og oplæring ved nyansatte, nye opgaver og nyt udsyr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4A23236A-70F7-A26C-467E-3931D2153410}"/>
              </a:ext>
            </a:extLst>
          </p:cNvPr>
          <p:cNvSpPr txBox="1"/>
          <p:nvPr/>
        </p:nvSpPr>
        <p:spPr>
          <a:xfrm>
            <a:off x="11407993" y="2528076"/>
            <a:ext cx="24288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Løbende opfølgning </a:t>
            </a:r>
          </a:p>
          <a:p>
            <a:r>
              <a:rPr lang="da-DK" sz="1600" b="1" dirty="0">
                <a:latin typeface="Montserrat" pitchFamily="2" charset="0"/>
              </a:rPr>
              <a:t>og handling på </a:t>
            </a:r>
          </a:p>
          <a:p>
            <a:r>
              <a:rPr lang="da-DK" sz="1600" b="1" dirty="0">
                <a:latin typeface="Montserrat" pitchFamily="2" charset="0"/>
              </a:rPr>
              <a:t>registrerede APV’er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84AB382A-3E75-3015-932F-EFC163C6EF7B}"/>
              </a:ext>
            </a:extLst>
          </p:cNvPr>
          <p:cNvSpPr txBox="1"/>
          <p:nvPr/>
        </p:nvSpPr>
        <p:spPr>
          <a:xfrm>
            <a:off x="7145730" y="5086403"/>
            <a:ext cx="2475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Fokus på tidlige tegn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 på belastning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E4075051-80BA-6291-85AF-577DEC31AB99}"/>
              </a:ext>
            </a:extLst>
          </p:cNvPr>
          <p:cNvSpPr txBox="1"/>
          <p:nvPr/>
        </p:nvSpPr>
        <p:spPr>
          <a:xfrm>
            <a:off x="8098664" y="1494383"/>
            <a:ext cx="39004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>
                <a:latin typeface="Montserrat" pitchFamily="2" charset="0"/>
              </a:rPr>
              <a:t>Justering af opgaver og arbejdstid</a:t>
            </a:r>
          </a:p>
          <a:p>
            <a:pPr algn="ctr"/>
            <a:r>
              <a:rPr lang="da-DK" sz="1600" b="1">
                <a:latin typeface="Montserrat" pitchFamily="2" charset="0"/>
              </a:rPr>
              <a:t>ved tegn på overbelastning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EA9E3FFF-4F36-AA75-FE09-DC9846352E1F}"/>
              </a:ext>
            </a:extLst>
          </p:cNvPr>
          <p:cNvSpPr txBox="1"/>
          <p:nvPr/>
        </p:nvSpPr>
        <p:spPr>
          <a:xfrm>
            <a:off x="9884410" y="6957803"/>
            <a:ext cx="21146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Tidlig involvering </a:t>
            </a:r>
          </a:p>
          <a:p>
            <a:r>
              <a:rPr lang="da-DK" sz="1600" b="1" dirty="0">
                <a:latin typeface="Montserrat" pitchFamily="2" charset="0"/>
              </a:rPr>
              <a:t>ved konflikter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5526F7DC-D5EF-0CA9-57E0-EA38211D8E7F}"/>
              </a:ext>
            </a:extLst>
          </p:cNvPr>
          <p:cNvSpPr txBox="1"/>
          <p:nvPr/>
        </p:nvSpPr>
        <p:spPr>
          <a:xfrm rot="2601072">
            <a:off x="14361933" y="6022798"/>
            <a:ext cx="24801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Sygefraværssamtaler</a:t>
            </a: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FD9CB601-ADDB-5F9D-5327-1E081801B17E}"/>
              </a:ext>
            </a:extLst>
          </p:cNvPr>
          <p:cNvSpPr txBox="1"/>
          <p:nvPr/>
        </p:nvSpPr>
        <p:spPr>
          <a:xfrm>
            <a:off x="8254911" y="2592567"/>
            <a:ext cx="2986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Registreringer i SafetyNet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(indsamle data)</a:t>
            </a: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E8E10F53-FB4B-450F-08FE-C7FFD6708038}"/>
              </a:ext>
            </a:extLst>
          </p:cNvPr>
          <p:cNvSpPr txBox="1"/>
          <p:nvPr/>
        </p:nvSpPr>
        <p:spPr>
          <a:xfrm>
            <a:off x="7818866" y="6428269"/>
            <a:ext cx="2169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Opfølgning ved </a:t>
            </a:r>
          </a:p>
          <a:p>
            <a:r>
              <a:rPr lang="da-DK" sz="1600" b="1" dirty="0">
                <a:latin typeface="Montserrat" pitchFamily="2" charset="0"/>
              </a:rPr>
              <a:t>mindre hændelser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C6F3437C-15B6-066F-3E6A-DC15D0745A7A}"/>
              </a:ext>
            </a:extLst>
          </p:cNvPr>
          <p:cNvSpPr txBox="1"/>
          <p:nvPr/>
        </p:nvSpPr>
        <p:spPr>
          <a:xfrm rot="2938186">
            <a:off x="13193131" y="6697638"/>
            <a:ext cx="27254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Håndtering af vold, </a:t>
            </a:r>
            <a:br>
              <a:rPr lang="da-DK" sz="1600" b="1" dirty="0">
                <a:latin typeface="Montserrat" pitchFamily="2" charset="0"/>
              </a:rPr>
            </a:br>
            <a:r>
              <a:rPr lang="da-DK" sz="1600" b="1" dirty="0">
                <a:latin typeface="Montserrat" pitchFamily="2" charset="0"/>
              </a:rPr>
              <a:t>krænkende handlinger </a:t>
            </a:r>
            <a:br>
              <a:rPr lang="da-DK" sz="1600" b="1" dirty="0">
                <a:latin typeface="Montserrat" pitchFamily="2" charset="0"/>
              </a:rPr>
            </a:br>
            <a:r>
              <a:rPr lang="da-DK" sz="1600" b="1" dirty="0">
                <a:latin typeface="Montserrat" pitchFamily="2" charset="0"/>
              </a:rPr>
              <a:t>eller arbejdsulykker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DC280840-1348-B162-4B00-5239166D4177}"/>
              </a:ext>
            </a:extLst>
          </p:cNvPr>
          <p:cNvSpPr txBox="1"/>
          <p:nvPr/>
        </p:nvSpPr>
        <p:spPr>
          <a:xfrm rot="3589591">
            <a:off x="10888963" y="9704055"/>
            <a:ext cx="1976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Håndtering af</a:t>
            </a:r>
          </a:p>
          <a:p>
            <a:r>
              <a:rPr lang="da-DK" sz="1600" b="1" dirty="0">
                <a:latin typeface="Montserrat" pitchFamily="2" charset="0"/>
              </a:rPr>
              <a:t> arbejdsrelateret</a:t>
            </a:r>
          </a:p>
          <a:p>
            <a:r>
              <a:rPr lang="da-DK" sz="1600" b="1" dirty="0">
                <a:latin typeface="Montserrat" pitchFamily="2" charset="0"/>
              </a:rPr>
              <a:t> sygefravær</a:t>
            </a: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C42DD146-FE89-04BE-EA0F-325AA111EE4A}"/>
              </a:ext>
            </a:extLst>
          </p:cNvPr>
          <p:cNvSpPr txBox="1"/>
          <p:nvPr/>
        </p:nvSpPr>
        <p:spPr>
          <a:xfrm rot="2592164">
            <a:off x="14528549" y="4280504"/>
            <a:ext cx="28312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Tilpasning af arbejdstid, </a:t>
            </a:r>
            <a:br>
              <a:rPr lang="da-DK" sz="1600" b="1" dirty="0">
                <a:latin typeface="Montserrat" pitchFamily="2" charset="0"/>
              </a:rPr>
            </a:br>
            <a:r>
              <a:rPr lang="da-DK" sz="1600" b="1" dirty="0">
                <a:latin typeface="Montserrat" pitchFamily="2" charset="0"/>
              </a:rPr>
              <a:t>opgaver mm. ifm.</a:t>
            </a:r>
          </a:p>
          <a:p>
            <a:r>
              <a:rPr lang="da-DK" sz="1600" b="1" dirty="0">
                <a:latin typeface="Montserrat" pitchFamily="2" charset="0"/>
              </a:rPr>
              <a:t>sygemelding</a:t>
            </a:r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17D6F86D-1F40-B8A3-5CD6-ACC30E03F515}"/>
              </a:ext>
            </a:extLst>
          </p:cNvPr>
          <p:cNvSpPr txBox="1"/>
          <p:nvPr/>
        </p:nvSpPr>
        <p:spPr>
          <a:xfrm rot="4170680">
            <a:off x="13844122" y="9950276"/>
            <a:ext cx="1710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Krisepsykolog</a:t>
            </a: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006E17DC-1195-A1B4-E5D4-D838CCAF3DE0}"/>
              </a:ext>
            </a:extLst>
          </p:cNvPr>
          <p:cNvSpPr txBox="1"/>
          <p:nvPr/>
        </p:nvSpPr>
        <p:spPr>
          <a:xfrm rot="2961272">
            <a:off x="12319113" y="7275282"/>
            <a:ext cx="2308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Psykisk førstehjælp</a:t>
            </a: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BBD5ADA2-BCF8-7AF3-EA65-92A127DE5DE3}"/>
              </a:ext>
            </a:extLst>
          </p:cNvPr>
          <p:cNvSpPr txBox="1"/>
          <p:nvPr/>
        </p:nvSpPr>
        <p:spPr>
          <a:xfrm rot="4399711">
            <a:off x="16774313" y="8353940"/>
            <a:ext cx="25442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Handlingsplaner ved </a:t>
            </a:r>
            <a:br>
              <a:rPr lang="da-DK" sz="1600" b="1" dirty="0">
                <a:latin typeface="Montserrat" pitchFamily="2" charset="0"/>
              </a:rPr>
            </a:br>
            <a:r>
              <a:rPr lang="da-DK" sz="1600" b="1" dirty="0">
                <a:latin typeface="Montserrat" pitchFamily="2" charset="0"/>
              </a:rPr>
              <a:t>ulykke, volds- eller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 krænkelseshændelse</a:t>
            </a:r>
          </a:p>
        </p:txBody>
      </p:sp>
      <p:sp>
        <p:nvSpPr>
          <p:cNvPr id="30" name="Tekstfelt 29">
            <a:extLst>
              <a:ext uri="{FF2B5EF4-FFF2-40B4-BE49-F238E27FC236}">
                <a16:creationId xmlns:a16="http://schemas.microsoft.com/office/drawing/2014/main" id="{49C2A81F-913C-4B4D-77E4-839331167009}"/>
              </a:ext>
            </a:extLst>
          </p:cNvPr>
          <p:cNvSpPr txBox="1"/>
          <p:nvPr/>
        </p:nvSpPr>
        <p:spPr>
          <a:xfrm rot="4170374">
            <a:off x="15191493" y="8163676"/>
            <a:ext cx="2249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Konflikthåndtering</a:t>
            </a:r>
          </a:p>
        </p:txBody>
      </p:sp>
      <p:sp>
        <p:nvSpPr>
          <p:cNvPr id="31" name="Tekstfelt 30">
            <a:extLst>
              <a:ext uri="{FF2B5EF4-FFF2-40B4-BE49-F238E27FC236}">
                <a16:creationId xmlns:a16="http://schemas.microsoft.com/office/drawing/2014/main" id="{8C22A54A-A2DA-1D3D-77B9-5BF85F7363B9}"/>
              </a:ext>
            </a:extLst>
          </p:cNvPr>
          <p:cNvSpPr txBox="1"/>
          <p:nvPr/>
        </p:nvSpPr>
        <p:spPr>
          <a:xfrm rot="2922499">
            <a:off x="11865680" y="7807264"/>
            <a:ext cx="1681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Fysioterapeut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behandling</a:t>
            </a:r>
          </a:p>
        </p:txBody>
      </p:sp>
      <p:sp>
        <p:nvSpPr>
          <p:cNvPr id="33" name="Tekstfelt 32">
            <a:extLst>
              <a:ext uri="{FF2B5EF4-FFF2-40B4-BE49-F238E27FC236}">
                <a16:creationId xmlns:a16="http://schemas.microsoft.com/office/drawing/2014/main" id="{48961D73-0AD1-573A-9112-FEF4C16DA272}"/>
              </a:ext>
            </a:extLst>
          </p:cNvPr>
          <p:cNvSpPr txBox="1"/>
          <p:nvPr/>
        </p:nvSpPr>
        <p:spPr>
          <a:xfrm rot="19018488">
            <a:off x="4075347" y="4954237"/>
            <a:ext cx="2111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Handlingsplan for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 at undgå farer*</a:t>
            </a:r>
          </a:p>
        </p:txBody>
      </p:sp>
      <p:sp>
        <p:nvSpPr>
          <p:cNvPr id="32" name="Tekstfelt 31">
            <a:extLst>
              <a:ext uri="{FF2B5EF4-FFF2-40B4-BE49-F238E27FC236}">
                <a16:creationId xmlns:a16="http://schemas.microsoft.com/office/drawing/2014/main" id="{67DDFE1C-BCDA-AC72-44AC-99320E60DDA1}"/>
              </a:ext>
            </a:extLst>
          </p:cNvPr>
          <p:cNvSpPr txBox="1"/>
          <p:nvPr/>
        </p:nvSpPr>
        <p:spPr>
          <a:xfrm>
            <a:off x="10140907" y="4553626"/>
            <a:ext cx="27655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Løbende dialog med 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Medarbejdere ved tegn 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på overbelastning</a:t>
            </a:r>
          </a:p>
        </p:txBody>
      </p:sp>
      <p:sp>
        <p:nvSpPr>
          <p:cNvPr id="42" name="Tekstfelt 41">
            <a:extLst>
              <a:ext uri="{FF2B5EF4-FFF2-40B4-BE49-F238E27FC236}">
                <a16:creationId xmlns:a16="http://schemas.microsoft.com/office/drawing/2014/main" id="{073552C0-9127-A43B-5957-69AC0A9100F4}"/>
              </a:ext>
            </a:extLst>
          </p:cNvPr>
          <p:cNvSpPr txBox="1"/>
          <p:nvPr/>
        </p:nvSpPr>
        <p:spPr>
          <a:xfrm>
            <a:off x="9903721" y="5742691"/>
            <a:ext cx="2068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Gruppeforløb hos</a:t>
            </a:r>
          </a:p>
          <a:p>
            <a:r>
              <a:rPr lang="da-DK" sz="1600" b="1" dirty="0">
                <a:latin typeface="Montserrat" pitchFamily="2" charset="0"/>
              </a:rPr>
              <a:t> fysioterapeut</a:t>
            </a:r>
          </a:p>
        </p:txBody>
      </p:sp>
      <p:sp>
        <p:nvSpPr>
          <p:cNvPr id="44" name="Tekstfelt 43">
            <a:extLst>
              <a:ext uri="{FF2B5EF4-FFF2-40B4-BE49-F238E27FC236}">
                <a16:creationId xmlns:a16="http://schemas.microsoft.com/office/drawing/2014/main" id="{E32C9740-7EC1-EAE9-0A60-5782EB25389A}"/>
              </a:ext>
            </a:extLst>
          </p:cNvPr>
          <p:cNvSpPr txBox="1"/>
          <p:nvPr/>
        </p:nvSpPr>
        <p:spPr>
          <a:xfrm rot="17603797">
            <a:off x="5238739" y="9649818"/>
            <a:ext cx="2068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Gruppeforløb hos</a:t>
            </a:r>
          </a:p>
          <a:p>
            <a:r>
              <a:rPr lang="da-DK" sz="1600" b="1" dirty="0">
                <a:latin typeface="Montserrat" pitchFamily="2" charset="0"/>
              </a:rPr>
              <a:t> fysioterapeut</a:t>
            </a:r>
          </a:p>
        </p:txBody>
      </p:sp>
      <p:sp>
        <p:nvSpPr>
          <p:cNvPr id="46" name="Tekstfelt 45">
            <a:extLst>
              <a:ext uri="{FF2B5EF4-FFF2-40B4-BE49-F238E27FC236}">
                <a16:creationId xmlns:a16="http://schemas.microsoft.com/office/drawing/2014/main" id="{9B50BAA4-1082-453C-C0C2-3570681BE424}"/>
              </a:ext>
            </a:extLst>
          </p:cNvPr>
          <p:cNvSpPr txBox="1"/>
          <p:nvPr/>
        </p:nvSpPr>
        <p:spPr>
          <a:xfrm rot="18872424">
            <a:off x="5083174" y="6168203"/>
            <a:ext cx="1895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Kemisk</a:t>
            </a:r>
          </a:p>
          <a:p>
            <a:r>
              <a:rPr lang="da-DK" sz="1600" b="1" dirty="0">
                <a:latin typeface="Montserrat" pitchFamily="2" charset="0"/>
              </a:rPr>
              <a:t> risikovurdering</a:t>
            </a:r>
          </a:p>
        </p:txBody>
      </p:sp>
      <p:sp>
        <p:nvSpPr>
          <p:cNvPr id="48" name="Tekstfelt 47">
            <a:extLst>
              <a:ext uri="{FF2B5EF4-FFF2-40B4-BE49-F238E27FC236}">
                <a16:creationId xmlns:a16="http://schemas.microsoft.com/office/drawing/2014/main" id="{5D0134C6-90C5-3E54-C148-0439024922AE}"/>
              </a:ext>
            </a:extLst>
          </p:cNvPr>
          <p:cNvSpPr txBox="1"/>
          <p:nvPr/>
        </p:nvSpPr>
        <p:spPr>
          <a:xfrm rot="18445228">
            <a:off x="2736040" y="6417655"/>
            <a:ext cx="1547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God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 pausekultur</a:t>
            </a:r>
          </a:p>
        </p:txBody>
      </p:sp>
      <p:sp>
        <p:nvSpPr>
          <p:cNvPr id="50" name="Tekstfelt 49">
            <a:extLst>
              <a:ext uri="{FF2B5EF4-FFF2-40B4-BE49-F238E27FC236}">
                <a16:creationId xmlns:a16="http://schemas.microsoft.com/office/drawing/2014/main" id="{6D941896-A754-A339-35F1-691DC094A871}"/>
              </a:ext>
            </a:extLst>
          </p:cNvPr>
          <p:cNvSpPr txBox="1"/>
          <p:nvPr/>
        </p:nvSpPr>
        <p:spPr>
          <a:xfrm rot="18969585">
            <a:off x="3849603" y="6150592"/>
            <a:ext cx="2136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Mikrotræning</a:t>
            </a:r>
          </a:p>
        </p:txBody>
      </p:sp>
      <p:sp>
        <p:nvSpPr>
          <p:cNvPr id="52" name="Tekstfelt 51">
            <a:extLst>
              <a:ext uri="{FF2B5EF4-FFF2-40B4-BE49-F238E27FC236}">
                <a16:creationId xmlns:a16="http://schemas.microsoft.com/office/drawing/2014/main" id="{7E468D36-C357-83BE-E2D0-4DC62D967E92}"/>
              </a:ext>
            </a:extLst>
          </p:cNvPr>
          <p:cNvSpPr txBox="1"/>
          <p:nvPr/>
        </p:nvSpPr>
        <p:spPr>
          <a:xfrm rot="17310304">
            <a:off x="2767711" y="9525904"/>
            <a:ext cx="2143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God registrerings-</a:t>
            </a:r>
          </a:p>
          <a:p>
            <a:r>
              <a:rPr lang="da-DK" sz="1600" b="1" dirty="0">
                <a:latin typeface="Montserrat" pitchFamily="2" charset="0"/>
              </a:rPr>
              <a:t>praksis</a:t>
            </a:r>
          </a:p>
        </p:txBody>
      </p:sp>
      <p:sp>
        <p:nvSpPr>
          <p:cNvPr id="57" name="Rektangel 56">
            <a:extLst>
              <a:ext uri="{FF2B5EF4-FFF2-40B4-BE49-F238E27FC236}">
                <a16:creationId xmlns:a16="http://schemas.microsoft.com/office/drawing/2014/main" id="{BD10B43B-B95F-5B6F-9B1B-0D7600FD84C2}"/>
              </a:ext>
            </a:extLst>
          </p:cNvPr>
          <p:cNvSpPr/>
          <p:nvPr/>
        </p:nvSpPr>
        <p:spPr>
          <a:xfrm>
            <a:off x="17633373" y="100210"/>
            <a:ext cx="2296219" cy="901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9" name="Tekstfelt 58">
            <a:extLst>
              <a:ext uri="{FF2B5EF4-FFF2-40B4-BE49-F238E27FC236}">
                <a16:creationId xmlns:a16="http://schemas.microsoft.com/office/drawing/2014/main" id="{D23E7CB4-9A83-43D4-BC42-FEB72918F1FA}"/>
              </a:ext>
            </a:extLst>
          </p:cNvPr>
          <p:cNvSpPr txBox="1"/>
          <p:nvPr/>
        </p:nvSpPr>
        <p:spPr>
          <a:xfrm rot="17586906">
            <a:off x="7182767" y="9743488"/>
            <a:ext cx="1935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Arbejdsmiljø på 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dagsordenen</a:t>
            </a:r>
          </a:p>
        </p:txBody>
      </p:sp>
      <p:sp>
        <p:nvSpPr>
          <p:cNvPr id="61" name="Tekstfelt 60">
            <a:extLst>
              <a:ext uri="{FF2B5EF4-FFF2-40B4-BE49-F238E27FC236}">
                <a16:creationId xmlns:a16="http://schemas.microsoft.com/office/drawing/2014/main" id="{618D9574-9A85-5031-CE16-794FB68F2BBD}"/>
              </a:ext>
            </a:extLst>
          </p:cNvPr>
          <p:cNvSpPr txBox="1"/>
          <p:nvPr/>
        </p:nvSpPr>
        <p:spPr>
          <a:xfrm>
            <a:off x="8315821" y="7583539"/>
            <a:ext cx="1935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Arbejdsmiljø på 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dagsordenen</a:t>
            </a:r>
          </a:p>
        </p:txBody>
      </p:sp>
      <p:sp>
        <p:nvSpPr>
          <p:cNvPr id="63" name="Tekstfelt 62">
            <a:extLst>
              <a:ext uri="{FF2B5EF4-FFF2-40B4-BE49-F238E27FC236}">
                <a16:creationId xmlns:a16="http://schemas.microsoft.com/office/drawing/2014/main" id="{25CEF466-4948-4359-3DD5-D13CF130F593}"/>
              </a:ext>
            </a:extLst>
          </p:cNvPr>
          <p:cNvSpPr txBox="1"/>
          <p:nvPr/>
        </p:nvSpPr>
        <p:spPr>
          <a:xfrm rot="19122878">
            <a:off x="3542017" y="4564323"/>
            <a:ext cx="1665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/>
              <a:t>Arbejde med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Del-politikker</a:t>
            </a:r>
          </a:p>
        </p:txBody>
      </p:sp>
      <p:sp>
        <p:nvSpPr>
          <p:cNvPr id="65" name="Tekstfelt 64">
            <a:extLst>
              <a:ext uri="{FF2B5EF4-FFF2-40B4-BE49-F238E27FC236}">
                <a16:creationId xmlns:a16="http://schemas.microsoft.com/office/drawing/2014/main" id="{3D02392B-E91A-9FCE-47B7-419309D4BF8C}"/>
              </a:ext>
            </a:extLst>
          </p:cNvPr>
          <p:cNvSpPr txBox="1"/>
          <p:nvPr/>
        </p:nvSpPr>
        <p:spPr>
          <a:xfrm rot="17756462">
            <a:off x="5365690" y="8169928"/>
            <a:ext cx="1569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  <a:ea typeface="Verdana" panose="020B0604030504040204" pitchFamily="34" charset="0"/>
                <a:cs typeface="Arial" panose="020B0604020202020204" pitchFamily="34" charset="0"/>
              </a:rPr>
              <a:t>Kompetence</a:t>
            </a:r>
          </a:p>
          <a:p>
            <a:pPr algn="ctr"/>
            <a:r>
              <a:rPr lang="da-DK" sz="1600" b="1" dirty="0">
                <a:latin typeface="Montserrat" pitchFamily="2" charset="0"/>
                <a:ea typeface="Verdana" panose="020B0604030504040204" pitchFamily="34" charset="0"/>
                <a:cs typeface="Arial" panose="020B0604020202020204" pitchFamily="34" charset="0"/>
              </a:rPr>
              <a:t>i SafetyNet</a:t>
            </a:r>
          </a:p>
        </p:txBody>
      </p:sp>
      <p:sp>
        <p:nvSpPr>
          <p:cNvPr id="69" name="Tekstfelt 68">
            <a:extLst>
              <a:ext uri="{FF2B5EF4-FFF2-40B4-BE49-F238E27FC236}">
                <a16:creationId xmlns:a16="http://schemas.microsoft.com/office/drawing/2014/main" id="{9D6BD53D-FF98-30E4-59CB-A140513A3A81}"/>
              </a:ext>
            </a:extLst>
          </p:cNvPr>
          <p:cNvSpPr txBox="1"/>
          <p:nvPr/>
        </p:nvSpPr>
        <p:spPr>
          <a:xfrm rot="18120303">
            <a:off x="1733528" y="5356842"/>
            <a:ext cx="15520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Synlig og </a:t>
            </a:r>
          </a:p>
          <a:p>
            <a:r>
              <a:rPr lang="da-DK" sz="1600" b="1" dirty="0">
                <a:latin typeface="Montserrat" pitchFamily="2" charset="0"/>
              </a:rPr>
              <a:t>tilgængelig</a:t>
            </a:r>
          </a:p>
          <a:p>
            <a:r>
              <a:rPr lang="da-DK" sz="1600" b="1" dirty="0">
                <a:latin typeface="Montserrat" pitchFamily="2" charset="0"/>
              </a:rPr>
              <a:t>Arbejdsmiljø</a:t>
            </a:r>
          </a:p>
          <a:p>
            <a:r>
              <a:rPr lang="da-DK" sz="1600" b="1" dirty="0">
                <a:latin typeface="Montserrat" pitchFamily="2" charset="0"/>
              </a:rPr>
              <a:t>organisation</a:t>
            </a:r>
          </a:p>
        </p:txBody>
      </p:sp>
      <p:sp>
        <p:nvSpPr>
          <p:cNvPr id="71" name="Tekstfelt 70">
            <a:extLst>
              <a:ext uri="{FF2B5EF4-FFF2-40B4-BE49-F238E27FC236}">
                <a16:creationId xmlns:a16="http://schemas.microsoft.com/office/drawing/2014/main" id="{BC957A57-86BF-AEFA-459B-2DD5FF74700E}"/>
              </a:ext>
            </a:extLst>
          </p:cNvPr>
          <p:cNvSpPr txBox="1"/>
          <p:nvPr/>
        </p:nvSpPr>
        <p:spPr>
          <a:xfrm rot="18911738">
            <a:off x="5043518" y="7153273"/>
            <a:ext cx="2319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Smitteforebyggelse</a:t>
            </a:r>
          </a:p>
        </p:txBody>
      </p:sp>
      <p:sp>
        <p:nvSpPr>
          <p:cNvPr id="73" name="Tekstfelt 72">
            <a:extLst>
              <a:ext uri="{FF2B5EF4-FFF2-40B4-BE49-F238E27FC236}">
                <a16:creationId xmlns:a16="http://schemas.microsoft.com/office/drawing/2014/main" id="{EABFD7A0-73BE-7886-3DEA-130F4E576AC7}"/>
              </a:ext>
            </a:extLst>
          </p:cNvPr>
          <p:cNvSpPr txBox="1"/>
          <p:nvPr/>
        </p:nvSpPr>
        <p:spPr>
          <a:xfrm rot="17965994">
            <a:off x="3686688" y="7487495"/>
            <a:ext cx="2093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God arbejdsmiljø-</a:t>
            </a:r>
          </a:p>
          <a:p>
            <a:r>
              <a:rPr lang="da-DK" sz="1600" b="1" dirty="0">
                <a:latin typeface="Montserrat" pitchFamily="2" charset="0"/>
              </a:rPr>
              <a:t>kompetence</a:t>
            </a:r>
          </a:p>
        </p:txBody>
      </p:sp>
      <p:sp>
        <p:nvSpPr>
          <p:cNvPr id="75" name="Tekstfelt 74">
            <a:extLst>
              <a:ext uri="{FF2B5EF4-FFF2-40B4-BE49-F238E27FC236}">
                <a16:creationId xmlns:a16="http://schemas.microsoft.com/office/drawing/2014/main" id="{D54948B2-90EA-7826-99BB-CFEAB219ED2F}"/>
              </a:ext>
            </a:extLst>
          </p:cNvPr>
          <p:cNvSpPr txBox="1"/>
          <p:nvPr/>
        </p:nvSpPr>
        <p:spPr>
          <a:xfrm>
            <a:off x="6304704" y="3162007"/>
            <a:ext cx="2509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  <a:ea typeface="Verdana" panose="020B0604030504040204" pitchFamily="34" charset="0"/>
                <a:cs typeface="Arial" panose="020B0604020202020204" pitchFamily="34" charset="0"/>
              </a:rPr>
              <a:t>Datadrevne indsatser</a:t>
            </a:r>
          </a:p>
        </p:txBody>
      </p:sp>
      <p:sp>
        <p:nvSpPr>
          <p:cNvPr id="77" name="Tekstfelt 76">
            <a:extLst>
              <a:ext uri="{FF2B5EF4-FFF2-40B4-BE49-F238E27FC236}">
                <a16:creationId xmlns:a16="http://schemas.microsoft.com/office/drawing/2014/main" id="{3861F969-9689-FE26-C8D7-EF897D70A786}"/>
              </a:ext>
            </a:extLst>
          </p:cNvPr>
          <p:cNvSpPr txBox="1"/>
          <p:nvPr/>
        </p:nvSpPr>
        <p:spPr>
          <a:xfrm>
            <a:off x="6698194" y="4036924"/>
            <a:ext cx="2308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  <a:ea typeface="Verdana" panose="020B0604030504040204" pitchFamily="34" charset="0"/>
                <a:cs typeface="Arial" panose="020B0604020202020204" pitchFamily="34" charset="0"/>
              </a:rPr>
              <a:t>Kompetence i</a:t>
            </a:r>
          </a:p>
          <a:p>
            <a:pPr algn="ctr"/>
            <a:r>
              <a:rPr lang="da-DK" sz="1600" b="1" dirty="0">
                <a:latin typeface="Montserrat" pitchFamily="2" charset="0"/>
                <a:ea typeface="Verdana" panose="020B0604030504040204" pitchFamily="34" charset="0"/>
                <a:cs typeface="Arial" panose="020B0604020202020204" pitchFamily="34" charset="0"/>
              </a:rPr>
              <a:t>Psykisk førstehjælp</a:t>
            </a:r>
          </a:p>
        </p:txBody>
      </p:sp>
      <p:sp>
        <p:nvSpPr>
          <p:cNvPr id="79" name="Tekstfelt 78">
            <a:extLst>
              <a:ext uri="{FF2B5EF4-FFF2-40B4-BE49-F238E27FC236}">
                <a16:creationId xmlns:a16="http://schemas.microsoft.com/office/drawing/2014/main" id="{D67C1E05-4547-B1BA-2582-12445857C746}"/>
              </a:ext>
            </a:extLst>
          </p:cNvPr>
          <p:cNvSpPr txBox="1"/>
          <p:nvPr/>
        </p:nvSpPr>
        <p:spPr>
          <a:xfrm>
            <a:off x="5727276" y="2207184"/>
            <a:ext cx="2327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  <a:ea typeface="Verdana" panose="020B0604030504040204" pitchFamily="34" charset="0"/>
                <a:cs typeface="Arial" panose="020B0604020202020204" pitchFamily="34" charset="0"/>
              </a:rPr>
              <a:t>Analysér hændelser</a:t>
            </a:r>
          </a:p>
          <a:p>
            <a:pPr algn="ctr"/>
            <a:r>
              <a:rPr lang="da-DK" sz="1600" b="1" dirty="0">
                <a:latin typeface="Montserrat" pitchFamily="2" charset="0"/>
                <a:ea typeface="Verdana" panose="020B0604030504040204" pitchFamily="34" charset="0"/>
                <a:cs typeface="Arial" panose="020B0604020202020204" pitchFamily="34" charset="0"/>
              </a:rPr>
              <a:t> og lær</a:t>
            </a:r>
          </a:p>
        </p:txBody>
      </p:sp>
      <p:sp>
        <p:nvSpPr>
          <p:cNvPr id="81" name="Tekstfelt 80">
            <a:extLst>
              <a:ext uri="{FF2B5EF4-FFF2-40B4-BE49-F238E27FC236}">
                <a16:creationId xmlns:a16="http://schemas.microsoft.com/office/drawing/2014/main" id="{76943CEA-5F8A-67D0-1859-DBE61EA37A41}"/>
              </a:ext>
            </a:extLst>
          </p:cNvPr>
          <p:cNvSpPr txBox="1"/>
          <p:nvPr/>
        </p:nvSpPr>
        <p:spPr>
          <a:xfrm>
            <a:off x="9056019" y="8526629"/>
            <a:ext cx="1903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Krisesedler/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Ambulancebrev</a:t>
            </a:r>
          </a:p>
        </p:txBody>
      </p:sp>
      <p:sp>
        <p:nvSpPr>
          <p:cNvPr id="83" name="Tekstfelt 82">
            <a:extLst>
              <a:ext uri="{FF2B5EF4-FFF2-40B4-BE49-F238E27FC236}">
                <a16:creationId xmlns:a16="http://schemas.microsoft.com/office/drawing/2014/main" id="{E4B12418-0000-287A-E065-3F2CD333274E}"/>
              </a:ext>
            </a:extLst>
          </p:cNvPr>
          <p:cNvSpPr txBox="1"/>
          <p:nvPr/>
        </p:nvSpPr>
        <p:spPr>
          <a:xfrm rot="17699256">
            <a:off x="4567741" y="9543597"/>
            <a:ext cx="1800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b="1" dirty="0">
                <a:latin typeface="Montserrat" pitchFamily="2" charset="0"/>
              </a:rPr>
              <a:t>Motionsarr. (DHL)</a:t>
            </a:r>
          </a:p>
        </p:txBody>
      </p:sp>
      <p:sp>
        <p:nvSpPr>
          <p:cNvPr id="85" name="Tekstfelt 84">
            <a:extLst>
              <a:ext uri="{FF2B5EF4-FFF2-40B4-BE49-F238E27FC236}">
                <a16:creationId xmlns:a16="http://schemas.microsoft.com/office/drawing/2014/main" id="{746E41F7-A17E-1769-38FC-FFA9E14AFD68}"/>
              </a:ext>
            </a:extLst>
          </p:cNvPr>
          <p:cNvSpPr txBox="1"/>
          <p:nvPr/>
        </p:nvSpPr>
        <p:spPr>
          <a:xfrm rot="3785038">
            <a:off x="12694922" y="9528638"/>
            <a:ext cx="1770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Forsikringssag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- behandlinger</a:t>
            </a:r>
          </a:p>
        </p:txBody>
      </p:sp>
      <p:sp>
        <p:nvSpPr>
          <p:cNvPr id="87" name="Tekstfelt 86">
            <a:extLst>
              <a:ext uri="{FF2B5EF4-FFF2-40B4-BE49-F238E27FC236}">
                <a16:creationId xmlns:a16="http://schemas.microsoft.com/office/drawing/2014/main" id="{369DB684-7936-C56C-07BD-CECFCDCB1CF2}"/>
              </a:ext>
            </a:extLst>
          </p:cNvPr>
          <p:cNvSpPr txBox="1"/>
          <p:nvPr/>
        </p:nvSpPr>
        <p:spPr>
          <a:xfrm rot="4170374">
            <a:off x="14663709" y="9254360"/>
            <a:ext cx="20457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600" b="1" dirty="0">
                <a:latin typeface="Montserrat" pitchFamily="2" charset="0"/>
              </a:rPr>
              <a:t>Sygefravær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Færre ressourcer</a:t>
            </a:r>
          </a:p>
          <a:p>
            <a:pPr algn="ctr"/>
            <a:r>
              <a:rPr lang="da-DK" sz="1600" b="1" dirty="0">
                <a:latin typeface="Montserrat" pitchFamily="2" charset="0"/>
              </a:rPr>
              <a:t>Ringere økonomi</a:t>
            </a:r>
          </a:p>
        </p:txBody>
      </p:sp>
    </p:spTree>
    <p:extLst>
      <p:ext uri="{BB962C8B-B14F-4D97-AF65-F5344CB8AC3E}">
        <p14:creationId xmlns:p14="http://schemas.microsoft.com/office/powerpoint/2010/main" val="25658160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2925544a-1a70-4141-8561-c23dd4b0b0b2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16-9 SPOR 2" id="{893C63DE-A102-40B3-AE79-7963709E34FB}" vid="{300E4AB8-2B4D-4A21-9D0D-E08E8E6106B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729E7C3B065F4CB142680EA984487D" ma:contentTypeVersion="13" ma:contentTypeDescription="Create a new document." ma:contentTypeScope="" ma:versionID="86f7ce9c6b91642d900fa619f257b425">
  <xsd:schema xmlns:xsd="http://www.w3.org/2001/XMLSchema" xmlns:xs="http://www.w3.org/2001/XMLSchema" xmlns:p="http://schemas.microsoft.com/office/2006/metadata/properties" xmlns:ns2="96df251f-c11f-46d6-9416-7ec07ac105f2" xmlns:ns3="d09b0a45-7c05-4629-9c7f-3ee0c71ef03d" targetNamespace="http://schemas.microsoft.com/office/2006/metadata/properties" ma:root="true" ma:fieldsID="ac1ad6da0554773207f75877c23a2185" ns2:_="" ns3:_="">
    <xsd:import namespace="96df251f-c11f-46d6-9416-7ec07ac105f2"/>
    <xsd:import namespace="d09b0a45-7c05-4629-9c7f-3ee0c71ef0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f251f-c11f-46d6-9416-7ec07ac105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2186776-5a18-4089-8174-ca62674963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9b0a45-7c05-4629-9c7f-3ee0c71ef03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0b9c21e-1575-4c77-a27d-573f0393e641}" ma:internalName="TaxCatchAll" ma:showField="CatchAllData" ma:web="d09b0a45-7c05-4629-9c7f-3ee0c71ef0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6df251f-c11f-46d6-9416-7ec07ac105f2">
      <Terms xmlns="http://schemas.microsoft.com/office/infopath/2007/PartnerControls"/>
    </lcf76f155ced4ddcb4097134ff3c332f>
    <TaxCatchAll xmlns="d09b0a45-7c05-4629-9c7f-3ee0c71ef03d" xsi:nil="true"/>
  </documentManagement>
</p:properties>
</file>

<file path=customXml/itemProps1.xml><?xml version="1.0" encoding="utf-8"?>
<ds:datastoreItem xmlns:ds="http://schemas.openxmlformats.org/officeDocument/2006/customXml" ds:itemID="{5B552570-5099-4B56-8645-5BC3D38609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9858E0-EF24-469C-8970-AED3A46C694D}">
  <ds:schemaRefs>
    <ds:schemaRef ds:uri="96df251f-c11f-46d6-9416-7ec07ac105f2"/>
    <ds:schemaRef ds:uri="d09b0a45-7c05-4629-9c7f-3ee0c71ef0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595D8D7-0D24-4B4E-AF7E-2B6F80DE684C}">
  <ds:schemaRefs>
    <ds:schemaRef ds:uri="http://schemas.microsoft.com/office/2006/documentManagement/types"/>
    <ds:schemaRef ds:uri="http://purl.org/dc/terms/"/>
    <ds:schemaRef ds:uri="96df251f-c11f-46d6-9416-7ec07ac105f2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d09b0a45-7c05-4629-9c7f-3ee0c71ef03d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16-9 SPOR 2</Template>
  <TotalTime>0</TotalTime>
  <Words>231</Words>
  <Application>Microsoft Office PowerPoint</Application>
  <PresentationFormat>Brugerdefineret</PresentationFormat>
  <Paragraphs>95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7" baseType="lpstr">
      <vt:lpstr>Montserrat</vt:lpstr>
      <vt:lpstr>Calibri</vt:lpstr>
      <vt:lpstr>Montserrat Black</vt:lpstr>
      <vt:lpstr>Arial</vt:lpstr>
      <vt:lpstr>Verdana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Mads Vinberg Pedersen</dc:creator>
  <cp:lastModifiedBy>Linda Følsgaard Maron</cp:lastModifiedBy>
  <cp:revision>4</cp:revision>
  <dcterms:created xsi:type="dcterms:W3CDTF">2026-04-17T10:54:55Z</dcterms:created>
  <dcterms:modified xsi:type="dcterms:W3CDTF">2026-10-15T06:48:09Z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2023-06-27T00:00:00Z</vt:filetime>
  </property>
  <property fmtid="{D5CDD505-2E9C-101B-9397-08002B2CF9AE}" pid="3" name="Creator">
    <vt:lpwstr>Adobe InDesign 18.3 (Macintosh)</vt:lpwstr>
  </property>
  <property fmtid="{D5CDD505-2E9C-101B-9397-08002B2CF9AE}" pid="4" name="LastSaved">
    <vt:filetime>2023-06-27T00:00:00Z</vt:filetime>
  </property>
  <property fmtid="{D5CDD505-2E9C-101B-9397-08002B2CF9AE}" pid="5" name="Producer">
    <vt:lpwstr>Adobe PDF Library 17.0</vt:lpwstr>
  </property>
  <property fmtid="{D5CDD505-2E9C-101B-9397-08002B2CF9AE}" pid="6" name="CloudStatistics_StoryID">
    <vt:lpwstr>615242e3-388d-460e-85f9-b6763d55962b</vt:lpwstr>
  </property>
  <property fmtid="{D5CDD505-2E9C-101B-9397-08002B2CF9AE}" pid="7" name="ContentTypeId">
    <vt:lpwstr>0x01010037729E7C3B065F4CB142680EA984487D</vt:lpwstr>
  </property>
  <property fmtid="{D5CDD505-2E9C-101B-9397-08002B2CF9AE}" pid="8" name="MediaServiceImageTags">
    <vt:lpwstr/>
  </property>
  <property fmtid="{D5CDD505-2E9C-101B-9397-08002B2CF9AE}" pid="9" name="AcadreDocumentId">
    <vt:i4>10046576</vt:i4>
  </property>
  <property fmtid="{D5CDD505-2E9C-101B-9397-08002B2CF9AE}" pid="10" name="AcadreCaseId">
    <vt:i4>1070304</vt:i4>
  </property>
</Properties>
</file>