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 id="2147483662" r:id="rId4"/>
  </p:sldMasterIdLst>
  <p:notesMasterIdLst>
    <p:notesMasterId r:id="rId6"/>
  </p:notesMasterIdLst>
  <p:sldIdLst>
    <p:sldId id="268" r:id="rId5"/>
  </p:sldIdLst>
  <p:sldSz cx="20104100" cy="11309350"/>
  <p:notesSz cx="20104100" cy="11309350"/>
  <p:embeddedFontLst>
    <p:embeddedFont>
      <p:font typeface="Avenir Next LT Pro Light" panose="020B0304020202020204" pitchFamily="34" charset="0"/>
      <p:regular r:id="rId7"/>
      <p:italic r:id="rId8"/>
    </p:embeddedFont>
    <p:embeddedFont>
      <p:font typeface="Montserrat" pitchFamily="2" charset="0"/>
      <p:regular r:id="rId9"/>
      <p:bold r:id="rId10"/>
      <p:italic r:id="rId11"/>
      <p:boldItalic r:id="rId12"/>
    </p:embeddedFont>
    <p:embeddedFont>
      <p:font typeface="Montserrat Black" pitchFamily="2" charset="0"/>
      <p:bold r:id="rId13"/>
      <p:boldItalic r:id="rId14"/>
    </p:embeddedFont>
    <p:embeddedFont>
      <p:font typeface="Speak Pro" panose="020B0504020101020102" pitchFamily="3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custDataLst>
    <p:tags r:id="rId23"/>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29" autoAdjust="0"/>
    <p:restoredTop sz="94158" autoAdjust="0"/>
  </p:normalViewPr>
  <p:slideViewPr>
    <p:cSldViewPr>
      <p:cViewPr varScale="1">
        <p:scale>
          <a:sx n="92" d="100"/>
          <a:sy n="92" d="100"/>
        </p:scale>
        <p:origin x="1404" y="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nart Hoffmann Kastbjerg" userId="2a3cbbfd-af4c-430c-9d77-4ea935d22415" providerId="ADAL" clId="{6E2A09A1-E5FC-4123-B214-99B0D7BFC8BB}"/>
    <pc:docChg chg="delSld modSld">
      <pc:chgData name="Lennart Hoffmann Kastbjerg" userId="2a3cbbfd-af4c-430c-9d77-4ea935d22415" providerId="ADAL" clId="{6E2A09A1-E5FC-4123-B214-99B0D7BFC8BB}" dt="2024-08-26T10:04:11.936" v="8" actId="20577"/>
      <pc:docMkLst>
        <pc:docMk/>
      </pc:docMkLst>
      <pc:sldChg chg="del">
        <pc:chgData name="Lennart Hoffmann Kastbjerg" userId="2a3cbbfd-af4c-430c-9d77-4ea935d22415" providerId="ADAL" clId="{6E2A09A1-E5FC-4123-B214-99B0D7BFC8BB}" dt="2024-08-26T10:03:44.961" v="0" actId="2696"/>
        <pc:sldMkLst>
          <pc:docMk/>
          <pc:sldMk cId="303043282" sldId="260"/>
        </pc:sldMkLst>
      </pc:sldChg>
      <pc:sldChg chg="del">
        <pc:chgData name="Lennart Hoffmann Kastbjerg" userId="2a3cbbfd-af4c-430c-9d77-4ea935d22415" providerId="ADAL" clId="{6E2A09A1-E5FC-4123-B214-99B0D7BFC8BB}" dt="2024-08-26T10:03:44.961" v="0" actId="2696"/>
        <pc:sldMkLst>
          <pc:docMk/>
          <pc:sldMk cId="2668484286" sldId="262"/>
        </pc:sldMkLst>
      </pc:sldChg>
      <pc:sldChg chg="del">
        <pc:chgData name="Lennart Hoffmann Kastbjerg" userId="2a3cbbfd-af4c-430c-9d77-4ea935d22415" providerId="ADAL" clId="{6E2A09A1-E5FC-4123-B214-99B0D7BFC8BB}" dt="2024-08-26T10:03:44.961" v="0" actId="2696"/>
        <pc:sldMkLst>
          <pc:docMk/>
          <pc:sldMk cId="4153658732" sldId="263"/>
        </pc:sldMkLst>
      </pc:sldChg>
      <pc:sldChg chg="del">
        <pc:chgData name="Lennart Hoffmann Kastbjerg" userId="2a3cbbfd-af4c-430c-9d77-4ea935d22415" providerId="ADAL" clId="{6E2A09A1-E5FC-4123-B214-99B0D7BFC8BB}" dt="2024-08-26T10:03:44.961" v="0" actId="2696"/>
        <pc:sldMkLst>
          <pc:docMk/>
          <pc:sldMk cId="3890965239" sldId="264"/>
        </pc:sldMkLst>
      </pc:sldChg>
      <pc:sldChg chg="del">
        <pc:chgData name="Lennart Hoffmann Kastbjerg" userId="2a3cbbfd-af4c-430c-9d77-4ea935d22415" providerId="ADAL" clId="{6E2A09A1-E5FC-4123-B214-99B0D7BFC8BB}" dt="2024-08-26T10:03:44.961" v="0" actId="2696"/>
        <pc:sldMkLst>
          <pc:docMk/>
          <pc:sldMk cId="3172616839" sldId="265"/>
        </pc:sldMkLst>
      </pc:sldChg>
      <pc:sldChg chg="del">
        <pc:chgData name="Lennart Hoffmann Kastbjerg" userId="2a3cbbfd-af4c-430c-9d77-4ea935d22415" providerId="ADAL" clId="{6E2A09A1-E5FC-4123-B214-99B0D7BFC8BB}" dt="2024-08-26T10:03:44.961" v="0" actId="2696"/>
        <pc:sldMkLst>
          <pc:docMk/>
          <pc:sldMk cId="747289645" sldId="266"/>
        </pc:sldMkLst>
      </pc:sldChg>
      <pc:sldChg chg="del">
        <pc:chgData name="Lennart Hoffmann Kastbjerg" userId="2a3cbbfd-af4c-430c-9d77-4ea935d22415" providerId="ADAL" clId="{6E2A09A1-E5FC-4123-B214-99B0D7BFC8BB}" dt="2024-08-26T10:03:44.961" v="0" actId="2696"/>
        <pc:sldMkLst>
          <pc:docMk/>
          <pc:sldMk cId="2387678902" sldId="267"/>
        </pc:sldMkLst>
      </pc:sldChg>
      <pc:sldChg chg="modSp mod">
        <pc:chgData name="Lennart Hoffmann Kastbjerg" userId="2a3cbbfd-af4c-430c-9d77-4ea935d22415" providerId="ADAL" clId="{6E2A09A1-E5FC-4123-B214-99B0D7BFC8BB}" dt="2024-08-26T10:04:11.936" v="8" actId="20577"/>
        <pc:sldMkLst>
          <pc:docMk/>
          <pc:sldMk cId="3480774078" sldId="268"/>
        </pc:sldMkLst>
        <pc:spChg chg="mod">
          <ac:chgData name="Lennart Hoffmann Kastbjerg" userId="2a3cbbfd-af4c-430c-9d77-4ea935d22415" providerId="ADAL" clId="{6E2A09A1-E5FC-4123-B214-99B0D7BFC8BB}" dt="2024-08-26T10:04:11.936" v="8" actId="20577"/>
          <ac:spMkLst>
            <pc:docMk/>
            <pc:sldMk cId="3480774078" sldId="268"/>
            <ac:spMk id="11" creationId="{73BFA90B-12F6-02FF-6754-4B46D1B8CC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947BDF8-2014-1F47-8AC5-E2FFCFC964E3}" type="datetimeFigureOut">
              <a:rPr lang="da-DK" smtClean="0"/>
              <a:t>26-08-2024</a:t>
            </a:fld>
            <a:endParaRPr lang="da-DK"/>
          </a:p>
        </p:txBody>
      </p:sp>
      <p:sp>
        <p:nvSpPr>
          <p:cNvPr id="4" name="Pladsholder til slidebillede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0188948-C786-8B4D-9A2B-33588A78BAC3}" type="slidenum">
              <a:rPr lang="da-DK" smtClean="0"/>
              <a:t>‹nr.›</a:t>
            </a:fld>
            <a:endParaRPr lang="da-DK"/>
          </a:p>
        </p:txBody>
      </p:sp>
    </p:spTree>
    <p:extLst>
      <p:ext uri="{BB962C8B-B14F-4D97-AF65-F5344CB8AC3E}">
        <p14:creationId xmlns:p14="http://schemas.microsoft.com/office/powerpoint/2010/main" val="109842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0188948-C786-8B4D-9A2B-33588A78BAC3}" type="slidenum">
              <a:rPr lang="da-DK" smtClean="0"/>
              <a:t>1</a:t>
            </a:fld>
            <a:endParaRPr lang="da-DK"/>
          </a:p>
        </p:txBody>
      </p:sp>
    </p:spTree>
    <p:extLst>
      <p:ext uri="{BB962C8B-B14F-4D97-AF65-F5344CB8AC3E}">
        <p14:creationId xmlns:p14="http://schemas.microsoft.com/office/powerpoint/2010/main" val="3344115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AC9177C5-4CA8-E44A-75FF-9F90BBAB09BD}"/>
              </a:ext>
            </a:extLst>
          </p:cNvPr>
          <p:cNvSpPr>
            <a:spLocks noGrp="1"/>
          </p:cNvSpPr>
          <p:nvPr>
            <p:ph type="body" sz="quarter" idx="10" hasCustomPrompt="1"/>
          </p:nvPr>
        </p:nvSpPr>
        <p:spPr>
          <a:xfrm>
            <a:off x="1746250" y="4548207"/>
            <a:ext cx="15168562" cy="1714500"/>
          </a:xfrm>
          <a:prstGeom prst="rect">
            <a:avLst/>
          </a:prstGeom>
        </p:spPr>
        <p:txBody>
          <a:bodyPr/>
          <a:lstStyle>
            <a:lvl1pPr>
              <a:defRPr sz="7900" b="1" i="0">
                <a:solidFill>
                  <a:srgbClr val="004274"/>
                </a:solidFill>
                <a:latin typeface="Montserrat Black" pitchFamily="2" charset="77"/>
              </a:defRPr>
            </a:lvl1pPr>
            <a:lvl2pPr>
              <a:defRPr sz="7900" b="1" i="0">
                <a:latin typeface="Montserrat Black" pitchFamily="2" charset="77"/>
              </a:defRPr>
            </a:lvl2pPr>
            <a:lvl3pPr>
              <a:defRPr sz="7900" b="1" i="0">
                <a:latin typeface="Montserrat Black" pitchFamily="2" charset="77"/>
              </a:defRPr>
            </a:lvl3pPr>
            <a:lvl4pPr>
              <a:defRPr sz="7900" b="1" i="0">
                <a:latin typeface="Montserrat Black" pitchFamily="2" charset="77"/>
              </a:defRPr>
            </a:lvl4pPr>
            <a:lvl5pPr>
              <a:defRPr sz="7900" b="1" i="0">
                <a:latin typeface="Montserrat Black" pitchFamily="2" charset="77"/>
              </a:defRPr>
            </a:lvl5pPr>
          </a:lstStyle>
          <a:p>
            <a:pPr lvl="0"/>
            <a:r>
              <a:rPr lang="da-DK" dirty="0"/>
              <a:t>Forsidemulighed 1</a:t>
            </a:r>
          </a:p>
        </p:txBody>
      </p:sp>
      <p:sp>
        <p:nvSpPr>
          <p:cNvPr id="12" name="Pladsholder til tekst 11">
            <a:extLst>
              <a:ext uri="{FF2B5EF4-FFF2-40B4-BE49-F238E27FC236}">
                <a16:creationId xmlns:a16="http://schemas.microsoft.com/office/drawing/2014/main" id="{FDDD96FD-7A5B-10AA-7033-80924E9396F9}"/>
              </a:ext>
            </a:extLst>
          </p:cNvPr>
          <p:cNvSpPr>
            <a:spLocks noGrp="1"/>
          </p:cNvSpPr>
          <p:nvPr>
            <p:ph type="body" sz="quarter" idx="11" hasCustomPrompt="1"/>
          </p:nvPr>
        </p:nvSpPr>
        <p:spPr>
          <a:xfrm>
            <a:off x="1746250" y="5730875"/>
            <a:ext cx="15216187" cy="1981200"/>
          </a:xfrm>
          <a:prstGeom prst="rect">
            <a:avLst/>
          </a:prstGeom>
        </p:spPr>
        <p:txBody>
          <a:bodyPr/>
          <a:lstStyle>
            <a:lvl1pPr>
              <a:defRPr sz="4600" b="0" i="0">
                <a:solidFill>
                  <a:srgbClr val="004274"/>
                </a:solidFill>
                <a:latin typeface="Montserrat" pitchFamily="2" charset="77"/>
              </a:defRPr>
            </a:lvl1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bjekt og tekst 3">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514D92-BDA6-F697-6CB9-7775DA499C3D}"/>
              </a:ext>
            </a:extLst>
          </p:cNvPr>
          <p:cNvSpPr/>
          <p:nvPr userDrawn="1"/>
        </p:nvSpPr>
        <p:spPr>
          <a:xfrm>
            <a:off x="10079999" y="0"/>
            <a:ext cx="10024101" cy="11309350"/>
          </a:xfrm>
          <a:prstGeom prst="rect">
            <a:avLst/>
          </a:prstGeom>
          <a:solidFill>
            <a:srgbClr val="00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ekst 2">
            <a:extLst>
              <a:ext uri="{FF2B5EF4-FFF2-40B4-BE49-F238E27FC236}">
                <a16:creationId xmlns:a16="http://schemas.microsoft.com/office/drawing/2014/main" id="{EC0E36C0-5080-56AC-ED24-98C119D1990C}"/>
              </a:ext>
            </a:extLst>
          </p:cNvPr>
          <p:cNvSpPr>
            <a:spLocks noGrp="1"/>
          </p:cNvSpPr>
          <p:nvPr>
            <p:ph type="body" sz="quarter" idx="10" hasCustomPrompt="1"/>
          </p:nvPr>
        </p:nvSpPr>
        <p:spPr>
          <a:xfrm>
            <a:off x="11274850" y="3599156"/>
            <a:ext cx="7772400" cy="6049962"/>
          </a:xfrm>
          <a:prstGeom prst="rect">
            <a:avLst/>
          </a:prstGeom>
        </p:spPr>
        <p:txBody>
          <a:bodyPr/>
          <a:lstStyle>
            <a:lvl1pPr marL="0" indent="0">
              <a:lnSpc>
                <a:spcPct val="100000"/>
              </a:lnSpc>
              <a:buFont typeface="Arial" panose="020B0604020202020204" pitchFamily="34" charset="0"/>
              <a:buNone/>
              <a:defRPr sz="2000" b="0" i="0">
                <a:solidFill>
                  <a:schemeClr val="bg1"/>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3" name="Pladsholder til tekst 4">
            <a:extLst>
              <a:ext uri="{FF2B5EF4-FFF2-40B4-BE49-F238E27FC236}">
                <a16:creationId xmlns:a16="http://schemas.microsoft.com/office/drawing/2014/main" id="{C82F5845-26BA-6C23-C1E1-53861E15C7D9}"/>
              </a:ext>
            </a:extLst>
          </p:cNvPr>
          <p:cNvSpPr>
            <a:spLocks noGrp="1"/>
          </p:cNvSpPr>
          <p:nvPr>
            <p:ph type="body" sz="quarter" idx="11" hasCustomPrompt="1"/>
          </p:nvPr>
        </p:nvSpPr>
        <p:spPr>
          <a:xfrm>
            <a:off x="11271250" y="2235600"/>
            <a:ext cx="7772400" cy="1295400"/>
          </a:xfrm>
          <a:prstGeom prst="rect">
            <a:avLst/>
          </a:prstGeom>
        </p:spPr>
        <p:txBody>
          <a:bodyPr/>
          <a:lstStyle>
            <a:lvl1pP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4" name="Holder 3">
            <a:extLst>
              <a:ext uri="{FF2B5EF4-FFF2-40B4-BE49-F238E27FC236}">
                <a16:creationId xmlns:a16="http://schemas.microsoft.com/office/drawing/2014/main" id="{042017C9-0F3E-A8BF-E4E8-D0D6B88895CE}"/>
              </a:ext>
            </a:extLst>
          </p:cNvPr>
          <p:cNvSpPr>
            <a:spLocks noGrp="1"/>
          </p:cNvSpPr>
          <p:nvPr>
            <p:ph sz="half" idx="2"/>
          </p:nvPr>
        </p:nvSpPr>
        <p:spPr>
          <a:xfrm>
            <a:off x="-1" y="0"/>
            <a:ext cx="10080000" cy="11304000"/>
          </a:xfrm>
          <a:prstGeom prst="rect">
            <a:avLst/>
          </a:prstGeom>
        </p:spPr>
        <p:txBody>
          <a:bodyPr wrap="square" lIns="0" tIns="0" rIns="0" bIns="0">
            <a:spAutoFit/>
          </a:bodyPr>
          <a:lstStyle>
            <a:lvl1pPr>
              <a:defRPr/>
            </a:lvl1pPr>
          </a:lstStyle>
          <a:p>
            <a:pPr lvl="0"/>
            <a:r>
              <a:rPr lang="da-DK"/>
              <a:t>Rediger typografien i masterens</a:t>
            </a:r>
          </a:p>
        </p:txBody>
      </p:sp>
      <p:pic>
        <p:nvPicPr>
          <p:cNvPr id="6" name="Grafik 5">
            <a:extLst>
              <a:ext uri="{FF2B5EF4-FFF2-40B4-BE49-F238E27FC236}">
                <a16:creationId xmlns:a16="http://schemas.microsoft.com/office/drawing/2014/main" id="{EC42C0ED-24C9-2232-64B3-A62EE86232A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733601" y="230400"/>
            <a:ext cx="2101916" cy="729591"/>
          </a:xfrm>
          <a:prstGeom prst="rect">
            <a:avLst/>
          </a:prstGeom>
        </p:spPr>
      </p:pic>
    </p:spTree>
    <p:extLst>
      <p:ext uri="{BB962C8B-B14F-4D97-AF65-F5344CB8AC3E}">
        <p14:creationId xmlns:p14="http://schemas.microsoft.com/office/powerpoint/2010/main" val="11168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kst og objekt 1">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1620000"/>
            <a:ext cx="10023798" cy="9674988"/>
          </a:xfrm>
          <a:prstGeom prst="rect">
            <a:avLst/>
          </a:prstGeom>
        </p:spPr>
        <p:txBody>
          <a:bodyPr wrap="square" lIns="0" tIns="0" rIns="0" bIns="0">
            <a:spAutoFit/>
          </a:bodyPr>
          <a:lstStyle>
            <a:lvl1pPr>
              <a:defRPr/>
            </a:lvl1pPr>
          </a:lstStyle>
          <a:p>
            <a:pPr lvl="0"/>
            <a:r>
              <a:rPr lang="da-DK"/>
              <a:t>Rediger typografien i masterens</a:t>
            </a:r>
          </a:p>
        </p:txBody>
      </p:sp>
    </p:spTree>
    <p:extLst>
      <p:ext uri="{BB962C8B-B14F-4D97-AF65-F5344CB8AC3E}">
        <p14:creationId xmlns:p14="http://schemas.microsoft.com/office/powerpoint/2010/main" val="112844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 og objekt 2">
    <p:bg>
      <p:bgPr>
        <a:solidFill>
          <a:schemeClr val="bg1"/>
        </a:solidFill>
        <a:effectLst/>
      </p:bgPr>
    </p:bg>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1620000"/>
            <a:ext cx="9667398" cy="9674988"/>
          </a:xfrm>
          <a:prstGeom prst="rect">
            <a:avLst/>
          </a:prstGeom>
        </p:spPr>
        <p:txBody>
          <a:bodyPr wrap="square" lIns="0" tIns="0" rIns="0" bIns="0">
            <a:spAutoFit/>
          </a:bodyPr>
          <a:lstStyle>
            <a:lvl1pPr>
              <a:defRPr/>
            </a:lvl1pPr>
          </a:lstStyle>
          <a:p>
            <a:pPr lvl="0"/>
            <a:r>
              <a:rPr lang="da-DK"/>
              <a:t>Rediger typografien i masterens</a:t>
            </a:r>
          </a:p>
        </p:txBody>
      </p:sp>
      <p:sp>
        <p:nvSpPr>
          <p:cNvPr id="2" name="bg object 16">
            <a:extLst>
              <a:ext uri="{FF2B5EF4-FFF2-40B4-BE49-F238E27FC236}">
                <a16:creationId xmlns:a16="http://schemas.microsoft.com/office/drawing/2014/main" id="{5D9AE9E8-8113-5781-4494-4B06FB431900}"/>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D4804BFA-10FA-6EFE-E1C1-3B2192D68B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217596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og objekt 3">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348F37-30EB-0A98-C569-A553F3A6A26D}"/>
              </a:ext>
            </a:extLst>
          </p:cNvPr>
          <p:cNvSpPr/>
          <p:nvPr userDrawn="1"/>
        </p:nvSpPr>
        <p:spPr>
          <a:xfrm>
            <a:off x="-1" y="0"/>
            <a:ext cx="10051200" cy="11309350"/>
          </a:xfrm>
          <a:prstGeom prst="rect">
            <a:avLst/>
          </a:prstGeom>
          <a:solidFill>
            <a:srgbClr val="00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0"/>
            <a:ext cx="10023798"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solidFill>
                  <a:schemeClr val="bg1"/>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236023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kst og objekt 4">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348F37-30EB-0A98-C569-A553F3A6A26D}"/>
              </a:ext>
            </a:extLst>
          </p:cNvPr>
          <p:cNvSpPr/>
          <p:nvPr userDrawn="1"/>
        </p:nvSpPr>
        <p:spPr>
          <a:xfrm>
            <a:off x="-1" y="0"/>
            <a:ext cx="10051200" cy="11309350"/>
          </a:xfrm>
          <a:prstGeom prst="rect">
            <a:avLst/>
          </a:prstGeom>
          <a:solidFill>
            <a:srgbClr val="004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10080302" y="0"/>
            <a:ext cx="9667398"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5" name="Pladsholder til tekst 2">
            <a:extLst>
              <a:ext uri="{FF2B5EF4-FFF2-40B4-BE49-F238E27FC236}">
                <a16:creationId xmlns:a16="http://schemas.microsoft.com/office/drawing/2014/main" id="{BA698535-0249-A51C-1A33-28F15F9ED977}"/>
              </a:ext>
            </a:extLst>
          </p:cNvPr>
          <p:cNvSpPr>
            <a:spLocks noGrp="1"/>
          </p:cNvSpPr>
          <p:nvPr>
            <p:ph type="body" sz="quarter" idx="10" hasCustomPrompt="1"/>
          </p:nvPr>
        </p:nvSpPr>
        <p:spPr>
          <a:xfrm>
            <a:off x="1365250" y="3599156"/>
            <a:ext cx="7772400" cy="6049962"/>
          </a:xfrm>
          <a:prstGeom prst="rect">
            <a:avLst/>
          </a:prstGeom>
        </p:spPr>
        <p:txBody>
          <a:bodyPr/>
          <a:lstStyle>
            <a:lvl1pPr marL="0" indent="0">
              <a:lnSpc>
                <a:spcPct val="100000"/>
              </a:lnSpc>
              <a:buFont typeface="Arial" panose="020B0604020202020204" pitchFamily="34" charset="0"/>
              <a:buNone/>
              <a:defRPr sz="2000" b="0" i="0">
                <a:solidFill>
                  <a:schemeClr val="bg1"/>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FA1733C-44EB-63C4-AAF0-E1A92625DD8C}"/>
              </a:ext>
            </a:extLst>
          </p:cNvPr>
          <p:cNvSpPr>
            <a:spLocks noGrp="1"/>
          </p:cNvSpPr>
          <p:nvPr>
            <p:ph type="body" sz="quarter" idx="11" hasCustomPrompt="1"/>
          </p:nvPr>
        </p:nvSpPr>
        <p:spPr>
          <a:xfrm>
            <a:off x="1361650" y="2235600"/>
            <a:ext cx="7772400" cy="1295400"/>
          </a:xfrm>
          <a:prstGeom prst="rect">
            <a:avLst/>
          </a:prstGeom>
        </p:spPr>
        <p:txBody>
          <a:bodyPr/>
          <a:lstStyle>
            <a:lvl1pP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2" name="bg object 16">
            <a:extLst>
              <a:ext uri="{FF2B5EF4-FFF2-40B4-BE49-F238E27FC236}">
                <a16:creationId xmlns:a16="http://schemas.microsoft.com/office/drawing/2014/main" id="{5D9AE9E8-8113-5781-4494-4B06FB431900}"/>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D4804BFA-10FA-6EFE-E1C1-3B2192D68B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3716472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ort objekt 1">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0"/>
            <a:ext cx="20104100" cy="11304000"/>
          </a:xfrm>
          <a:prstGeom prst="rect">
            <a:avLst/>
          </a:prstGeom>
        </p:spPr>
        <p:txBody>
          <a:bodyPr wrap="square" lIns="0" tIns="0" rIns="0" bIns="0">
            <a:spAutoFit/>
          </a:bodyPr>
          <a:lstStyle>
            <a:lvl1pPr>
              <a:defRPr/>
            </a:lvl1pPr>
          </a:lstStyle>
          <a:p>
            <a:pPr lvl="0"/>
            <a:r>
              <a:rPr lang="da-DK"/>
              <a:t>Rediger typografien i masterens</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2312353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t objekt 2">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0"/>
            <a:ext cx="19744100"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2" name="bg object 16">
            <a:extLst>
              <a:ext uri="{FF2B5EF4-FFF2-40B4-BE49-F238E27FC236}">
                <a16:creationId xmlns:a16="http://schemas.microsoft.com/office/drawing/2014/main" id="{38788F04-FAB9-758B-62CC-299B14E533E4}"/>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21BCDC35-D650-4BE5-88C8-22C2BA611A7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149725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ort objekt 3">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1625350"/>
            <a:ext cx="20102400" cy="9684000"/>
          </a:xfrm>
          <a:prstGeom prst="rect">
            <a:avLst/>
          </a:prstGeom>
        </p:spPr>
        <p:txBody>
          <a:bodyPr wrap="square" lIns="0" tIns="0" rIns="0" bIns="0">
            <a:spAutoFit/>
          </a:bodyPr>
          <a:lstStyle>
            <a:lvl1pPr>
              <a:defRPr/>
            </a:lvl1pPr>
          </a:lstStyle>
          <a:p>
            <a:pPr lvl="0"/>
            <a:r>
              <a:rPr lang="da-DK"/>
              <a:t>Rediger typografien i masterens</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61140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ort objekt 4">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1625350"/>
            <a:ext cx="19744100" cy="9684000"/>
          </a:xfrm>
          <a:prstGeom prst="rect">
            <a:avLst/>
          </a:prstGeom>
        </p:spPr>
        <p:txBody>
          <a:bodyPr wrap="square" lIns="0" tIns="0" rIns="0" bIns="0">
            <a:spAutoFit/>
          </a:bodyPr>
          <a:lstStyle>
            <a:lvl1pPr>
              <a:defRPr/>
            </a:lvl1pPr>
          </a:lstStyle>
          <a:p>
            <a:pPr lvl="0"/>
            <a:r>
              <a:rPr lang="da-DK"/>
              <a:t>Rediger typografien i masterens</a:t>
            </a:r>
          </a:p>
        </p:txBody>
      </p:sp>
      <p:sp>
        <p:nvSpPr>
          <p:cNvPr id="2" name="bg object 16">
            <a:extLst>
              <a:ext uri="{FF2B5EF4-FFF2-40B4-BE49-F238E27FC236}">
                <a16:creationId xmlns:a16="http://schemas.microsoft.com/office/drawing/2014/main" id="{362D0F18-C0F7-DC9E-8E63-DBF8678F34E3}"/>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3476169F-9E16-0420-EE0F-D5E7D551901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62875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ort objekt med overskrift 1">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3101350"/>
            <a:ext cx="20102400" cy="8208000"/>
          </a:xfrm>
          <a:prstGeom prst="rect">
            <a:avLst/>
          </a:prstGeom>
        </p:spPr>
        <p:txBody>
          <a:bodyPr wrap="square" lIns="0" tIns="0" rIns="0" bIns="0">
            <a:spAutoFit/>
          </a:bodyPr>
          <a:lstStyle>
            <a:lvl1pPr>
              <a:defRPr/>
            </a:lvl1pPr>
          </a:lstStyle>
          <a:p>
            <a:pPr lvl="0"/>
            <a:r>
              <a:rPr lang="da-DK"/>
              <a:t>Rediger typografien i masterens</a:t>
            </a:r>
          </a:p>
        </p:txBody>
      </p:sp>
      <p:pic>
        <p:nvPicPr>
          <p:cNvPr id="8" name="Grafik 7">
            <a:extLst>
              <a:ext uri="{FF2B5EF4-FFF2-40B4-BE49-F238E27FC236}">
                <a16:creationId xmlns:a16="http://schemas.microsoft.com/office/drawing/2014/main" id="{06DD875E-BA41-8B19-0532-CA2927FB2B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
        <p:nvSpPr>
          <p:cNvPr id="2" name="Pladsholder til tekst 4">
            <a:extLst>
              <a:ext uri="{FF2B5EF4-FFF2-40B4-BE49-F238E27FC236}">
                <a16:creationId xmlns:a16="http://schemas.microsoft.com/office/drawing/2014/main" id="{E7D73FC4-73AB-4169-2222-F0E2F1D6FACD}"/>
              </a:ext>
            </a:extLst>
          </p:cNvPr>
          <p:cNvSpPr>
            <a:spLocks noGrp="1"/>
          </p:cNvSpPr>
          <p:nvPr>
            <p:ph type="body" sz="quarter" idx="11" hasCustomPrompt="1"/>
          </p:nvPr>
        </p:nvSpPr>
        <p:spPr>
          <a:xfrm>
            <a:off x="1360800" y="1782001"/>
            <a:ext cx="15625450" cy="131935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Tree>
    <p:extLst>
      <p:ext uri="{BB962C8B-B14F-4D97-AF65-F5344CB8AC3E}">
        <p14:creationId xmlns:p14="http://schemas.microsoft.com/office/powerpoint/2010/main" val="21861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EC44EA90-81BB-032A-2023-3F5721CF5AC8}"/>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4274"/>
          </a:solidFill>
        </p:spPr>
        <p:txBody>
          <a:bodyPr wrap="square" lIns="0" tIns="0" rIns="0" bIns="0" rtlCol="0"/>
          <a:lstStyle/>
          <a:p>
            <a:endParaRPr>
              <a:solidFill>
                <a:srgbClr val="004274"/>
              </a:solidFill>
            </a:endParaRPr>
          </a:p>
        </p:txBody>
      </p:sp>
      <p:sp>
        <p:nvSpPr>
          <p:cNvPr id="10" name="Pladsholder til tekst 9">
            <a:extLst>
              <a:ext uri="{FF2B5EF4-FFF2-40B4-BE49-F238E27FC236}">
                <a16:creationId xmlns:a16="http://schemas.microsoft.com/office/drawing/2014/main" id="{AC9177C5-4CA8-E44A-75FF-9F90BBAB09BD}"/>
              </a:ext>
            </a:extLst>
          </p:cNvPr>
          <p:cNvSpPr>
            <a:spLocks noGrp="1"/>
          </p:cNvSpPr>
          <p:nvPr>
            <p:ph type="body" sz="quarter" idx="10" hasCustomPrompt="1"/>
          </p:nvPr>
        </p:nvSpPr>
        <p:spPr>
          <a:xfrm>
            <a:off x="1746250" y="4548207"/>
            <a:ext cx="15168562" cy="1714500"/>
          </a:xfrm>
          <a:prstGeom prst="rect">
            <a:avLst/>
          </a:prstGeom>
        </p:spPr>
        <p:txBody>
          <a:bodyPr/>
          <a:lstStyle>
            <a:lvl1pPr>
              <a:defRPr sz="7900" b="1" i="0">
                <a:solidFill>
                  <a:schemeClr val="bg1"/>
                </a:solidFill>
                <a:latin typeface="Montserrat Black" pitchFamily="2" charset="77"/>
              </a:defRPr>
            </a:lvl1pPr>
            <a:lvl2pPr>
              <a:defRPr sz="7900" b="1" i="0">
                <a:latin typeface="Montserrat Black" pitchFamily="2" charset="77"/>
              </a:defRPr>
            </a:lvl2pPr>
            <a:lvl3pPr>
              <a:defRPr sz="7900" b="1" i="0">
                <a:latin typeface="Montserrat Black" pitchFamily="2" charset="77"/>
              </a:defRPr>
            </a:lvl3pPr>
            <a:lvl4pPr>
              <a:defRPr sz="7900" b="1" i="0">
                <a:latin typeface="Montserrat Black" pitchFamily="2" charset="77"/>
              </a:defRPr>
            </a:lvl4pPr>
            <a:lvl5pPr>
              <a:defRPr sz="7900" b="1" i="0">
                <a:latin typeface="Montserrat Black" pitchFamily="2" charset="77"/>
              </a:defRPr>
            </a:lvl5pPr>
          </a:lstStyle>
          <a:p>
            <a:pPr lvl="0"/>
            <a:r>
              <a:rPr lang="da-DK" dirty="0"/>
              <a:t>Forsidemulighed 2</a:t>
            </a:r>
          </a:p>
        </p:txBody>
      </p:sp>
      <p:sp>
        <p:nvSpPr>
          <p:cNvPr id="12" name="Pladsholder til tekst 11">
            <a:extLst>
              <a:ext uri="{FF2B5EF4-FFF2-40B4-BE49-F238E27FC236}">
                <a16:creationId xmlns:a16="http://schemas.microsoft.com/office/drawing/2014/main" id="{FDDD96FD-7A5B-10AA-7033-80924E9396F9}"/>
              </a:ext>
            </a:extLst>
          </p:cNvPr>
          <p:cNvSpPr>
            <a:spLocks noGrp="1"/>
          </p:cNvSpPr>
          <p:nvPr>
            <p:ph type="body" sz="quarter" idx="11" hasCustomPrompt="1"/>
          </p:nvPr>
        </p:nvSpPr>
        <p:spPr>
          <a:xfrm>
            <a:off x="1746250" y="5730875"/>
            <a:ext cx="15216187" cy="1981200"/>
          </a:xfrm>
          <a:prstGeom prst="rect">
            <a:avLst/>
          </a:prstGeom>
        </p:spPr>
        <p:txBody>
          <a:bodyPr/>
          <a:lstStyle>
            <a:lvl1pPr>
              <a:defRPr sz="4600" b="0" i="0">
                <a:solidFill>
                  <a:schemeClr val="bg1"/>
                </a:solidFill>
                <a:latin typeface="Montserrat" pitchFamily="2" charset="77"/>
              </a:defRPr>
            </a:lvl1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733601" y="230400"/>
            <a:ext cx="2101916" cy="729591"/>
          </a:xfrm>
          <a:prstGeom prst="rect">
            <a:avLst/>
          </a:prstGeom>
        </p:spPr>
      </p:pic>
    </p:spTree>
    <p:extLst>
      <p:ext uri="{BB962C8B-B14F-4D97-AF65-F5344CB8AC3E}">
        <p14:creationId xmlns:p14="http://schemas.microsoft.com/office/powerpoint/2010/main" val="392109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ort objekt med overskrift 2">
    <p:bg>
      <p:bgPr>
        <a:solidFill>
          <a:schemeClr val="bg1"/>
        </a:solidFill>
        <a:effectLst/>
      </p:bgPr>
    </p:bg>
    <p:spTree>
      <p:nvGrpSpPr>
        <p:cNvPr id="1" name=""/>
        <p:cNvGrpSpPr/>
        <p:nvPr/>
      </p:nvGrpSpPr>
      <p:grpSpPr>
        <a:xfrm>
          <a:off x="0" y="0"/>
          <a:ext cx="0" cy="0"/>
          <a:chOff x="0" y="0"/>
          <a:chExt cx="0" cy="0"/>
        </a:xfrm>
      </p:grpSpPr>
      <p:sp>
        <p:nvSpPr>
          <p:cNvPr id="7" name="Holder 3">
            <a:extLst>
              <a:ext uri="{FF2B5EF4-FFF2-40B4-BE49-F238E27FC236}">
                <a16:creationId xmlns:a16="http://schemas.microsoft.com/office/drawing/2014/main" id="{A5C2698C-BCEA-C08E-C695-5EBCA235547D}"/>
              </a:ext>
            </a:extLst>
          </p:cNvPr>
          <p:cNvSpPr>
            <a:spLocks noGrp="1"/>
          </p:cNvSpPr>
          <p:nvPr>
            <p:ph sz="half" idx="2"/>
          </p:nvPr>
        </p:nvSpPr>
        <p:spPr>
          <a:xfrm>
            <a:off x="0" y="3101350"/>
            <a:ext cx="19744100" cy="8208000"/>
          </a:xfrm>
          <a:prstGeom prst="rect">
            <a:avLst/>
          </a:prstGeom>
        </p:spPr>
        <p:txBody>
          <a:bodyPr wrap="square" lIns="0" tIns="0" rIns="0" bIns="0">
            <a:spAutoFit/>
          </a:bodyPr>
          <a:lstStyle>
            <a:lvl1pPr>
              <a:defRPr/>
            </a:lvl1pPr>
          </a:lstStyle>
          <a:p>
            <a:pPr lvl="0"/>
            <a:r>
              <a:rPr lang="da-DK"/>
              <a:t>Rediger typografien i masterens</a:t>
            </a:r>
          </a:p>
        </p:txBody>
      </p:sp>
      <p:sp>
        <p:nvSpPr>
          <p:cNvPr id="2" name="Pladsholder til tekst 4">
            <a:extLst>
              <a:ext uri="{FF2B5EF4-FFF2-40B4-BE49-F238E27FC236}">
                <a16:creationId xmlns:a16="http://schemas.microsoft.com/office/drawing/2014/main" id="{E7D73FC4-73AB-4169-2222-F0E2F1D6FACD}"/>
              </a:ext>
            </a:extLst>
          </p:cNvPr>
          <p:cNvSpPr>
            <a:spLocks noGrp="1"/>
          </p:cNvSpPr>
          <p:nvPr>
            <p:ph type="body" sz="quarter" idx="11" hasCustomPrompt="1"/>
          </p:nvPr>
        </p:nvSpPr>
        <p:spPr>
          <a:xfrm>
            <a:off x="1360800" y="1782001"/>
            <a:ext cx="15625450" cy="131935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3" name="bg object 16">
            <a:extLst>
              <a:ext uri="{FF2B5EF4-FFF2-40B4-BE49-F238E27FC236}">
                <a16:creationId xmlns:a16="http://schemas.microsoft.com/office/drawing/2014/main" id="{AD3F5544-F911-ED81-5446-88B708901E0D}"/>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4" name="Grafik 3">
            <a:extLst>
              <a:ext uri="{FF2B5EF4-FFF2-40B4-BE49-F238E27FC236}">
                <a16:creationId xmlns:a16="http://schemas.microsoft.com/office/drawing/2014/main" id="{F4EFD3F0-79CB-C95F-F1A3-5FB8D7C92F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3154660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idterstillet tekst 1">
    <p:bg>
      <p:bgPr>
        <a:solidFill>
          <a:schemeClr val="bg1"/>
        </a:solidFill>
        <a:effectLst/>
      </p:bgPr>
    </p:bg>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F5366223-CB52-D043-E87D-60FD0363EBCE}"/>
              </a:ext>
            </a:extLst>
          </p:cNvPr>
          <p:cNvSpPr>
            <a:spLocks noGrp="1"/>
          </p:cNvSpPr>
          <p:nvPr>
            <p:ph type="body" sz="quarter" idx="10" hasCustomPrompt="1"/>
          </p:nvPr>
        </p:nvSpPr>
        <p:spPr>
          <a:xfrm>
            <a:off x="4177259" y="4768182"/>
            <a:ext cx="11749582" cy="4542212"/>
          </a:xfrm>
          <a:prstGeom prst="rect">
            <a:avLst/>
          </a:prstGeom>
        </p:spPr>
        <p:txBody>
          <a:bodyPr/>
          <a:lstStyle>
            <a:lvl1pPr marL="0" indent="0" algn="ctr">
              <a:lnSpc>
                <a:spcPct val="100000"/>
              </a:lnSpc>
              <a:buFont typeface="Arial" panose="020B0604020202020204" pitchFamily="34" charset="0"/>
              <a:buNone/>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E824003-68A6-5817-66DD-278B9230DC9B}"/>
              </a:ext>
            </a:extLst>
          </p:cNvPr>
          <p:cNvSpPr>
            <a:spLocks noGrp="1"/>
          </p:cNvSpPr>
          <p:nvPr>
            <p:ph type="body" sz="quarter" idx="11" hasCustomPrompt="1"/>
          </p:nvPr>
        </p:nvSpPr>
        <p:spPr>
          <a:xfrm>
            <a:off x="4177259" y="3444875"/>
            <a:ext cx="11749582" cy="1295400"/>
          </a:xfrm>
          <a:prstGeom prst="rect">
            <a:avLst/>
          </a:prstGeom>
        </p:spPr>
        <p:txBody>
          <a:bodyPr/>
          <a:lstStyle>
            <a:lvl1pPr algn="ct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pic>
        <p:nvPicPr>
          <p:cNvPr id="8" name="Grafik 7">
            <a:extLst>
              <a:ext uri="{FF2B5EF4-FFF2-40B4-BE49-F238E27FC236}">
                <a16:creationId xmlns:a16="http://schemas.microsoft.com/office/drawing/2014/main" id="{A4AF1CAE-3780-49AF-03AF-94EF925877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3553488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dterstillet tekst 2">
    <p:bg>
      <p:bgPr>
        <a:solidFill>
          <a:schemeClr val="bg1"/>
        </a:solidFill>
        <a:effectLst/>
      </p:bgPr>
    </p:bg>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D3F5544-F911-ED81-5446-88B708901E0D}"/>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4" name="Grafik 3">
            <a:extLst>
              <a:ext uri="{FF2B5EF4-FFF2-40B4-BE49-F238E27FC236}">
                <a16:creationId xmlns:a16="http://schemas.microsoft.com/office/drawing/2014/main" id="{F4EFD3F0-79CB-C95F-F1A3-5FB8D7C92F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
        <p:nvSpPr>
          <p:cNvPr id="5" name="Pladsholder til tekst 2">
            <a:extLst>
              <a:ext uri="{FF2B5EF4-FFF2-40B4-BE49-F238E27FC236}">
                <a16:creationId xmlns:a16="http://schemas.microsoft.com/office/drawing/2014/main" id="{F5366223-CB52-D043-E87D-60FD0363EBCE}"/>
              </a:ext>
            </a:extLst>
          </p:cNvPr>
          <p:cNvSpPr>
            <a:spLocks noGrp="1"/>
          </p:cNvSpPr>
          <p:nvPr>
            <p:ph type="body" sz="quarter" idx="10" hasCustomPrompt="1"/>
          </p:nvPr>
        </p:nvSpPr>
        <p:spPr>
          <a:xfrm>
            <a:off x="4177259" y="4768182"/>
            <a:ext cx="11749582" cy="4542212"/>
          </a:xfrm>
          <a:prstGeom prst="rect">
            <a:avLst/>
          </a:prstGeom>
        </p:spPr>
        <p:txBody>
          <a:bodyPr/>
          <a:lstStyle>
            <a:lvl1pPr marL="0" indent="0" algn="ctr">
              <a:lnSpc>
                <a:spcPct val="100000"/>
              </a:lnSpc>
              <a:buFont typeface="Arial" panose="020B0604020202020204" pitchFamily="34" charset="0"/>
              <a:buNone/>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6" name="Pladsholder til tekst 4">
            <a:extLst>
              <a:ext uri="{FF2B5EF4-FFF2-40B4-BE49-F238E27FC236}">
                <a16:creationId xmlns:a16="http://schemas.microsoft.com/office/drawing/2014/main" id="{2E824003-68A6-5817-66DD-278B9230DC9B}"/>
              </a:ext>
            </a:extLst>
          </p:cNvPr>
          <p:cNvSpPr>
            <a:spLocks noGrp="1"/>
          </p:cNvSpPr>
          <p:nvPr>
            <p:ph type="body" sz="quarter" idx="11" hasCustomPrompt="1"/>
          </p:nvPr>
        </p:nvSpPr>
        <p:spPr>
          <a:xfrm>
            <a:off x="4177259" y="3444875"/>
            <a:ext cx="11749582" cy="1295400"/>
          </a:xfrm>
          <a:prstGeom prst="rect">
            <a:avLst/>
          </a:prstGeom>
        </p:spPr>
        <p:txBody>
          <a:bodyPr/>
          <a:lstStyle>
            <a:lvl1pPr algn="ct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Tree>
    <p:extLst>
      <p:ext uri="{BB962C8B-B14F-4D97-AF65-F5344CB8AC3E}">
        <p14:creationId xmlns:p14="http://schemas.microsoft.com/office/powerpoint/2010/main" val="1794502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illersid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D787AEC-DD19-D4B8-AA7A-4B07CFB6D5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562"/>
            <a:ext cx="20124288" cy="11319912"/>
          </a:xfrm>
          <a:prstGeom prst="rect">
            <a:avLst/>
          </a:prstGeom>
        </p:spPr>
      </p:pic>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733601" y="230400"/>
            <a:ext cx="2101916" cy="729591"/>
          </a:xfrm>
          <a:prstGeom prst="rect">
            <a:avLst/>
          </a:prstGeom>
        </p:spPr>
      </p:pic>
      <p:sp>
        <p:nvSpPr>
          <p:cNvPr id="6" name="Pladsholder til tekst 4">
            <a:extLst>
              <a:ext uri="{FF2B5EF4-FFF2-40B4-BE49-F238E27FC236}">
                <a16:creationId xmlns:a16="http://schemas.microsoft.com/office/drawing/2014/main" id="{184CD184-C250-0678-D9A0-74021300D620}"/>
              </a:ext>
            </a:extLst>
          </p:cNvPr>
          <p:cNvSpPr>
            <a:spLocks noGrp="1"/>
          </p:cNvSpPr>
          <p:nvPr>
            <p:ph type="body" sz="quarter" idx="11" hasCustomPrompt="1"/>
          </p:nvPr>
        </p:nvSpPr>
        <p:spPr>
          <a:xfrm>
            <a:off x="4177259" y="3780000"/>
            <a:ext cx="11749582" cy="1295400"/>
          </a:xfrm>
          <a:prstGeom prst="rect">
            <a:avLst/>
          </a:prstGeom>
        </p:spPr>
        <p:txBody>
          <a:bodyPr/>
          <a:lstStyle>
            <a:lvl1pPr algn="ctr">
              <a:defRPr sz="6000" b="1" i="0">
                <a:solidFill>
                  <a:schemeClr val="bg1"/>
                </a:solidFill>
                <a:latin typeface="Montserrat Black" pitchFamily="2" charset="77"/>
                <a:ea typeface="Verdana" panose="020B0604030504040204" pitchFamily="34" charset="0"/>
                <a:cs typeface="Verdana" panose="020B0604030504040204" pitchFamily="34" charset="0"/>
              </a:defRPr>
            </a:lvl1pPr>
          </a:lstStyle>
          <a:p>
            <a:pPr lvl="0"/>
            <a:r>
              <a:rPr lang="da-DK" dirty="0" err="1"/>
              <a:t>Skillerside</a:t>
            </a:r>
            <a:endParaRPr lang="da-DK" dirty="0"/>
          </a:p>
        </p:txBody>
      </p:sp>
    </p:spTree>
    <p:extLst>
      <p:ext uri="{BB962C8B-B14F-4D97-AF65-F5344CB8AC3E}">
        <p14:creationId xmlns:p14="http://schemas.microsoft.com/office/powerpoint/2010/main" val="204916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m 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068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5" name="Pladsholder til billede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2245208" y="4314561"/>
            <a:ext cx="1463307" cy="1466027"/>
          </a:xfrm>
        </p:spPr>
        <p:txBody>
          <a:bodyPr rtlCol="0">
            <a:normAutofit/>
          </a:bodyPr>
          <a:lstStyle>
            <a:lvl1pPr marL="0" indent="0">
              <a:buNone/>
              <a:defRPr sz="1649"/>
            </a:lvl1pPr>
          </a:lstStyle>
          <a:p>
            <a:pPr rtl="0"/>
            <a:r>
              <a:rPr lang="da-DK" noProof="0"/>
              <a:t>IKON</a:t>
            </a:r>
          </a:p>
        </p:txBody>
      </p:sp>
      <p:sp>
        <p:nvSpPr>
          <p:cNvPr id="36" name="Pladsholder til billede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7289929" y="4314561"/>
            <a:ext cx="1463307" cy="1466027"/>
          </a:xfrm>
        </p:spPr>
        <p:txBody>
          <a:bodyPr rtlCol="0">
            <a:normAutofit/>
          </a:bodyPr>
          <a:lstStyle>
            <a:lvl1pPr marL="0" indent="0">
              <a:buNone/>
              <a:defRPr sz="1649"/>
            </a:lvl1pPr>
          </a:lstStyle>
          <a:p>
            <a:pPr rtl="0"/>
            <a:r>
              <a:rPr lang="da-DK" noProof="0"/>
              <a:t>IKON</a:t>
            </a:r>
          </a:p>
        </p:txBody>
      </p:sp>
      <p:sp>
        <p:nvSpPr>
          <p:cNvPr id="37" name="Pladsholder til billede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12214328" y="4314561"/>
            <a:ext cx="1463307" cy="1466027"/>
          </a:xfrm>
        </p:spPr>
        <p:txBody>
          <a:bodyPr rtlCol="0">
            <a:normAutofit/>
          </a:bodyPr>
          <a:lstStyle>
            <a:lvl1pPr marL="0" indent="0">
              <a:buNone/>
              <a:defRPr sz="1649"/>
            </a:lvl1pPr>
          </a:lstStyle>
          <a:p>
            <a:pPr rtl="0"/>
            <a:r>
              <a:rPr lang="da-DK" noProof="0"/>
              <a:t>IKON</a:t>
            </a:r>
          </a:p>
        </p:txBody>
      </p:sp>
      <p:sp>
        <p:nvSpPr>
          <p:cNvPr id="38" name="Pladsholder til billede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17243074" y="4314561"/>
            <a:ext cx="1463307" cy="1466027"/>
          </a:xfrm>
        </p:spPr>
        <p:txBody>
          <a:bodyPr rtlCol="0">
            <a:normAutofit/>
          </a:bodyPr>
          <a:lstStyle>
            <a:lvl1pPr marL="0" indent="0">
              <a:buNone/>
              <a:defRPr sz="1649"/>
            </a:lvl1pPr>
          </a:lstStyle>
          <a:p>
            <a:pPr rtl="0"/>
            <a:r>
              <a:rPr lang="da-DK" noProof="0"/>
              <a:t>IKON</a:t>
            </a:r>
          </a:p>
        </p:txBody>
      </p:sp>
      <p:sp>
        <p:nvSpPr>
          <p:cNvPr id="40" name="Pladsholder til tekst 39">
            <a:extLst>
              <a:ext uri="{FF2B5EF4-FFF2-40B4-BE49-F238E27FC236}">
                <a16:creationId xmlns:a16="http://schemas.microsoft.com/office/drawing/2014/main" id="{26074907-686A-4144-BB8F-791A360F4CA9}"/>
              </a:ext>
            </a:extLst>
          </p:cNvPr>
          <p:cNvSpPr>
            <a:spLocks noGrp="1"/>
          </p:cNvSpPr>
          <p:nvPr>
            <p:ph type="body" sz="quarter" idx="14" hasCustomPrompt="1"/>
          </p:nvPr>
        </p:nvSpPr>
        <p:spPr>
          <a:xfrm>
            <a:off x="724954" y="7406496"/>
            <a:ext cx="3560099"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1" name="Pladsholder til tekst 39">
            <a:extLst>
              <a:ext uri="{FF2B5EF4-FFF2-40B4-BE49-F238E27FC236}">
                <a16:creationId xmlns:a16="http://schemas.microsoft.com/office/drawing/2014/main" id="{008E0623-EC20-45C5-91A6-0F11089BC4D6}"/>
              </a:ext>
            </a:extLst>
          </p:cNvPr>
          <p:cNvSpPr>
            <a:spLocks noGrp="1"/>
          </p:cNvSpPr>
          <p:nvPr>
            <p:ph type="body" sz="quarter" idx="15" hasCustomPrompt="1"/>
          </p:nvPr>
        </p:nvSpPr>
        <p:spPr>
          <a:xfrm>
            <a:off x="5903495" y="7406496"/>
            <a:ext cx="3271082"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4" name="Pladsholder til tekst 39">
            <a:extLst>
              <a:ext uri="{FF2B5EF4-FFF2-40B4-BE49-F238E27FC236}">
                <a16:creationId xmlns:a16="http://schemas.microsoft.com/office/drawing/2014/main" id="{61293D0A-B2E6-4C99-A936-14475FCCE59B}"/>
              </a:ext>
            </a:extLst>
          </p:cNvPr>
          <p:cNvSpPr>
            <a:spLocks noGrp="1"/>
          </p:cNvSpPr>
          <p:nvPr>
            <p:ph type="body" sz="quarter" idx="16" hasCustomPrompt="1"/>
          </p:nvPr>
        </p:nvSpPr>
        <p:spPr>
          <a:xfrm>
            <a:off x="10929523" y="7406496"/>
            <a:ext cx="3271082"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5" name="Pladsholder til tekst 39">
            <a:extLst>
              <a:ext uri="{FF2B5EF4-FFF2-40B4-BE49-F238E27FC236}">
                <a16:creationId xmlns:a16="http://schemas.microsoft.com/office/drawing/2014/main" id="{1527FC22-EC4A-4577-9F30-4B76AC7BCE0A}"/>
              </a:ext>
            </a:extLst>
          </p:cNvPr>
          <p:cNvSpPr>
            <a:spLocks noGrp="1"/>
          </p:cNvSpPr>
          <p:nvPr>
            <p:ph type="body" sz="quarter" idx="17" hasCustomPrompt="1"/>
          </p:nvPr>
        </p:nvSpPr>
        <p:spPr>
          <a:xfrm>
            <a:off x="15955545" y="7406496"/>
            <a:ext cx="3271082" cy="992185"/>
          </a:xfrm>
        </p:spPr>
        <p:txBody>
          <a:bodyPr rtlCol="0">
            <a:noAutofit/>
          </a:bodyPr>
          <a:lstStyle>
            <a:lvl1pPr marL="0" indent="0" algn="ctr">
              <a:buNone/>
              <a:defRPr sz="1814">
                <a:solidFill>
                  <a:schemeClr val="tx1"/>
                </a:solidFill>
              </a:defRPr>
            </a:lvl1pPr>
            <a:lvl2pPr marL="753923" indent="0">
              <a:buNone/>
              <a:defRPr sz="1814"/>
            </a:lvl2pPr>
            <a:lvl3pPr marL="1507846" indent="0">
              <a:buNone/>
              <a:defRPr sz="1814"/>
            </a:lvl3pPr>
            <a:lvl4pPr marL="2261768" indent="0">
              <a:buNone/>
              <a:defRPr sz="1814"/>
            </a:lvl4pPr>
            <a:lvl5pPr marL="3015691" indent="0">
              <a:buNone/>
              <a:defRPr sz="1814"/>
            </a:lvl5pPr>
          </a:lstStyle>
          <a:p>
            <a:pPr lvl="0" rtl="0"/>
            <a:r>
              <a:rPr lang="da-DK" noProof="0"/>
              <a:t>Klik for at redigere i master</a:t>
            </a:r>
          </a:p>
        </p:txBody>
      </p:sp>
      <p:sp>
        <p:nvSpPr>
          <p:cNvPr id="47" name="Pladsholder til tekst 46">
            <a:extLst>
              <a:ext uri="{FF2B5EF4-FFF2-40B4-BE49-F238E27FC236}">
                <a16:creationId xmlns:a16="http://schemas.microsoft.com/office/drawing/2014/main" id="{ED77457B-088A-4D58-BA8E-B758F3A6A0B0}"/>
              </a:ext>
            </a:extLst>
          </p:cNvPr>
          <p:cNvSpPr>
            <a:spLocks noGrp="1"/>
          </p:cNvSpPr>
          <p:nvPr>
            <p:ph type="body" sz="quarter" idx="18"/>
          </p:nvPr>
        </p:nvSpPr>
        <p:spPr>
          <a:xfrm>
            <a:off x="384962"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48" name="Pladsholder til tekst 46">
            <a:extLst>
              <a:ext uri="{FF2B5EF4-FFF2-40B4-BE49-F238E27FC236}">
                <a16:creationId xmlns:a16="http://schemas.microsoft.com/office/drawing/2014/main" id="{DD29B92B-5D6C-4077-8F1A-743E03C13A11}"/>
              </a:ext>
            </a:extLst>
          </p:cNvPr>
          <p:cNvSpPr>
            <a:spLocks noGrp="1"/>
          </p:cNvSpPr>
          <p:nvPr>
            <p:ph type="body" sz="quarter" idx="19"/>
          </p:nvPr>
        </p:nvSpPr>
        <p:spPr>
          <a:xfrm>
            <a:off x="5410987"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49" name="Pladsholder til tekst 46">
            <a:extLst>
              <a:ext uri="{FF2B5EF4-FFF2-40B4-BE49-F238E27FC236}">
                <a16:creationId xmlns:a16="http://schemas.microsoft.com/office/drawing/2014/main" id="{13F3E81B-98F9-43EF-B142-E08146C84EC6}"/>
              </a:ext>
            </a:extLst>
          </p:cNvPr>
          <p:cNvSpPr>
            <a:spLocks noGrp="1"/>
          </p:cNvSpPr>
          <p:nvPr>
            <p:ph type="body" sz="quarter" idx="20"/>
          </p:nvPr>
        </p:nvSpPr>
        <p:spPr>
          <a:xfrm>
            <a:off x="10431549"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50" name="Pladsholder til tekst 46">
            <a:extLst>
              <a:ext uri="{FF2B5EF4-FFF2-40B4-BE49-F238E27FC236}">
                <a16:creationId xmlns:a16="http://schemas.microsoft.com/office/drawing/2014/main" id="{DBC70D5F-BACB-4A84-A4D0-71ECD4393E28}"/>
              </a:ext>
            </a:extLst>
          </p:cNvPr>
          <p:cNvSpPr>
            <a:spLocks noGrp="1"/>
          </p:cNvSpPr>
          <p:nvPr>
            <p:ph type="body" sz="quarter" idx="21"/>
          </p:nvPr>
        </p:nvSpPr>
        <p:spPr>
          <a:xfrm>
            <a:off x="15457574" y="6628481"/>
            <a:ext cx="4264112" cy="609021"/>
          </a:xfrm>
        </p:spPr>
        <p:txBody>
          <a:bodyPr rtlCol="0">
            <a:noAutofit/>
          </a:bodyPr>
          <a:lstStyle>
            <a:lvl1pPr marL="0" indent="0" algn="ctr">
              <a:lnSpc>
                <a:spcPct val="100000"/>
              </a:lnSpc>
              <a:spcBef>
                <a:spcPts val="0"/>
              </a:spcBef>
              <a:buNone/>
              <a:defRPr sz="2968" b="1">
                <a:latin typeface="+mj-lt"/>
              </a:defRPr>
            </a:lvl1pPr>
            <a:lvl2pPr marL="753923" indent="0">
              <a:buNone/>
              <a:defRPr sz="2968"/>
            </a:lvl2pPr>
            <a:lvl3pPr marL="1507846" indent="0">
              <a:buNone/>
              <a:defRPr sz="2968"/>
            </a:lvl3pPr>
            <a:lvl4pPr marL="2261768" indent="0">
              <a:buNone/>
              <a:defRPr sz="2968"/>
            </a:lvl4pPr>
            <a:lvl5pPr marL="3015691" indent="0">
              <a:buNone/>
              <a:defRPr sz="2968"/>
            </a:lvl5pPr>
          </a:lstStyle>
          <a:p>
            <a:pPr lvl="0" rtl="0"/>
            <a:r>
              <a:rPr lang="da-DK" noProof="0"/>
              <a:t>Klik for at redigere teksttypografierne i masteren</a:t>
            </a:r>
          </a:p>
        </p:txBody>
      </p:sp>
      <p:sp>
        <p:nvSpPr>
          <p:cNvPr id="2" name="Titel 1">
            <a:extLst>
              <a:ext uri="{FF2B5EF4-FFF2-40B4-BE49-F238E27FC236}">
                <a16:creationId xmlns:a16="http://schemas.microsoft.com/office/drawing/2014/main" id="{CDFE23D0-0FF0-42C6-B15F-A719DFDD5264}"/>
              </a:ext>
            </a:extLst>
          </p:cNvPr>
          <p:cNvSpPr>
            <a:spLocks noGrp="1"/>
          </p:cNvSpPr>
          <p:nvPr>
            <p:ph type="title" hasCustomPrompt="1"/>
          </p:nvPr>
        </p:nvSpPr>
        <p:spPr/>
        <p:txBody>
          <a:bodyPr rtlCol="0"/>
          <a:lstStyle/>
          <a:p>
            <a:pPr rtl="0"/>
            <a:r>
              <a:rPr lang="da-DK" noProof="0"/>
              <a:t>Klik for at redigere titeltypografier i master</a:t>
            </a:r>
          </a:p>
        </p:txBody>
      </p:sp>
    </p:spTree>
    <p:extLst>
      <p:ext uri="{BB962C8B-B14F-4D97-AF65-F5344CB8AC3E}">
        <p14:creationId xmlns:p14="http://schemas.microsoft.com/office/powerpoint/2010/main" val="1999402510"/>
      </p:ext>
    </p:extLst>
  </p:cSld>
  <p:clrMapOvr>
    <a:masterClrMapping/>
  </p:clrMapOvr>
  <p:extLst>
    <p:ext uri="{DCECCB84-F9BA-43D5-87BE-67443E8EF086}">
      <p15:sldGuideLst xmlns:p15="http://schemas.microsoft.com/office/powerpoint/2012/main">
        <p15:guide id="1" pos="3166" userDrawn="1">
          <p15:clr>
            <a:srgbClr val="FBAE40"/>
          </p15:clr>
        </p15:guide>
        <p15:guide id="2" pos="6332" userDrawn="1">
          <p15:clr>
            <a:srgbClr val="FBAE40"/>
          </p15:clr>
        </p15:guide>
        <p15:guide id="3" pos="9498" userDrawn="1">
          <p15:clr>
            <a:srgbClr val="FBAE40"/>
          </p15:clr>
        </p15:guide>
        <p15:guide id="4" pos="6569" userDrawn="1">
          <p15:clr>
            <a:srgbClr val="5ACBF0"/>
          </p15:clr>
        </p15:guide>
        <p15:guide id="5" pos="6095" userDrawn="1">
          <p15:clr>
            <a:srgbClr val="5ACBF0"/>
          </p15:clr>
        </p15:guide>
        <p15:guide id="6" pos="3403" userDrawn="1">
          <p15:clr>
            <a:srgbClr val="5ACBF0"/>
          </p15:clr>
        </p15:guide>
        <p15:guide id="7" pos="2929" userDrawn="1">
          <p15:clr>
            <a:srgbClr val="5ACBF0"/>
          </p15:clr>
        </p15:guide>
        <p15:guide id="8" pos="9261" userDrawn="1">
          <p15:clr>
            <a:srgbClr val="5ACBF0"/>
          </p15:clr>
        </p15:guide>
        <p15:guide id="9" pos="9735" userDrawn="1">
          <p15:clr>
            <a:srgbClr val="5ACBF0"/>
          </p15:clr>
        </p15:guide>
        <p15:guide id="10" pos="237" userDrawn="1">
          <p15:clr>
            <a:srgbClr val="5ACBF0"/>
          </p15:clr>
        </p15:guide>
        <p15:guide id="11" orient="horz" pos="6887" userDrawn="1">
          <p15:clr>
            <a:srgbClr val="5ACBF0"/>
          </p15:clr>
        </p15:guide>
        <p15:guide id="12" pos="12427" userDrawn="1">
          <p15:clr>
            <a:srgbClr val="5ACBF0"/>
          </p15:clr>
        </p15:guide>
        <p15:guide id="13" orient="horz" pos="23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EC44EA90-81BB-032A-2023-3F5721CF5AC8}"/>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4274"/>
          </a:solidFill>
        </p:spPr>
        <p:txBody>
          <a:bodyPr wrap="square" lIns="0" tIns="0" rIns="0" bIns="0" rtlCol="0"/>
          <a:lstStyle/>
          <a:p>
            <a:endParaRPr>
              <a:solidFill>
                <a:srgbClr val="004274"/>
              </a:solidFill>
            </a:endParaRPr>
          </a:p>
        </p:txBody>
      </p:sp>
      <p:sp>
        <p:nvSpPr>
          <p:cNvPr id="10" name="Pladsholder til tekst 9">
            <a:extLst>
              <a:ext uri="{FF2B5EF4-FFF2-40B4-BE49-F238E27FC236}">
                <a16:creationId xmlns:a16="http://schemas.microsoft.com/office/drawing/2014/main" id="{AC9177C5-4CA8-E44A-75FF-9F90BBAB09BD}"/>
              </a:ext>
            </a:extLst>
          </p:cNvPr>
          <p:cNvSpPr>
            <a:spLocks noGrp="1"/>
          </p:cNvSpPr>
          <p:nvPr>
            <p:ph type="body" sz="quarter" idx="10" hasCustomPrompt="1"/>
          </p:nvPr>
        </p:nvSpPr>
        <p:spPr>
          <a:xfrm>
            <a:off x="8406000" y="4554000"/>
            <a:ext cx="9799450" cy="1100675"/>
          </a:xfrm>
          <a:prstGeom prst="rect">
            <a:avLst/>
          </a:prstGeom>
        </p:spPr>
        <p:txBody>
          <a:bodyPr/>
          <a:lstStyle>
            <a:lvl1pPr>
              <a:defRPr sz="5900" b="1" i="0">
                <a:solidFill>
                  <a:schemeClr val="bg1"/>
                </a:solidFill>
                <a:latin typeface="Montserrat Black" pitchFamily="2" charset="77"/>
              </a:defRPr>
            </a:lvl1pPr>
            <a:lvl2pPr>
              <a:defRPr sz="7900" b="1" i="0">
                <a:latin typeface="Montserrat Black" pitchFamily="2" charset="77"/>
              </a:defRPr>
            </a:lvl2pPr>
            <a:lvl3pPr>
              <a:defRPr sz="7900" b="1" i="0">
                <a:latin typeface="Montserrat Black" pitchFamily="2" charset="77"/>
              </a:defRPr>
            </a:lvl3pPr>
            <a:lvl4pPr>
              <a:defRPr sz="7900" b="1" i="0">
                <a:latin typeface="Montserrat Black" pitchFamily="2" charset="77"/>
              </a:defRPr>
            </a:lvl4pPr>
            <a:lvl5pPr>
              <a:defRPr sz="7900" b="1" i="0">
                <a:latin typeface="Montserrat Black" pitchFamily="2" charset="77"/>
              </a:defRPr>
            </a:lvl5pPr>
          </a:lstStyle>
          <a:p>
            <a:pPr lvl="0"/>
            <a:r>
              <a:rPr lang="da-DK" dirty="0"/>
              <a:t>Forsidemulighed 3</a:t>
            </a:r>
          </a:p>
        </p:txBody>
      </p:sp>
      <p:sp>
        <p:nvSpPr>
          <p:cNvPr id="12" name="Pladsholder til tekst 11">
            <a:extLst>
              <a:ext uri="{FF2B5EF4-FFF2-40B4-BE49-F238E27FC236}">
                <a16:creationId xmlns:a16="http://schemas.microsoft.com/office/drawing/2014/main" id="{FDDD96FD-7A5B-10AA-7033-80924E9396F9}"/>
              </a:ext>
            </a:extLst>
          </p:cNvPr>
          <p:cNvSpPr>
            <a:spLocks noGrp="1"/>
          </p:cNvSpPr>
          <p:nvPr>
            <p:ph type="body" sz="quarter" idx="11" hasCustomPrompt="1"/>
          </p:nvPr>
        </p:nvSpPr>
        <p:spPr>
          <a:xfrm>
            <a:off x="8396337" y="5502275"/>
            <a:ext cx="9809113" cy="1438068"/>
          </a:xfrm>
          <a:prstGeom prst="rect">
            <a:avLst/>
          </a:prstGeom>
        </p:spPr>
        <p:txBody>
          <a:bodyPr/>
          <a:lstStyle>
            <a:lvl1pPr>
              <a:defRPr sz="4600" b="0" i="0">
                <a:solidFill>
                  <a:schemeClr val="bg1"/>
                </a:solidFill>
                <a:latin typeface="Montserrat" pitchFamily="2" charset="77"/>
              </a:defRPr>
            </a:lvl1pPr>
          </a:lstStyle>
          <a:p>
            <a:pPr lvl="0"/>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pic>
        <p:nvPicPr>
          <p:cNvPr id="13" name="Grafik 12">
            <a:extLst>
              <a:ext uri="{FF2B5EF4-FFF2-40B4-BE49-F238E27FC236}">
                <a16:creationId xmlns:a16="http://schemas.microsoft.com/office/drawing/2014/main" id="{6FC209FE-2D7C-189C-B077-019B963A69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733601" y="230400"/>
            <a:ext cx="2101916" cy="729591"/>
          </a:xfrm>
          <a:prstGeom prst="rect">
            <a:avLst/>
          </a:prstGeom>
        </p:spPr>
      </p:pic>
      <p:pic>
        <p:nvPicPr>
          <p:cNvPr id="5" name="Grafik 4">
            <a:extLst>
              <a:ext uri="{FF2B5EF4-FFF2-40B4-BE49-F238E27FC236}">
                <a16:creationId xmlns:a16="http://schemas.microsoft.com/office/drawing/2014/main" id="{8A96F8F8-9F4E-5C4F-1F06-953E73696F5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522"/>
          <a:stretch/>
        </p:blipFill>
        <p:spPr>
          <a:xfrm>
            <a:off x="3088800" y="2961604"/>
            <a:ext cx="4418459" cy="5385506"/>
          </a:xfrm>
          <a:prstGeom prst="rect">
            <a:avLst/>
          </a:prstGeom>
        </p:spPr>
      </p:pic>
    </p:spTree>
    <p:extLst>
      <p:ext uri="{BB962C8B-B14F-4D97-AF65-F5344CB8AC3E}">
        <p14:creationId xmlns:p14="http://schemas.microsoft.com/office/powerpoint/2010/main" val="299109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gsorden/indhold 1">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mj-lt"/>
              <a:buAutoNum type="arabicPeriod"/>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gsorden/indhold 2">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Arial" panose="020B0604020202020204" pitchFamily="34" charset="0"/>
              <a:buChar char="•"/>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Tree>
    <p:extLst>
      <p:ext uri="{BB962C8B-B14F-4D97-AF65-F5344CB8AC3E}">
        <p14:creationId xmlns:p14="http://schemas.microsoft.com/office/powerpoint/2010/main" val="344527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gsorden/indhold 3">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mj-lt"/>
              <a:buAutoNum type="arabicPeriod"/>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sp>
        <p:nvSpPr>
          <p:cNvPr id="2" name="bg object 16">
            <a:extLst>
              <a:ext uri="{FF2B5EF4-FFF2-40B4-BE49-F238E27FC236}">
                <a16:creationId xmlns:a16="http://schemas.microsoft.com/office/drawing/2014/main" id="{A5D830A8-EDF4-A5A8-69DB-ED1F5752BE7B}"/>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EF9080B9-2040-ACF6-9B61-287BCC5956D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252356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gsorden/indhold 4">
    <p:bg>
      <p:bgPr>
        <a:solidFill>
          <a:schemeClr val="bg1"/>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75D4CF59-C96E-F6DD-A286-BDAB803E079B}"/>
              </a:ext>
            </a:extLst>
          </p:cNvPr>
          <p:cNvSpPr>
            <a:spLocks noGrp="1"/>
          </p:cNvSpPr>
          <p:nvPr>
            <p:ph type="body" sz="quarter" idx="10" hasCustomPrompt="1"/>
          </p:nvPr>
        </p:nvSpPr>
        <p:spPr>
          <a:xfrm>
            <a:off x="4082400" y="4024800"/>
            <a:ext cx="11532250" cy="6049962"/>
          </a:xfrm>
          <a:prstGeom prst="rect">
            <a:avLst/>
          </a:prstGeom>
        </p:spPr>
        <p:txBody>
          <a:bodyPr/>
          <a:lstStyle>
            <a:lvl1pPr marL="457200" indent="-457200">
              <a:lnSpc>
                <a:spcPct val="200000"/>
              </a:lnSpc>
              <a:buFont typeface="Arial" panose="020B0604020202020204" pitchFamily="34" charset="0"/>
              <a:buChar char="•"/>
              <a:defRPr sz="2000" b="0" i="0">
                <a:solidFill>
                  <a:srgbClr val="004274"/>
                </a:solidFill>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8" name="Pladsholder til tekst 4">
            <a:extLst>
              <a:ext uri="{FF2B5EF4-FFF2-40B4-BE49-F238E27FC236}">
                <a16:creationId xmlns:a16="http://schemas.microsoft.com/office/drawing/2014/main" id="{311EF355-C4C9-52DD-7D98-3EFC002EFF8F}"/>
              </a:ext>
            </a:extLst>
          </p:cNvPr>
          <p:cNvSpPr>
            <a:spLocks noGrp="1"/>
          </p:cNvSpPr>
          <p:nvPr>
            <p:ph type="body" sz="quarter" idx="11" hasCustomPrompt="1"/>
          </p:nvPr>
        </p:nvSpPr>
        <p:spPr>
          <a:xfrm>
            <a:off x="4078800" y="2235600"/>
            <a:ext cx="1153225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Dagsorden/indhold</a:t>
            </a:r>
          </a:p>
        </p:txBody>
      </p:sp>
      <p:sp>
        <p:nvSpPr>
          <p:cNvPr id="2" name="bg object 16">
            <a:extLst>
              <a:ext uri="{FF2B5EF4-FFF2-40B4-BE49-F238E27FC236}">
                <a16:creationId xmlns:a16="http://schemas.microsoft.com/office/drawing/2014/main" id="{A5D830A8-EDF4-A5A8-69DB-ED1F5752BE7B}"/>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3" name="Grafik 2">
            <a:extLst>
              <a:ext uri="{FF2B5EF4-FFF2-40B4-BE49-F238E27FC236}">
                <a16:creationId xmlns:a16="http://schemas.microsoft.com/office/drawing/2014/main" id="{EF9080B9-2040-ACF6-9B61-287BCC5956D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177524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bjekt og tekst 1">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2B3BD51-E8E1-68F6-2A5E-26AB10328F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3600" y="230400"/>
            <a:ext cx="2101918" cy="729591"/>
          </a:xfrm>
          <a:prstGeom prst="rect">
            <a:avLst/>
          </a:prstGeom>
        </p:spPr>
      </p:pic>
      <p:sp>
        <p:nvSpPr>
          <p:cNvPr id="2" name="Pladsholder til tekst 2">
            <a:extLst>
              <a:ext uri="{FF2B5EF4-FFF2-40B4-BE49-F238E27FC236}">
                <a16:creationId xmlns:a16="http://schemas.microsoft.com/office/drawing/2014/main" id="{EC0E36C0-5080-56AC-ED24-98C119D1990C}"/>
              </a:ext>
            </a:extLst>
          </p:cNvPr>
          <p:cNvSpPr>
            <a:spLocks noGrp="1"/>
          </p:cNvSpPr>
          <p:nvPr>
            <p:ph type="body" sz="quarter" idx="10" hasCustomPrompt="1"/>
          </p:nvPr>
        </p:nvSpPr>
        <p:spPr>
          <a:xfrm>
            <a:off x="112748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3" name="Pladsholder til tekst 4">
            <a:extLst>
              <a:ext uri="{FF2B5EF4-FFF2-40B4-BE49-F238E27FC236}">
                <a16:creationId xmlns:a16="http://schemas.microsoft.com/office/drawing/2014/main" id="{C82F5845-26BA-6C23-C1E1-53861E15C7D9}"/>
              </a:ext>
            </a:extLst>
          </p:cNvPr>
          <p:cNvSpPr>
            <a:spLocks noGrp="1"/>
          </p:cNvSpPr>
          <p:nvPr>
            <p:ph type="body" sz="quarter" idx="11" hasCustomPrompt="1"/>
          </p:nvPr>
        </p:nvSpPr>
        <p:spPr>
          <a:xfrm>
            <a:off x="112712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4" name="Holder 3">
            <a:extLst>
              <a:ext uri="{FF2B5EF4-FFF2-40B4-BE49-F238E27FC236}">
                <a16:creationId xmlns:a16="http://schemas.microsoft.com/office/drawing/2014/main" id="{042017C9-0F3E-A8BF-E4E8-D0D6B88895CE}"/>
              </a:ext>
            </a:extLst>
          </p:cNvPr>
          <p:cNvSpPr>
            <a:spLocks noGrp="1"/>
          </p:cNvSpPr>
          <p:nvPr>
            <p:ph sz="half" idx="2"/>
          </p:nvPr>
        </p:nvSpPr>
        <p:spPr>
          <a:xfrm>
            <a:off x="-1" y="0"/>
            <a:ext cx="10080000" cy="11304000"/>
          </a:xfrm>
          <a:prstGeom prst="rect">
            <a:avLst/>
          </a:prstGeom>
        </p:spPr>
        <p:txBody>
          <a:bodyPr wrap="square" lIns="0" tIns="0" rIns="0" bIns="0">
            <a:spAutoFit/>
          </a:bodyPr>
          <a:lstStyle>
            <a:lvl1pPr>
              <a:defRPr/>
            </a:lvl1pPr>
          </a:lstStyle>
          <a:p>
            <a:pPr lvl="0"/>
            <a:r>
              <a:rPr lang="da-DK"/>
              <a:t>Rediger typografien i masterens</a:t>
            </a:r>
          </a:p>
        </p:txBody>
      </p:sp>
    </p:spTree>
    <p:extLst>
      <p:ext uri="{BB962C8B-B14F-4D97-AF65-F5344CB8AC3E}">
        <p14:creationId xmlns:p14="http://schemas.microsoft.com/office/powerpoint/2010/main" val="272284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jekt og tekst 2">
    <p:bg>
      <p:bgPr>
        <a:solidFill>
          <a:schemeClr val="bg1"/>
        </a:solidFill>
        <a:effectLst/>
      </p:bgPr>
    </p:bg>
    <p:spTree>
      <p:nvGrpSpPr>
        <p:cNvPr id="1" name=""/>
        <p:cNvGrpSpPr/>
        <p:nvPr/>
      </p:nvGrpSpPr>
      <p:grpSpPr>
        <a:xfrm>
          <a:off x="0" y="0"/>
          <a:ext cx="0" cy="0"/>
          <a:chOff x="0" y="0"/>
          <a:chExt cx="0" cy="0"/>
        </a:xfrm>
      </p:grpSpPr>
      <p:sp>
        <p:nvSpPr>
          <p:cNvPr id="2" name="Pladsholder til tekst 2">
            <a:extLst>
              <a:ext uri="{FF2B5EF4-FFF2-40B4-BE49-F238E27FC236}">
                <a16:creationId xmlns:a16="http://schemas.microsoft.com/office/drawing/2014/main" id="{EC0E36C0-5080-56AC-ED24-98C119D1990C}"/>
              </a:ext>
            </a:extLst>
          </p:cNvPr>
          <p:cNvSpPr>
            <a:spLocks noGrp="1"/>
          </p:cNvSpPr>
          <p:nvPr>
            <p:ph type="body" sz="quarter" idx="10" hasCustomPrompt="1"/>
          </p:nvPr>
        </p:nvSpPr>
        <p:spPr>
          <a:xfrm>
            <a:off x="11274850" y="3599156"/>
            <a:ext cx="7772400" cy="6049962"/>
          </a:xfrm>
          <a:prstGeom prst="rect">
            <a:avLst/>
          </a:prstGeom>
        </p:spPr>
        <p:txBody>
          <a:bodyPr/>
          <a:lstStyle>
            <a:lvl1pPr marL="0" indent="0">
              <a:lnSpc>
                <a:spcPct val="100000"/>
              </a:lnSpc>
              <a:buFont typeface="Arial" panose="020B0604020202020204" pitchFamily="34" charset="0"/>
              <a:buNone/>
              <a:defRPr sz="2000" b="0" i="0">
                <a:latin typeface="Montserrat" pitchFamily="2" charset="77"/>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2000" b="0" i="0">
                <a:latin typeface="Verdana" panose="020B0604030504040204" pitchFamily="34" charset="0"/>
                <a:ea typeface="Verdana" panose="020B0604030504040204" pitchFamily="34" charset="0"/>
                <a:cs typeface="Verdana" panose="020B0604030504040204" pitchFamily="34" charset="0"/>
              </a:defRPr>
            </a:lvl5pPr>
          </a:lstStyle>
          <a:p>
            <a:pPr lvl="0"/>
            <a:r>
              <a:rPr lang="da-DK" dirty="0" err="1"/>
              <a:t>Lorem</a:t>
            </a:r>
            <a:r>
              <a:rPr lang="da-DK" dirty="0"/>
              <a:t> </a:t>
            </a:r>
            <a:r>
              <a:rPr lang="da-DK" dirty="0" err="1"/>
              <a:t>ipsum</a:t>
            </a:r>
            <a:endParaRPr lang="da-DK" dirty="0"/>
          </a:p>
        </p:txBody>
      </p:sp>
      <p:sp>
        <p:nvSpPr>
          <p:cNvPr id="3" name="Pladsholder til tekst 4">
            <a:extLst>
              <a:ext uri="{FF2B5EF4-FFF2-40B4-BE49-F238E27FC236}">
                <a16:creationId xmlns:a16="http://schemas.microsoft.com/office/drawing/2014/main" id="{C82F5845-26BA-6C23-C1E1-53861E15C7D9}"/>
              </a:ext>
            </a:extLst>
          </p:cNvPr>
          <p:cNvSpPr>
            <a:spLocks noGrp="1"/>
          </p:cNvSpPr>
          <p:nvPr>
            <p:ph type="body" sz="quarter" idx="11" hasCustomPrompt="1"/>
          </p:nvPr>
        </p:nvSpPr>
        <p:spPr>
          <a:xfrm>
            <a:off x="11271250" y="2235600"/>
            <a:ext cx="7772400" cy="1295400"/>
          </a:xfrm>
          <a:prstGeom prst="rect">
            <a:avLst/>
          </a:prstGeom>
        </p:spPr>
        <p:txBody>
          <a:bodyPr/>
          <a:lstStyle>
            <a:lvl1pPr>
              <a:defRPr sz="6000" b="1" i="0">
                <a:solidFill>
                  <a:srgbClr val="004274"/>
                </a:solidFill>
                <a:latin typeface="Montserrat Black" pitchFamily="2" charset="77"/>
                <a:ea typeface="Verdana" panose="020B0604030504040204" pitchFamily="34" charset="0"/>
                <a:cs typeface="Verdana" panose="020B0604030504040204" pitchFamily="34" charset="0"/>
              </a:defRPr>
            </a:lvl1pPr>
          </a:lstStyle>
          <a:p>
            <a:pPr lvl="0"/>
            <a:r>
              <a:rPr lang="da-DK" dirty="0"/>
              <a:t>Overskrift</a:t>
            </a:r>
          </a:p>
        </p:txBody>
      </p:sp>
      <p:sp>
        <p:nvSpPr>
          <p:cNvPr id="4" name="Holder 3">
            <a:extLst>
              <a:ext uri="{FF2B5EF4-FFF2-40B4-BE49-F238E27FC236}">
                <a16:creationId xmlns:a16="http://schemas.microsoft.com/office/drawing/2014/main" id="{042017C9-0F3E-A8BF-E4E8-D0D6B88895CE}"/>
              </a:ext>
            </a:extLst>
          </p:cNvPr>
          <p:cNvSpPr>
            <a:spLocks noGrp="1"/>
          </p:cNvSpPr>
          <p:nvPr>
            <p:ph sz="half" idx="2"/>
          </p:nvPr>
        </p:nvSpPr>
        <p:spPr>
          <a:xfrm>
            <a:off x="-1" y="0"/>
            <a:ext cx="10080000" cy="11304000"/>
          </a:xfrm>
          <a:prstGeom prst="rect">
            <a:avLst/>
          </a:prstGeom>
        </p:spPr>
        <p:txBody>
          <a:bodyPr wrap="square" lIns="0" tIns="0" rIns="0" bIns="0">
            <a:spAutoFit/>
          </a:bodyPr>
          <a:lstStyle>
            <a:lvl1pPr>
              <a:defRPr/>
            </a:lvl1pPr>
          </a:lstStyle>
          <a:p>
            <a:pPr lvl="0"/>
            <a:r>
              <a:rPr lang="da-DK"/>
              <a:t>Rediger typografien i masterens</a:t>
            </a:r>
          </a:p>
        </p:txBody>
      </p:sp>
      <p:sp>
        <p:nvSpPr>
          <p:cNvPr id="5" name="bg object 16">
            <a:extLst>
              <a:ext uri="{FF2B5EF4-FFF2-40B4-BE49-F238E27FC236}">
                <a16:creationId xmlns:a16="http://schemas.microsoft.com/office/drawing/2014/main" id="{36F9E0B1-B975-3B8F-971D-77AEC834DA3A}"/>
              </a:ext>
            </a:extLst>
          </p:cNvPr>
          <p:cNvSpPr/>
          <p:nvPr userDrawn="1"/>
        </p:nvSpPr>
        <p:spPr>
          <a:xfrm>
            <a:off x="19744100" y="0"/>
            <a:ext cx="360000" cy="11308715"/>
          </a:xfrm>
          <a:custGeom>
            <a:avLst/>
            <a:gdLst/>
            <a:ahLst/>
            <a:cxnLst/>
            <a:rect l="l" t="t" r="r" b="b"/>
            <a:pathLst>
              <a:path w="354965" h="11308715">
                <a:moveTo>
                  <a:pt x="0" y="0"/>
                </a:moveTo>
                <a:lnTo>
                  <a:pt x="0" y="11308555"/>
                </a:lnTo>
                <a:lnTo>
                  <a:pt x="354447" y="11308555"/>
                </a:lnTo>
                <a:lnTo>
                  <a:pt x="354447" y="0"/>
                </a:lnTo>
                <a:lnTo>
                  <a:pt x="0" y="0"/>
                </a:lnTo>
                <a:close/>
              </a:path>
            </a:pathLst>
          </a:custGeom>
          <a:solidFill>
            <a:srgbClr val="004274"/>
          </a:solidFill>
        </p:spPr>
        <p:txBody>
          <a:bodyPr wrap="square" lIns="0" tIns="0" rIns="0" bIns="0" rtlCol="0"/>
          <a:lstStyle/>
          <a:p>
            <a:endParaRPr/>
          </a:p>
        </p:txBody>
      </p:sp>
      <p:pic>
        <p:nvPicPr>
          <p:cNvPr id="6" name="Grafik 5">
            <a:extLst>
              <a:ext uri="{FF2B5EF4-FFF2-40B4-BE49-F238E27FC236}">
                <a16:creationId xmlns:a16="http://schemas.microsoft.com/office/drawing/2014/main" id="{00E0B5B5-8508-F172-ACB7-43D18A1DB9A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73600" y="230400"/>
            <a:ext cx="2101918" cy="729591"/>
          </a:xfrm>
          <a:prstGeom prst="rect">
            <a:avLst/>
          </a:prstGeom>
        </p:spPr>
      </p:pic>
    </p:spTree>
    <p:extLst>
      <p:ext uri="{BB962C8B-B14F-4D97-AF65-F5344CB8AC3E}">
        <p14:creationId xmlns:p14="http://schemas.microsoft.com/office/powerpoint/2010/main" val="280187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89" r:id="rId4"/>
    <p:sldLayoutId id="2147483669" r:id="rId5"/>
    <p:sldLayoutId id="2147483670" r:id="rId6"/>
    <p:sldLayoutId id="2147483671" r:id="rId7"/>
    <p:sldLayoutId id="2147483672" r:id="rId8"/>
    <p:sldLayoutId id="2147483674" r:id="rId9"/>
    <p:sldLayoutId id="2147483676" r:id="rId10"/>
    <p:sldLayoutId id="2147483673" r:id="rId11"/>
    <p:sldLayoutId id="2147483675"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190B616-241D-4DFE-BC2F-C001ED77E825}"/>
              </a:ext>
            </a:extLst>
          </p:cNvPr>
          <p:cNvSpPr>
            <a:spLocks noGrp="1"/>
          </p:cNvSpPr>
          <p:nvPr>
            <p:ph type="title"/>
          </p:nvPr>
        </p:nvSpPr>
        <p:spPr>
          <a:xfrm>
            <a:off x="379465" y="753957"/>
            <a:ext cx="19345170" cy="1251568"/>
          </a:xfrm>
          <a:prstGeom prst="rect">
            <a:avLst/>
          </a:prstGeom>
        </p:spPr>
        <p:txBody>
          <a:bodyPr vert="horz" lIns="91440" tIns="45720" rIns="91440" bIns="45720" rtlCol="0" anchor="t" anchorCtr="0">
            <a:noAutofit/>
          </a:bodyPr>
          <a:lstStyle/>
          <a:p>
            <a:pPr rtl="0"/>
            <a:r>
              <a:rPr lang="da-DK" noProof="0"/>
              <a:t>KLIK FOR AT REDIGERE TITELTYPOGRAFIEN I MASTEREN</a:t>
            </a:r>
          </a:p>
        </p:txBody>
      </p:sp>
      <p:sp>
        <p:nvSpPr>
          <p:cNvPr id="3" name="Pladsholder til tekst 2">
            <a:extLst>
              <a:ext uri="{FF2B5EF4-FFF2-40B4-BE49-F238E27FC236}">
                <a16:creationId xmlns:a16="http://schemas.microsoft.com/office/drawing/2014/main" id="{A8AE909E-CC4A-4E51-BC02-B893225D2B31}"/>
              </a:ext>
            </a:extLst>
          </p:cNvPr>
          <p:cNvSpPr>
            <a:spLocks noGrp="1"/>
          </p:cNvSpPr>
          <p:nvPr>
            <p:ph type="body" idx="1"/>
          </p:nvPr>
        </p:nvSpPr>
        <p:spPr>
          <a:xfrm>
            <a:off x="379465" y="3010591"/>
            <a:ext cx="19345170" cy="7175679"/>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a:extLst>
              <a:ext uri="{FF2B5EF4-FFF2-40B4-BE49-F238E27FC236}">
                <a16:creationId xmlns:a16="http://schemas.microsoft.com/office/drawing/2014/main" id="{743B6EE4-1695-4DD6-9758-84FFE963D6AE}"/>
              </a:ext>
            </a:extLst>
          </p:cNvPr>
          <p:cNvSpPr>
            <a:spLocks noGrp="1"/>
          </p:cNvSpPr>
          <p:nvPr>
            <p:ph type="dt" sz="half" idx="2"/>
          </p:nvPr>
        </p:nvSpPr>
        <p:spPr>
          <a:xfrm>
            <a:off x="379465" y="10489862"/>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rtl="0"/>
            <a:fld id="{8221C22A-0122-439D-8437-EF1AFC27F463}" type="datetime1">
              <a:rPr lang="da-DK" noProof="0" smtClean="0"/>
              <a:t>26-08-2024</a:t>
            </a:fld>
            <a:endParaRPr lang="da-DK" noProof="0"/>
          </a:p>
        </p:txBody>
      </p:sp>
      <p:sp>
        <p:nvSpPr>
          <p:cNvPr id="5" name="Pladsholder til sidefod 4">
            <a:extLst>
              <a:ext uri="{FF2B5EF4-FFF2-40B4-BE49-F238E27FC236}">
                <a16:creationId xmlns:a16="http://schemas.microsoft.com/office/drawing/2014/main" id="{7B43250D-A8F9-4682-AD84-FD37BCAA6297}"/>
              </a:ext>
            </a:extLst>
          </p:cNvPr>
          <p:cNvSpPr>
            <a:spLocks noGrp="1"/>
          </p:cNvSpPr>
          <p:nvPr>
            <p:ph type="ftr" sz="quarter" idx="3"/>
          </p:nvPr>
        </p:nvSpPr>
        <p:spPr>
          <a:xfrm>
            <a:off x="5253008" y="10482093"/>
            <a:ext cx="9598085"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rtl="0"/>
            <a:endParaRPr lang="da-DK" noProof="0"/>
          </a:p>
        </p:txBody>
      </p:sp>
      <p:sp>
        <p:nvSpPr>
          <p:cNvPr id="6" name="Pladsholder til slidenummer 5">
            <a:extLst>
              <a:ext uri="{FF2B5EF4-FFF2-40B4-BE49-F238E27FC236}">
                <a16:creationId xmlns:a16="http://schemas.microsoft.com/office/drawing/2014/main" id="{C5E1A788-841D-41AB-A983-152B6532F723}"/>
              </a:ext>
            </a:extLst>
          </p:cNvPr>
          <p:cNvSpPr>
            <a:spLocks noGrp="1"/>
          </p:cNvSpPr>
          <p:nvPr>
            <p:ph type="sldNum" sz="quarter" idx="4"/>
          </p:nvPr>
        </p:nvSpPr>
        <p:spPr>
          <a:xfrm>
            <a:off x="15201212"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rtl="0"/>
            <a:fld id="{F4DE3823-CC86-4AC6-95C0-DC3ECA80FD88}" type="slidenum">
              <a:rPr lang="da-DK" noProof="0" smtClean="0"/>
              <a:t>‹nr.›</a:t>
            </a:fld>
            <a:endParaRPr lang="da-DK" noProof="0"/>
          </a:p>
        </p:txBody>
      </p:sp>
    </p:spTree>
    <p:extLst>
      <p:ext uri="{BB962C8B-B14F-4D97-AF65-F5344CB8AC3E}">
        <p14:creationId xmlns:p14="http://schemas.microsoft.com/office/powerpoint/2010/main" val="3433662172"/>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22F8E8B-D3D0-B772-059C-CCB298309AC6}"/>
              </a:ext>
            </a:extLst>
          </p:cNvPr>
          <p:cNvSpPr>
            <a:spLocks noGrp="1"/>
          </p:cNvSpPr>
          <p:nvPr>
            <p:ph type="body" sz="quarter" idx="11"/>
          </p:nvPr>
        </p:nvSpPr>
        <p:spPr>
          <a:xfrm>
            <a:off x="1411090" y="758131"/>
            <a:ext cx="15625450" cy="1319350"/>
          </a:xfrm>
        </p:spPr>
        <p:txBody>
          <a:bodyPr/>
          <a:lstStyle/>
          <a:p>
            <a:r>
              <a:rPr lang="da-DK" dirty="0"/>
              <a:t>Opdater din PC med System Update</a:t>
            </a:r>
          </a:p>
        </p:txBody>
      </p:sp>
      <p:pic>
        <p:nvPicPr>
          <p:cNvPr id="4" name="Billede 3">
            <a:extLst>
              <a:ext uri="{FF2B5EF4-FFF2-40B4-BE49-F238E27FC236}">
                <a16:creationId xmlns:a16="http://schemas.microsoft.com/office/drawing/2014/main" id="{143A0F88-12CB-B04C-9347-3BD623AC0B2B}"/>
              </a:ext>
            </a:extLst>
          </p:cNvPr>
          <p:cNvPicPr>
            <a:picLocks noChangeAspect="1"/>
          </p:cNvPicPr>
          <p:nvPr/>
        </p:nvPicPr>
        <p:blipFill>
          <a:blip r:embed="rId3"/>
          <a:stretch>
            <a:fillRect/>
          </a:stretch>
        </p:blipFill>
        <p:spPr>
          <a:xfrm>
            <a:off x="13292409" y="3853005"/>
            <a:ext cx="5400601" cy="3580021"/>
          </a:xfrm>
          <a:prstGeom prst="rect">
            <a:avLst/>
          </a:prstGeom>
          <a:ln>
            <a:solidFill>
              <a:schemeClr val="tx1"/>
            </a:solidFill>
          </a:ln>
        </p:spPr>
      </p:pic>
      <p:pic>
        <p:nvPicPr>
          <p:cNvPr id="8" name="Billede 7">
            <a:extLst>
              <a:ext uri="{FF2B5EF4-FFF2-40B4-BE49-F238E27FC236}">
                <a16:creationId xmlns:a16="http://schemas.microsoft.com/office/drawing/2014/main" id="{3F18FFBB-2B05-9308-33A3-9BFA61CF1E59}"/>
              </a:ext>
            </a:extLst>
          </p:cNvPr>
          <p:cNvPicPr>
            <a:picLocks noChangeAspect="1"/>
          </p:cNvPicPr>
          <p:nvPr/>
        </p:nvPicPr>
        <p:blipFill>
          <a:blip r:embed="rId4"/>
          <a:stretch>
            <a:fillRect/>
          </a:stretch>
        </p:blipFill>
        <p:spPr>
          <a:xfrm>
            <a:off x="13292410" y="7526883"/>
            <a:ext cx="5400600" cy="3580020"/>
          </a:xfrm>
          <a:prstGeom prst="rect">
            <a:avLst/>
          </a:prstGeom>
          <a:ln>
            <a:solidFill>
              <a:schemeClr val="tx1"/>
            </a:solidFill>
          </a:ln>
        </p:spPr>
      </p:pic>
      <p:sp>
        <p:nvSpPr>
          <p:cNvPr id="11" name="Pladsholder til indhold 10">
            <a:extLst>
              <a:ext uri="{FF2B5EF4-FFF2-40B4-BE49-F238E27FC236}">
                <a16:creationId xmlns:a16="http://schemas.microsoft.com/office/drawing/2014/main" id="{73BFA90B-12F6-02FF-6754-4B46D1B8CC84}"/>
              </a:ext>
            </a:extLst>
          </p:cNvPr>
          <p:cNvSpPr>
            <a:spLocks noGrp="1"/>
          </p:cNvSpPr>
          <p:nvPr>
            <p:ph sz="half" idx="2"/>
          </p:nvPr>
        </p:nvSpPr>
        <p:spPr>
          <a:xfrm>
            <a:off x="691010" y="4430539"/>
            <a:ext cx="11017224" cy="6093976"/>
          </a:xfrm>
        </p:spPr>
        <p:txBody>
          <a:bodyPr/>
          <a:lstStyle/>
          <a:p>
            <a:r>
              <a:rPr lang="da-DK" sz="2000" dirty="0"/>
              <a:t>Med denne guide kan du nemt opdatere og vedligeholde din PC. Vi anbefaler, at du opdaterer mindst én gang inden indrullering, da det kan gøre det nemmere for din PC at komme igennem opsætningen. Du kan også med fordel køre programmet efter indrullering, da nogle fejl kan løses på den måde. </a:t>
            </a:r>
          </a:p>
          <a:p>
            <a:endParaRPr lang="da-DK" sz="2000" dirty="0"/>
          </a:p>
          <a:p>
            <a:endParaRPr lang="da-DK" sz="2000" dirty="0"/>
          </a:p>
          <a:p>
            <a:pPr marL="342900" indent="-342900">
              <a:buAutoNum type="arabicPeriod"/>
            </a:pPr>
            <a:r>
              <a:rPr lang="da-DK" sz="2000" dirty="0"/>
              <a:t>Fremsøg ‘’System Update’’ i søgefeltet på din proceslinje (uden for Citrix)</a:t>
            </a:r>
          </a:p>
          <a:p>
            <a:pPr marL="342900" indent="-342900">
              <a:buAutoNum type="arabicPeriod"/>
            </a:pPr>
            <a:endParaRPr lang="da-DK" sz="2000" dirty="0"/>
          </a:p>
          <a:p>
            <a:pPr marL="342900" indent="-342900">
              <a:buAutoNum type="arabicPeriod"/>
            </a:pPr>
            <a:r>
              <a:rPr lang="da-DK" sz="2000" dirty="0"/>
              <a:t>Hent nye opdateringer. Hvis du først bliver bedt om at opdatere System Update, gør dét. </a:t>
            </a:r>
          </a:p>
          <a:p>
            <a:pPr marL="342900" indent="-342900">
              <a:buAutoNum type="arabicPeriod"/>
            </a:pPr>
            <a:endParaRPr lang="da-DK" sz="2000" dirty="0"/>
          </a:p>
          <a:p>
            <a:pPr marL="342900" indent="-342900">
              <a:buAutoNum type="arabicPeriod"/>
            </a:pPr>
            <a:r>
              <a:rPr lang="da-DK" sz="2000" dirty="0"/>
              <a:t>Markér alle opdateringer i vigtige, anbefalede og valgfrie. Tryk derefter på Næste og dernæst Overfør. </a:t>
            </a:r>
            <a:br>
              <a:rPr lang="da-DK" sz="2000" dirty="0"/>
            </a:br>
            <a:br>
              <a:rPr lang="da-DK" sz="2000" dirty="0"/>
            </a:br>
            <a:r>
              <a:rPr lang="da-DK" sz="2000" b="1" dirty="0"/>
              <a:t>TIP: </a:t>
            </a:r>
            <a:r>
              <a:rPr lang="da-DK" sz="2000" dirty="0"/>
              <a:t>Tilslut oplader til din enhed da nogle opdateringer kræver dette. </a:t>
            </a:r>
            <a:br>
              <a:rPr lang="da-DK" sz="2000" dirty="0"/>
            </a:br>
            <a:r>
              <a:rPr lang="da-DK" sz="2000" b="1" dirty="0"/>
              <a:t>TIP: </a:t>
            </a:r>
            <a:r>
              <a:rPr lang="da-DK" sz="2000" dirty="0"/>
              <a:t>Der kan opstå genstart under processen, og du skal derfor huske at gemme dit arbejde. </a:t>
            </a:r>
            <a:br>
              <a:rPr lang="da-DK" sz="2000" dirty="0"/>
            </a:br>
            <a:endParaRPr lang="da-DK" sz="2000" dirty="0"/>
          </a:p>
          <a:p>
            <a:pPr marL="342900" indent="-342900">
              <a:buAutoNum type="arabicPeriod"/>
            </a:pPr>
            <a:r>
              <a:rPr lang="da-DK" sz="2000" dirty="0"/>
              <a:t>Efter genstart, tjek op igen fra step 1 og se om der er flere opdateringer tilbage. Hvis ja, så gentag på processen indtil der ikke er flere. </a:t>
            </a:r>
          </a:p>
          <a:p>
            <a:endParaRPr lang="da-DK" sz="2000" dirty="0"/>
          </a:p>
          <a:p>
            <a:r>
              <a:rPr lang="da-DK" sz="2000" b="1" dirty="0"/>
              <a:t>TIP: </a:t>
            </a:r>
            <a:r>
              <a:rPr lang="da-DK" sz="2000" dirty="0"/>
              <a:t>Gør dette månedligt da der </a:t>
            </a:r>
            <a:r>
              <a:rPr lang="da-DK" sz="2000"/>
              <a:t>kan komme nye opdateringer</a:t>
            </a:r>
            <a:endParaRPr lang="da-DK" sz="2000" dirty="0"/>
          </a:p>
          <a:p>
            <a:endParaRPr lang="da-DK" dirty="0"/>
          </a:p>
          <a:p>
            <a:r>
              <a:rPr lang="da-DK" dirty="0"/>
              <a:t> </a:t>
            </a:r>
          </a:p>
        </p:txBody>
      </p:sp>
      <p:pic>
        <p:nvPicPr>
          <p:cNvPr id="14" name="Billede 13">
            <a:extLst>
              <a:ext uri="{FF2B5EF4-FFF2-40B4-BE49-F238E27FC236}">
                <a16:creationId xmlns:a16="http://schemas.microsoft.com/office/drawing/2014/main" id="{4544695E-FC34-819D-5E52-C4B83B6A62DF}"/>
              </a:ext>
            </a:extLst>
          </p:cNvPr>
          <p:cNvPicPr>
            <a:picLocks noChangeAspect="1"/>
          </p:cNvPicPr>
          <p:nvPr/>
        </p:nvPicPr>
        <p:blipFill>
          <a:blip r:embed="rId5"/>
          <a:stretch>
            <a:fillRect/>
          </a:stretch>
        </p:blipFill>
        <p:spPr>
          <a:xfrm>
            <a:off x="12940634" y="3023526"/>
            <a:ext cx="6104149" cy="609653"/>
          </a:xfrm>
          <a:prstGeom prst="rect">
            <a:avLst/>
          </a:prstGeom>
          <a:ln>
            <a:solidFill>
              <a:schemeClr val="tx1"/>
            </a:solidFill>
          </a:ln>
        </p:spPr>
      </p:pic>
    </p:spTree>
    <p:extLst>
      <p:ext uri="{BB962C8B-B14F-4D97-AF65-F5344CB8AC3E}">
        <p14:creationId xmlns:p14="http://schemas.microsoft.com/office/powerpoint/2010/main" val="3480774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2925544a-1a70-4141-8561-c23dd4b0b0b2"/>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SPOR 2" id="{893C63DE-A102-40B3-AE79-7963709E34FB}" vid="{300E4AB8-2B4D-4A21-9D0D-E08E8E6106B2}"/>
    </a:ext>
  </a:extLst>
</a:theme>
</file>

<file path=ppt/theme/theme2.xml><?xml version="1.0" encoding="utf-8"?>
<a:theme xmlns:a="http://schemas.openxmlformats.org/drawingml/2006/main" name="2_Office-tema">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254_TF89294769_Win32" id="{772629BA-72DC-4AA7-AEE2-713C6074A8CE}" vid="{6A1B3F97-892A-4805-8B01-53DEEAA0C1B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5AC09F9011D74195E616129CA79A09" ma:contentTypeVersion="17" ma:contentTypeDescription="Opret et nyt dokument." ma:contentTypeScope="" ma:versionID="e3c1ba14c4d7d812196acdcb96e46e77">
  <xsd:schema xmlns:xsd="http://www.w3.org/2001/XMLSchema" xmlns:xs="http://www.w3.org/2001/XMLSchema" xmlns:p="http://schemas.microsoft.com/office/2006/metadata/properties" xmlns:ns2="fa755f49-4193-416f-812e-490619f20b49" xmlns:ns3="9323ef6f-17ac-4e3b-a7ce-7d4586362a49" targetNamespace="http://schemas.microsoft.com/office/2006/metadata/properties" ma:root="true" ma:fieldsID="000d9cc47c052b69f1beb6471e746344" ns2:_="" ns3:_="">
    <xsd:import namespace="fa755f49-4193-416f-812e-490619f20b49"/>
    <xsd:import namespace="9323ef6f-17ac-4e3b-a7ce-7d4586362a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Fokuseretspo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55f49-4193-416f-812e-490619f20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62186776-5a18-4089-8174-ca62674963f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Fokuseretspor" ma:index="20" nillable="true" ma:displayName="Fokuseret spor" ma:default="0" ma:format="Dropdown" ma:internalName="Fokuseretspor">
      <xsd:simpleType>
        <xsd:restriction base="dms:Boolea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23ef6f-17ac-4e3b-a7ce-7d4586362a49"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eba841cf-edb3-4b57-bf38-20a9f7ab940b}" ma:internalName="TaxCatchAll" ma:showField="CatchAllData" ma:web="9323ef6f-17ac-4e3b-a7ce-7d4586362a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10CBB-BF89-4E85-B2B6-DD1A978D7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755f49-4193-416f-812e-490619f20b49"/>
    <ds:schemaRef ds:uri="9323ef6f-17ac-4e3b-a7ce-7d4586362a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8480E1-42D8-4D90-8CCF-20594F746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16-9 SPOR 2</Template>
  <TotalTime>0</TotalTime>
  <Words>194</Words>
  <Application>Microsoft Office PowerPoint</Application>
  <PresentationFormat>Brugerdefineret</PresentationFormat>
  <Paragraphs>15</Paragraphs>
  <Slides>1</Slides>
  <Notes>1</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1</vt:i4>
      </vt:variant>
    </vt:vector>
  </HeadingPairs>
  <TitlesOfParts>
    <vt:vector size="10" baseType="lpstr">
      <vt:lpstr>Speak Pro</vt:lpstr>
      <vt:lpstr>Avenir Next LT Pro Light</vt:lpstr>
      <vt:lpstr>Verdana</vt:lpstr>
      <vt:lpstr>Montserrat</vt:lpstr>
      <vt:lpstr>Montserrat Black</vt:lpstr>
      <vt:lpstr>Arial</vt:lpstr>
      <vt:lpstr>Calibri</vt:lpstr>
      <vt:lpstr>Office-tema</vt:lpstr>
      <vt:lpstr>2_Office-tema</vt:lpstr>
      <vt:lpstr>PowerPoint-præsentation</vt:lpstr>
    </vt:vector>
  </TitlesOfParts>
  <Company>Aabenraa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Ikonbibliotek</dc:title>
  <dc:creator>Lennart Hoffmann Kastbjerg</dc:creator>
  <cp:lastModifiedBy>Lennart Hoffmann Kastbjerg</cp:lastModifiedBy>
  <cp:revision>42</cp:revision>
  <dcterms:created xsi:type="dcterms:W3CDTF">2024-07-16T10:41:30Z</dcterms:created>
  <dcterms:modified xsi:type="dcterms:W3CDTF">2024-08-26T10:04:13Z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2023-06-27T00:00:00Z</vt:filetime>
  </property>
  <property fmtid="{D5CDD505-2E9C-101B-9397-08002B2CF9AE}" pid="3" name="Creator">
    <vt:lpwstr>Adobe InDesign 18.3 (Macintosh)</vt:lpwstr>
  </property>
  <property fmtid="{D5CDD505-2E9C-101B-9397-08002B2CF9AE}" pid="4" name="LastSaved">
    <vt:filetime>2023-06-27T00:00:00Z</vt:filetime>
  </property>
  <property fmtid="{D5CDD505-2E9C-101B-9397-08002B2CF9AE}" pid="5" name="Producer">
    <vt:lpwstr>Adobe PDF Library 17.0</vt:lpwstr>
  </property>
  <property fmtid="{D5CDD505-2E9C-101B-9397-08002B2CF9AE}" pid="6" name="CloudStatistics_StoryID">
    <vt:lpwstr>615242e3-388d-460e-85f9-b6763d55962b</vt:lpwstr>
  </property>
</Properties>
</file>