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4" r:id="rId4"/>
  </p:sldMasterIdLst>
  <p:notesMasterIdLst>
    <p:notesMasterId r:id="rId11"/>
  </p:notesMasterIdLst>
  <p:sldIdLst>
    <p:sldId id="260" r:id="rId5"/>
    <p:sldId id="267" r:id="rId6"/>
    <p:sldId id="264" r:id="rId7"/>
    <p:sldId id="257" r:id="rId8"/>
    <p:sldId id="268" r:id="rId9"/>
    <p:sldId id="265" r:id="rId10"/>
  </p:sldIdLst>
  <p:sldSz cx="20104100" cy="11309350"/>
  <p:notesSz cx="9601200" cy="7315200"/>
  <p:custDataLst>
    <p:tags r:id="rId12"/>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E12E29-EE34-FDA9-0C02-F0F2C54CE7BE}" name="Michelle Buch Nielsen" initials="MN" userId="S::mibn@aabenraa.dk::e45dfbe9-6fb2-404e-824b-89e19d653230" providerId="AD"/>
  <p188:author id="{0D2C2B69-2C7B-2537-2378-79D63A0BBC6A}" name="Lennart Hoffmann Kastbjerg" initials="LK" userId="S::lhka@aabenraa.dk::2a3cbbfd-af4c-430c-9d77-4ea935d2241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FE6"/>
    <a:srgbClr val="FFF7FD"/>
    <a:srgbClr val="FE1ACD"/>
    <a:srgbClr val="FF33CC"/>
    <a:srgbClr val="FFEFFA"/>
    <a:srgbClr val="FFBDE9"/>
    <a:srgbClr val="CCCCFF"/>
    <a:srgbClr val="9999FF"/>
    <a:srgbClr val="3399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n typografi, tabelgit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yst layou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308" y="9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nart Hoffmann Kastbjerg" userId="2a3cbbfd-af4c-430c-9d77-4ea935d22415" providerId="ADAL" clId="{CC83475E-0136-4733-8A44-A183D0A0EA8B}"/>
    <pc:docChg chg="undo custSel modSld sldOrd">
      <pc:chgData name="Lennart Hoffmann Kastbjerg" userId="2a3cbbfd-af4c-430c-9d77-4ea935d22415" providerId="ADAL" clId="{CC83475E-0136-4733-8A44-A183D0A0EA8B}" dt="2024-07-12T11:32:47.426" v="2329" actId="20577"/>
      <pc:docMkLst>
        <pc:docMk/>
      </pc:docMkLst>
      <pc:sldChg chg="addSp delSp modSp mod modNotesTx">
        <pc:chgData name="Lennart Hoffmann Kastbjerg" userId="2a3cbbfd-af4c-430c-9d77-4ea935d22415" providerId="ADAL" clId="{CC83475E-0136-4733-8A44-A183D0A0EA8B}" dt="2024-07-12T11:32:47.426" v="2329" actId="20577"/>
        <pc:sldMkLst>
          <pc:docMk/>
          <pc:sldMk cId="2044490225" sldId="257"/>
        </pc:sldMkLst>
        <pc:spChg chg="mod">
          <ac:chgData name="Lennart Hoffmann Kastbjerg" userId="2a3cbbfd-af4c-430c-9d77-4ea935d22415" providerId="ADAL" clId="{CC83475E-0136-4733-8A44-A183D0A0EA8B}" dt="2024-07-12T10:58:03.302" v="1475" actId="403"/>
          <ac:spMkLst>
            <pc:docMk/>
            <pc:sldMk cId="2044490225" sldId="257"/>
            <ac:spMk id="2" creationId="{00000000-0000-0000-0000-000000000000}"/>
          </ac:spMkLst>
        </pc:spChg>
        <pc:spChg chg="add mod">
          <ac:chgData name="Lennart Hoffmann Kastbjerg" userId="2a3cbbfd-af4c-430c-9d77-4ea935d22415" providerId="ADAL" clId="{CC83475E-0136-4733-8A44-A183D0A0EA8B}" dt="2024-07-12T11:32:47.426" v="2329" actId="20577"/>
          <ac:spMkLst>
            <pc:docMk/>
            <pc:sldMk cId="2044490225" sldId="257"/>
            <ac:spMk id="5" creationId="{24305417-A6D7-892C-F80F-FA2A9E80ED2D}"/>
          </ac:spMkLst>
        </pc:spChg>
        <pc:spChg chg="add mod">
          <ac:chgData name="Lennart Hoffmann Kastbjerg" userId="2a3cbbfd-af4c-430c-9d77-4ea935d22415" providerId="ADAL" clId="{CC83475E-0136-4733-8A44-A183D0A0EA8B}" dt="2024-07-12T11:09:47.266" v="1626"/>
          <ac:spMkLst>
            <pc:docMk/>
            <pc:sldMk cId="2044490225" sldId="257"/>
            <ac:spMk id="6" creationId="{D036D386-06CE-1530-0467-E21C98028382}"/>
          </ac:spMkLst>
        </pc:spChg>
        <pc:spChg chg="add del">
          <ac:chgData name="Lennart Hoffmann Kastbjerg" userId="2a3cbbfd-af4c-430c-9d77-4ea935d22415" providerId="ADAL" clId="{CC83475E-0136-4733-8A44-A183D0A0EA8B}" dt="2024-07-12T11:13:37.022" v="1737" actId="478"/>
          <ac:spMkLst>
            <pc:docMk/>
            <pc:sldMk cId="2044490225" sldId="257"/>
            <ac:spMk id="10" creationId="{EAF570CA-44BA-F482-71C5-F46E22EED6D0}"/>
          </ac:spMkLst>
        </pc:spChg>
        <pc:spChg chg="del mod">
          <ac:chgData name="Lennart Hoffmann Kastbjerg" userId="2a3cbbfd-af4c-430c-9d77-4ea935d22415" providerId="ADAL" clId="{CC83475E-0136-4733-8A44-A183D0A0EA8B}" dt="2024-07-12T11:09:38.031" v="1624" actId="478"/>
          <ac:spMkLst>
            <pc:docMk/>
            <pc:sldMk cId="2044490225" sldId="257"/>
            <ac:spMk id="12" creationId="{00000000-0000-0000-0000-000000000000}"/>
          </ac:spMkLst>
        </pc:spChg>
        <pc:spChg chg="mod">
          <ac:chgData name="Lennart Hoffmann Kastbjerg" userId="2a3cbbfd-af4c-430c-9d77-4ea935d22415" providerId="ADAL" clId="{CC83475E-0136-4733-8A44-A183D0A0EA8B}" dt="2024-07-12T10:46:35.262" v="905" actId="5793"/>
          <ac:spMkLst>
            <pc:docMk/>
            <pc:sldMk cId="2044490225" sldId="257"/>
            <ac:spMk id="16" creationId="{00000000-0000-0000-0000-000000000000}"/>
          </ac:spMkLst>
        </pc:spChg>
        <pc:spChg chg="mod">
          <ac:chgData name="Lennart Hoffmann Kastbjerg" userId="2a3cbbfd-af4c-430c-9d77-4ea935d22415" providerId="ADAL" clId="{CC83475E-0136-4733-8A44-A183D0A0EA8B}" dt="2024-07-12T10:46:30.432" v="903" actId="5793"/>
          <ac:spMkLst>
            <pc:docMk/>
            <pc:sldMk cId="2044490225" sldId="257"/>
            <ac:spMk id="23" creationId="{00000000-0000-0000-0000-000000000000}"/>
          </ac:spMkLst>
        </pc:spChg>
        <pc:cxnChg chg="add mod">
          <ac:chgData name="Lennart Hoffmann Kastbjerg" userId="2a3cbbfd-af4c-430c-9d77-4ea935d22415" providerId="ADAL" clId="{CC83475E-0136-4733-8A44-A183D0A0EA8B}" dt="2024-07-12T11:15:15.309" v="1756" actId="1076"/>
          <ac:cxnSpMkLst>
            <pc:docMk/>
            <pc:sldMk cId="2044490225" sldId="257"/>
            <ac:cxnSpMk id="8" creationId="{DBE1DBFB-4207-7F63-AC7F-C0AC65D1921E}"/>
          </ac:cxnSpMkLst>
        </pc:cxnChg>
      </pc:sldChg>
      <pc:sldChg chg="addSp delSp modSp mod">
        <pc:chgData name="Lennart Hoffmann Kastbjerg" userId="2a3cbbfd-af4c-430c-9d77-4ea935d22415" providerId="ADAL" clId="{CC83475E-0136-4733-8A44-A183D0A0EA8B}" dt="2024-07-12T11:08:54.763" v="1621" actId="27636"/>
        <pc:sldMkLst>
          <pc:docMk/>
          <pc:sldMk cId="1297364416" sldId="260"/>
        </pc:sldMkLst>
        <pc:spChg chg="mod">
          <ac:chgData name="Lennart Hoffmann Kastbjerg" userId="2a3cbbfd-af4c-430c-9d77-4ea935d22415" providerId="ADAL" clId="{CC83475E-0136-4733-8A44-A183D0A0EA8B}" dt="2024-07-12T11:08:54.763" v="1621" actId="27636"/>
          <ac:spMkLst>
            <pc:docMk/>
            <pc:sldMk cId="1297364416" sldId="260"/>
            <ac:spMk id="2" creationId="{00000000-0000-0000-0000-000000000000}"/>
          </ac:spMkLst>
        </pc:spChg>
        <pc:spChg chg="del mod">
          <ac:chgData name="Lennart Hoffmann Kastbjerg" userId="2a3cbbfd-af4c-430c-9d77-4ea935d22415" providerId="ADAL" clId="{CC83475E-0136-4733-8A44-A183D0A0EA8B}" dt="2024-07-12T10:59:11.935" v="1494" actId="478"/>
          <ac:spMkLst>
            <pc:docMk/>
            <pc:sldMk cId="1297364416" sldId="260"/>
            <ac:spMk id="3" creationId="{00000000-0000-0000-0000-000000000000}"/>
          </ac:spMkLst>
        </pc:spChg>
        <pc:spChg chg="add del mod">
          <ac:chgData name="Lennart Hoffmann Kastbjerg" userId="2a3cbbfd-af4c-430c-9d77-4ea935d22415" providerId="ADAL" clId="{CC83475E-0136-4733-8A44-A183D0A0EA8B}" dt="2024-07-12T10:59:13.548" v="1495" actId="478"/>
          <ac:spMkLst>
            <pc:docMk/>
            <pc:sldMk cId="1297364416" sldId="260"/>
            <ac:spMk id="5" creationId="{B7416A23-4792-73D7-214F-7FBDB3679F46}"/>
          </ac:spMkLst>
        </pc:spChg>
      </pc:sldChg>
      <pc:sldChg chg="modSp mod">
        <pc:chgData name="Lennart Hoffmann Kastbjerg" userId="2a3cbbfd-af4c-430c-9d77-4ea935d22415" providerId="ADAL" clId="{CC83475E-0136-4733-8A44-A183D0A0EA8B}" dt="2024-07-12T10:57:06.892" v="1469" actId="20577"/>
        <pc:sldMkLst>
          <pc:docMk/>
          <pc:sldMk cId="1850474777" sldId="264"/>
        </pc:sldMkLst>
        <pc:spChg chg="mod">
          <ac:chgData name="Lennart Hoffmann Kastbjerg" userId="2a3cbbfd-af4c-430c-9d77-4ea935d22415" providerId="ADAL" clId="{CC83475E-0136-4733-8A44-A183D0A0EA8B}" dt="2024-07-12T10:57:06.892" v="1469" actId="20577"/>
          <ac:spMkLst>
            <pc:docMk/>
            <pc:sldMk cId="1850474777" sldId="264"/>
            <ac:spMk id="6" creationId="{00000000-0000-0000-0000-000000000000}"/>
          </ac:spMkLst>
        </pc:spChg>
        <pc:spChg chg="mod">
          <ac:chgData name="Lennart Hoffmann Kastbjerg" userId="2a3cbbfd-af4c-430c-9d77-4ea935d22415" providerId="ADAL" clId="{CC83475E-0136-4733-8A44-A183D0A0EA8B}" dt="2024-07-12T10:49:10.307" v="924" actId="1076"/>
          <ac:spMkLst>
            <pc:docMk/>
            <pc:sldMk cId="1850474777" sldId="264"/>
            <ac:spMk id="9" creationId="{00000000-0000-0000-0000-000000000000}"/>
          </ac:spMkLst>
        </pc:spChg>
        <pc:cxnChg chg="mod">
          <ac:chgData name="Lennart Hoffmann Kastbjerg" userId="2a3cbbfd-af4c-430c-9d77-4ea935d22415" providerId="ADAL" clId="{CC83475E-0136-4733-8A44-A183D0A0EA8B}" dt="2024-07-12T10:56:19.324" v="1451" actId="1076"/>
          <ac:cxnSpMkLst>
            <pc:docMk/>
            <pc:sldMk cId="1850474777" sldId="264"/>
            <ac:cxnSpMk id="8" creationId="{00000000-0000-0000-0000-000000000000}"/>
          </ac:cxnSpMkLst>
        </pc:cxnChg>
      </pc:sldChg>
      <pc:sldChg chg="modSp mod delCm">
        <pc:chgData name="Lennart Hoffmann Kastbjerg" userId="2a3cbbfd-af4c-430c-9d77-4ea935d22415" providerId="ADAL" clId="{CC83475E-0136-4733-8A44-A183D0A0EA8B}" dt="2024-07-12T10:58:23.123" v="1476" actId="1076"/>
        <pc:sldMkLst>
          <pc:docMk/>
          <pc:sldMk cId="3158284765" sldId="265"/>
        </pc:sldMkLst>
        <pc:spChg chg="mod">
          <ac:chgData name="Lennart Hoffmann Kastbjerg" userId="2a3cbbfd-af4c-430c-9d77-4ea935d22415" providerId="ADAL" clId="{CC83475E-0136-4733-8A44-A183D0A0EA8B}" dt="2024-07-12T10:52:24.926" v="1170" actId="20577"/>
          <ac:spMkLst>
            <pc:docMk/>
            <pc:sldMk cId="3158284765" sldId="265"/>
            <ac:spMk id="5" creationId="{00000000-0000-0000-0000-000000000000}"/>
          </ac:spMkLst>
        </pc:spChg>
        <pc:picChg chg="mod">
          <ac:chgData name="Lennart Hoffmann Kastbjerg" userId="2a3cbbfd-af4c-430c-9d77-4ea935d22415" providerId="ADAL" clId="{CC83475E-0136-4733-8A44-A183D0A0EA8B}" dt="2024-07-12T10:58:23.123" v="1476" actId="1076"/>
          <ac:picMkLst>
            <pc:docMk/>
            <pc:sldMk cId="3158284765" sldId="265"/>
            <ac:picMk id="1026" creationId="{00000000-0000-0000-0000-000000000000}"/>
          </ac:picMkLst>
        </pc:picChg>
        <pc:extLst>
          <p:ext xmlns:p="http://schemas.openxmlformats.org/presentationml/2006/main" uri="{D6D511B9-2390-475A-947B-AFAB55BFBCF1}">
            <pc226:cmChg xmlns:pc226="http://schemas.microsoft.com/office/powerpoint/2022/06/main/command" chg="del">
              <pc226:chgData name="Lennart Hoffmann Kastbjerg" userId="2a3cbbfd-af4c-430c-9d77-4ea935d22415" providerId="ADAL" clId="{CC83475E-0136-4733-8A44-A183D0A0EA8B}" dt="2024-07-12T10:49:01.181" v="923"/>
              <pc2:cmMkLst xmlns:pc2="http://schemas.microsoft.com/office/powerpoint/2019/9/main/command">
                <pc:docMk/>
                <pc:sldMk cId="3158284765" sldId="265"/>
                <pc2:cmMk id="{7F112559-C92E-4736-A75A-C68354ABFD53}"/>
              </pc2:cmMkLst>
            </pc226:cmChg>
          </p:ext>
        </pc:extLst>
      </pc:sldChg>
      <pc:sldChg chg="modSp mod ord">
        <pc:chgData name="Lennart Hoffmann Kastbjerg" userId="2a3cbbfd-af4c-430c-9d77-4ea935d22415" providerId="ADAL" clId="{CC83475E-0136-4733-8A44-A183D0A0EA8B}" dt="2024-07-12T11:07:58.083" v="1617" actId="20577"/>
        <pc:sldMkLst>
          <pc:docMk/>
          <pc:sldMk cId="3532175871" sldId="267"/>
        </pc:sldMkLst>
        <pc:spChg chg="mod">
          <ac:chgData name="Lennart Hoffmann Kastbjerg" userId="2a3cbbfd-af4c-430c-9d77-4ea935d22415" providerId="ADAL" clId="{CC83475E-0136-4733-8A44-A183D0A0EA8B}" dt="2024-07-12T11:07:58.083" v="1617" actId="20577"/>
          <ac:spMkLst>
            <pc:docMk/>
            <pc:sldMk cId="3532175871" sldId="267"/>
            <ac:spMk id="5" creationId="{00000000-0000-0000-0000-000000000000}"/>
          </ac:spMkLst>
        </pc:spChg>
      </pc:sldChg>
    </pc:docChg>
  </pc:docChgLst>
  <pc:docChgLst>
    <pc:chgData name="Lennart Hoffmann Kastbjerg" userId="2a3cbbfd-af4c-430c-9d77-4ea935d22415" providerId="ADAL" clId="{1FA993AB-8681-4531-9D38-2AF0A2220426}"/>
    <pc:docChg chg="custSel modSld">
      <pc:chgData name="Lennart Hoffmann Kastbjerg" userId="2a3cbbfd-af4c-430c-9d77-4ea935d22415" providerId="ADAL" clId="{1FA993AB-8681-4531-9D38-2AF0A2220426}" dt="2024-09-16T11:47:00.033" v="227" actId="20577"/>
      <pc:docMkLst>
        <pc:docMk/>
      </pc:docMkLst>
      <pc:sldChg chg="modSp mod">
        <pc:chgData name="Lennart Hoffmann Kastbjerg" userId="2a3cbbfd-af4c-430c-9d77-4ea935d22415" providerId="ADAL" clId="{1FA993AB-8681-4531-9D38-2AF0A2220426}" dt="2024-09-16T11:45:38.238" v="182" actId="20577"/>
        <pc:sldMkLst>
          <pc:docMk/>
          <pc:sldMk cId="1850474777" sldId="264"/>
        </pc:sldMkLst>
        <pc:spChg chg="mod">
          <ac:chgData name="Lennart Hoffmann Kastbjerg" userId="2a3cbbfd-af4c-430c-9d77-4ea935d22415" providerId="ADAL" clId="{1FA993AB-8681-4531-9D38-2AF0A2220426}" dt="2024-09-16T11:45:38.238" v="182" actId="20577"/>
          <ac:spMkLst>
            <pc:docMk/>
            <pc:sldMk cId="1850474777" sldId="264"/>
            <ac:spMk id="6" creationId="{00000000-0000-0000-0000-000000000000}"/>
          </ac:spMkLst>
        </pc:spChg>
      </pc:sldChg>
      <pc:sldChg chg="modSp mod">
        <pc:chgData name="Lennart Hoffmann Kastbjerg" userId="2a3cbbfd-af4c-430c-9d77-4ea935d22415" providerId="ADAL" clId="{1FA993AB-8681-4531-9D38-2AF0A2220426}" dt="2024-09-16T11:47:00.033" v="227" actId="20577"/>
        <pc:sldMkLst>
          <pc:docMk/>
          <pc:sldMk cId="4289337318" sldId="268"/>
        </pc:sldMkLst>
        <pc:spChg chg="mod">
          <ac:chgData name="Lennart Hoffmann Kastbjerg" userId="2a3cbbfd-af4c-430c-9d77-4ea935d22415" providerId="ADAL" clId="{1FA993AB-8681-4531-9D38-2AF0A2220426}" dt="2024-09-16T11:46:35.346" v="225" actId="20577"/>
          <ac:spMkLst>
            <pc:docMk/>
            <pc:sldMk cId="4289337318" sldId="268"/>
            <ac:spMk id="6" creationId="{00000000-0000-0000-0000-000000000000}"/>
          </ac:spMkLst>
        </pc:spChg>
        <pc:spChg chg="mod">
          <ac:chgData name="Lennart Hoffmann Kastbjerg" userId="2a3cbbfd-af4c-430c-9d77-4ea935d22415" providerId="ADAL" clId="{1FA993AB-8681-4531-9D38-2AF0A2220426}" dt="2024-09-16T11:47:00.033" v="227" actId="20577"/>
          <ac:spMkLst>
            <pc:docMk/>
            <pc:sldMk cId="4289337318" sldId="268"/>
            <ac:spMk id="15" creationId="{994C6895-8590-D16E-8408-FDCDDF7EB0DD}"/>
          </ac:spMkLst>
        </pc:spChg>
      </pc:sldChg>
    </pc:docChg>
  </pc:docChgLst>
  <pc:docChgLst>
    <pc:chgData name="Michelle Buch Nielsen" userId="S::mibn@aabenraa.dk::e45dfbe9-6fb2-404e-824b-89e19d653230" providerId="AD" clId="Web-{DD621708-2A2A-0682-E23D-46AD848D5B5F}"/>
    <pc:docChg chg="mod modSld">
      <pc:chgData name="Michelle Buch Nielsen" userId="S::mibn@aabenraa.dk::e45dfbe9-6fb2-404e-824b-89e19d653230" providerId="AD" clId="Web-{DD621708-2A2A-0682-E23D-46AD848D5B5F}" dt="2024-06-28T07:35:51.241" v="6" actId="14100"/>
      <pc:docMkLst>
        <pc:docMk/>
      </pc:docMkLst>
      <pc:sldChg chg="modCm">
        <pc:chgData name="Michelle Buch Nielsen" userId="S::mibn@aabenraa.dk::e45dfbe9-6fb2-404e-824b-89e19d653230" providerId="AD" clId="Web-{DD621708-2A2A-0682-E23D-46AD848D5B5F}" dt="2024-06-28T07:32:05.093" v="2"/>
        <pc:sldMkLst>
          <pc:docMk/>
          <pc:sldMk cId="1165807598" sldId="258"/>
        </pc:sldMkLst>
        <pc:extLst>
          <p:ext xmlns:p="http://schemas.openxmlformats.org/presentationml/2006/main" uri="{D6D511B9-2390-475A-947B-AFAB55BFBCF1}">
            <pc226:cmChg xmlns:pc226="http://schemas.microsoft.com/office/powerpoint/2022/06/main/command" chg="">
              <pc226:chgData name="Michelle Buch Nielsen" userId="S::mibn@aabenraa.dk::e45dfbe9-6fb2-404e-824b-89e19d653230" providerId="AD" clId="Web-{DD621708-2A2A-0682-E23D-46AD848D5B5F}" dt="2024-06-28T07:32:05.093" v="2"/>
              <pc2:cmMkLst xmlns:pc2="http://schemas.microsoft.com/office/powerpoint/2019/9/main/command">
                <pc:docMk/>
                <pc:sldMk cId="1165807598" sldId="258"/>
                <pc2:cmMk id="{0442BBBF-0C59-411D-BB47-6BE554124E3E}"/>
              </pc2:cmMkLst>
              <pc226:cmRplyChg chg="add">
                <pc226:chgData name="Michelle Buch Nielsen" userId="S::mibn@aabenraa.dk::e45dfbe9-6fb2-404e-824b-89e19d653230" providerId="AD" clId="Web-{DD621708-2A2A-0682-E23D-46AD848D5B5F}" dt="2024-06-28T07:32:05.093" v="2"/>
                <pc2:cmRplyMkLst xmlns:pc2="http://schemas.microsoft.com/office/powerpoint/2019/9/main/command">
                  <pc:docMk/>
                  <pc:sldMk cId="1165807598" sldId="258"/>
                  <pc2:cmMk id="{0442BBBF-0C59-411D-BB47-6BE554124E3E}"/>
                  <pc2:cmRplyMk id="{731F4084-0A25-4293-8481-6F7106204D7F}"/>
                </pc2:cmRplyMkLst>
              </pc226:cmRplyChg>
            </pc226:cmChg>
          </p:ext>
        </pc:extLst>
      </pc:sldChg>
      <pc:sldChg chg="modSp">
        <pc:chgData name="Michelle Buch Nielsen" userId="S::mibn@aabenraa.dk::e45dfbe9-6fb2-404e-824b-89e19d653230" providerId="AD" clId="Web-{DD621708-2A2A-0682-E23D-46AD848D5B5F}" dt="2024-06-28T07:35:51.241" v="6" actId="14100"/>
        <pc:sldMkLst>
          <pc:docMk/>
          <pc:sldMk cId="1850474777" sldId="264"/>
        </pc:sldMkLst>
        <pc:spChg chg="mod">
          <ac:chgData name="Michelle Buch Nielsen" userId="S::mibn@aabenraa.dk::e45dfbe9-6fb2-404e-824b-89e19d653230" providerId="AD" clId="Web-{DD621708-2A2A-0682-E23D-46AD848D5B5F}" dt="2024-06-28T07:35:51.241" v="6" actId="14100"/>
          <ac:spMkLst>
            <pc:docMk/>
            <pc:sldMk cId="1850474777" sldId="264"/>
            <ac:spMk id="6" creationId="{00000000-0000-0000-0000-000000000000}"/>
          </ac:spMkLst>
        </pc:spChg>
      </pc:sldChg>
      <pc:sldChg chg="modCm">
        <pc:chgData name="Michelle Buch Nielsen" userId="S::mibn@aabenraa.dk::e45dfbe9-6fb2-404e-824b-89e19d653230" providerId="AD" clId="Web-{DD621708-2A2A-0682-E23D-46AD848D5B5F}" dt="2024-06-28T07:29:53.761" v="1"/>
        <pc:sldMkLst>
          <pc:docMk/>
          <pc:sldMk cId="3158284765" sldId="265"/>
        </pc:sldMkLst>
        <pc:extLst>
          <p:ext xmlns:p="http://schemas.openxmlformats.org/presentationml/2006/main" uri="{D6D511B9-2390-475A-947B-AFAB55BFBCF1}">
            <pc226:cmChg xmlns:pc226="http://schemas.microsoft.com/office/powerpoint/2022/06/main/command" chg="">
              <pc226:chgData name="Michelle Buch Nielsen" userId="S::mibn@aabenraa.dk::e45dfbe9-6fb2-404e-824b-89e19d653230" providerId="AD" clId="Web-{DD621708-2A2A-0682-E23D-46AD848D5B5F}" dt="2024-06-28T07:29:53.761" v="1"/>
              <pc2:cmMkLst xmlns:pc2="http://schemas.microsoft.com/office/powerpoint/2019/9/main/command">
                <pc:docMk/>
                <pc:sldMk cId="3158284765" sldId="265"/>
                <pc2:cmMk id="{7F112559-C92E-4736-A75A-C68354ABFD53}"/>
              </pc2:cmMkLst>
              <pc226:cmRplyChg chg="add">
                <pc226:chgData name="Michelle Buch Nielsen" userId="S::mibn@aabenraa.dk::e45dfbe9-6fb2-404e-824b-89e19d653230" providerId="AD" clId="Web-{DD621708-2A2A-0682-E23D-46AD848D5B5F}" dt="2024-06-28T07:29:53.761" v="1"/>
                <pc2:cmRplyMkLst xmlns:pc2="http://schemas.microsoft.com/office/powerpoint/2019/9/main/command">
                  <pc:docMk/>
                  <pc:sldMk cId="3158284765" sldId="265"/>
                  <pc2:cmMk id="{7F112559-C92E-4736-A75A-C68354ABFD53}"/>
                  <pc2:cmRplyMk id="{09E1B78E-3640-425D-ABB2-BAAF631870E3}"/>
                </pc2:cmRplyMkLst>
              </pc226:cmRplyChg>
            </pc226:cmChg>
          </p:ext>
        </pc:extLst>
      </pc:sldChg>
    </pc:docChg>
  </pc:docChgLst>
  <pc:docChgLst>
    <pc:chgData name="Michelle Buch Nielsen" userId="S::mibn@aabenraa.dk::e45dfbe9-6fb2-404e-824b-89e19d653230" providerId="AD" clId="Web-{FF4B548B-0983-5671-E9F2-5EF7F1E2B1E4}"/>
    <pc:docChg chg="modSld">
      <pc:chgData name="Michelle Buch Nielsen" userId="S::mibn@aabenraa.dk::e45dfbe9-6fb2-404e-824b-89e19d653230" providerId="AD" clId="Web-{FF4B548B-0983-5671-E9F2-5EF7F1E2B1E4}" dt="2024-06-27T12:39:40.586" v="6" actId="20577"/>
      <pc:docMkLst>
        <pc:docMk/>
      </pc:docMkLst>
      <pc:sldChg chg="modSp">
        <pc:chgData name="Michelle Buch Nielsen" userId="S::mibn@aabenraa.dk::e45dfbe9-6fb2-404e-824b-89e19d653230" providerId="AD" clId="Web-{FF4B548B-0983-5671-E9F2-5EF7F1E2B1E4}" dt="2024-06-27T12:39:40.586" v="6" actId="20577"/>
        <pc:sldMkLst>
          <pc:docMk/>
          <pc:sldMk cId="1850474777" sldId="264"/>
        </pc:sldMkLst>
        <pc:spChg chg="mod">
          <ac:chgData name="Michelle Buch Nielsen" userId="S::mibn@aabenraa.dk::e45dfbe9-6fb2-404e-824b-89e19d653230" providerId="AD" clId="Web-{FF4B548B-0983-5671-E9F2-5EF7F1E2B1E4}" dt="2024-06-27T12:39:40.586" v="6" actId="20577"/>
          <ac:spMkLst>
            <pc:docMk/>
            <pc:sldMk cId="1850474777" sldId="264"/>
            <ac:spMk id="9" creationId="{00000000-0000-0000-0000-000000000000}"/>
          </ac:spMkLst>
        </pc:spChg>
      </pc:sldChg>
    </pc:docChg>
  </pc:docChgLst>
  <pc:docChgLst>
    <pc:chgData name="Michelle Buch Nielsen" userId="S::mibn@aabenraa.dk::e45dfbe9-6fb2-404e-824b-89e19d653230" providerId="AD" clId="Web-{9EDDB2BB-E04E-180F-C8F2-1F2CE7B48119}"/>
    <pc:docChg chg="modSld">
      <pc:chgData name="Michelle Buch Nielsen" userId="S::mibn@aabenraa.dk::e45dfbe9-6fb2-404e-824b-89e19d653230" providerId="AD" clId="Web-{9EDDB2BB-E04E-180F-C8F2-1F2CE7B48119}" dt="2024-07-01T09:28:37.338" v="40" actId="1076"/>
      <pc:docMkLst>
        <pc:docMk/>
      </pc:docMkLst>
      <pc:sldChg chg="modSp">
        <pc:chgData name="Michelle Buch Nielsen" userId="S::mibn@aabenraa.dk::e45dfbe9-6fb2-404e-824b-89e19d653230" providerId="AD" clId="Web-{9EDDB2BB-E04E-180F-C8F2-1F2CE7B48119}" dt="2024-07-01T09:28:37.338" v="40" actId="1076"/>
        <pc:sldMkLst>
          <pc:docMk/>
          <pc:sldMk cId="2044490225" sldId="257"/>
        </pc:sldMkLst>
        <pc:spChg chg="mod">
          <ac:chgData name="Michelle Buch Nielsen" userId="S::mibn@aabenraa.dk::e45dfbe9-6fb2-404e-824b-89e19d653230" providerId="AD" clId="Web-{9EDDB2BB-E04E-180F-C8F2-1F2CE7B48119}" dt="2024-07-01T09:28:37.338" v="40" actId="1076"/>
          <ac:spMkLst>
            <pc:docMk/>
            <pc:sldMk cId="2044490225" sldId="257"/>
            <ac:spMk id="27" creationId="{00000000-0000-0000-0000-000000000000}"/>
          </ac:spMkLst>
        </pc:spChg>
      </pc:sldChg>
      <pc:sldChg chg="modSp">
        <pc:chgData name="Michelle Buch Nielsen" userId="S::mibn@aabenraa.dk::e45dfbe9-6fb2-404e-824b-89e19d653230" providerId="AD" clId="Web-{9EDDB2BB-E04E-180F-C8F2-1F2CE7B48119}" dt="2024-07-01T09:28:30.150" v="39" actId="1076"/>
        <pc:sldMkLst>
          <pc:docMk/>
          <pc:sldMk cId="3532175871" sldId="267"/>
        </pc:sldMkLst>
        <pc:spChg chg="mod">
          <ac:chgData name="Michelle Buch Nielsen" userId="S::mibn@aabenraa.dk::e45dfbe9-6fb2-404e-824b-89e19d653230" providerId="AD" clId="Web-{9EDDB2BB-E04E-180F-C8F2-1F2CE7B48119}" dt="2024-07-01T09:28:30.150" v="39" actId="1076"/>
          <ac:spMkLst>
            <pc:docMk/>
            <pc:sldMk cId="3532175871" sldId="267"/>
            <ac:spMk id="5" creationId="{00000000-0000-0000-0000-000000000000}"/>
          </ac:spMkLst>
        </pc:spChg>
      </pc:sldChg>
    </pc:docChg>
  </pc:docChgLst>
  <pc:docChgLst>
    <pc:chgData name="Michelle Buch Nielsen" userId="S::mibn@aabenraa.dk::e45dfbe9-6fb2-404e-824b-89e19d653230" providerId="AD" clId="Web-{5F8ED3AE-8A76-17AD-ED83-37E71341FBD1}"/>
    <pc:docChg chg="modSld">
      <pc:chgData name="Michelle Buch Nielsen" userId="S::mibn@aabenraa.dk::e45dfbe9-6fb2-404e-824b-89e19d653230" providerId="AD" clId="Web-{5F8ED3AE-8A76-17AD-ED83-37E71341FBD1}" dt="2024-07-30T08:09:14.041" v="1" actId="1076"/>
      <pc:docMkLst>
        <pc:docMk/>
      </pc:docMkLst>
      <pc:sldChg chg="modSp">
        <pc:chgData name="Michelle Buch Nielsen" userId="S::mibn@aabenraa.dk::e45dfbe9-6fb2-404e-824b-89e19d653230" providerId="AD" clId="Web-{5F8ED3AE-8A76-17AD-ED83-37E71341FBD1}" dt="2024-07-30T08:09:14.041" v="1" actId="1076"/>
        <pc:sldMkLst>
          <pc:docMk/>
          <pc:sldMk cId="3532175871" sldId="267"/>
        </pc:sldMkLst>
        <pc:graphicFrameChg chg="mod">
          <ac:chgData name="Michelle Buch Nielsen" userId="S::mibn@aabenraa.dk::e45dfbe9-6fb2-404e-824b-89e19d653230" providerId="AD" clId="Web-{5F8ED3AE-8A76-17AD-ED83-37E71341FBD1}" dt="2024-07-30T08:09:14.041" v="1" actId="1076"/>
          <ac:graphicFrameMkLst>
            <pc:docMk/>
            <pc:sldMk cId="3532175871" sldId="267"/>
            <ac:graphicFrameMk id="16" creationId="{00000000-0000-0000-0000-000000000000}"/>
          </ac:graphicFrameMkLst>
        </pc:graphicFrameChg>
      </pc:sldChg>
    </pc:docChg>
  </pc:docChgLst>
  <pc:docChgLst>
    <pc:chgData name="Lennart Hoffmann Kastbjerg" userId="2a3cbbfd-af4c-430c-9d77-4ea935d22415" providerId="ADAL" clId="{CE5791D4-7B10-4791-A4BA-45E1EBA82785}"/>
    <pc:docChg chg="modSld">
      <pc:chgData name="Lennart Hoffmann Kastbjerg" userId="2a3cbbfd-af4c-430c-9d77-4ea935d22415" providerId="ADAL" clId="{CE5791D4-7B10-4791-A4BA-45E1EBA82785}" dt="2024-08-15T13:22:41.522" v="107" actId="20577"/>
      <pc:docMkLst>
        <pc:docMk/>
      </pc:docMkLst>
      <pc:sldChg chg="modSp mod">
        <pc:chgData name="Lennart Hoffmann Kastbjerg" userId="2a3cbbfd-af4c-430c-9d77-4ea935d22415" providerId="ADAL" clId="{CE5791D4-7B10-4791-A4BA-45E1EBA82785}" dt="2024-08-15T13:22:41.522" v="107" actId="20577"/>
        <pc:sldMkLst>
          <pc:docMk/>
          <pc:sldMk cId="1850474777" sldId="264"/>
        </pc:sldMkLst>
        <pc:spChg chg="mod">
          <ac:chgData name="Lennart Hoffmann Kastbjerg" userId="2a3cbbfd-af4c-430c-9d77-4ea935d22415" providerId="ADAL" clId="{CE5791D4-7B10-4791-A4BA-45E1EBA82785}" dt="2024-08-15T13:22:41.522" v="107" actId="20577"/>
          <ac:spMkLst>
            <pc:docMk/>
            <pc:sldMk cId="1850474777" sldId="264"/>
            <ac:spMk id="6" creationId="{00000000-0000-0000-0000-000000000000}"/>
          </ac:spMkLst>
        </pc:spChg>
      </pc:sldChg>
      <pc:sldChg chg="modSp mod">
        <pc:chgData name="Lennart Hoffmann Kastbjerg" userId="2a3cbbfd-af4c-430c-9d77-4ea935d22415" providerId="ADAL" clId="{CE5791D4-7B10-4791-A4BA-45E1EBA82785}" dt="2024-08-15T13:22:21.405" v="70" actId="20577"/>
        <pc:sldMkLst>
          <pc:docMk/>
          <pc:sldMk cId="3532175871" sldId="267"/>
        </pc:sldMkLst>
        <pc:spChg chg="mod">
          <ac:chgData name="Lennart Hoffmann Kastbjerg" userId="2a3cbbfd-af4c-430c-9d77-4ea935d22415" providerId="ADAL" clId="{CE5791D4-7B10-4791-A4BA-45E1EBA82785}" dt="2024-08-15T13:22:21.405" v="70" actId="20577"/>
          <ac:spMkLst>
            <pc:docMk/>
            <pc:sldMk cId="3532175871" sldId="267"/>
            <ac:spMk id="5" creationId="{00000000-0000-0000-0000-000000000000}"/>
          </ac:spMkLst>
        </pc:spChg>
      </pc:sldChg>
    </pc:docChg>
  </pc:docChgLst>
  <pc:docChgLst>
    <pc:chgData name="Michelle Buch Nielsen" userId="S::mibn@aabenraa.dk::e45dfbe9-6fb2-404e-824b-89e19d653230" providerId="AD" clId="Web-{55BFDB61-C493-7976-09B6-CFBCEC9E744E}"/>
    <pc:docChg chg="modSld">
      <pc:chgData name="Michelle Buch Nielsen" userId="S::mibn@aabenraa.dk::e45dfbe9-6fb2-404e-824b-89e19d653230" providerId="AD" clId="Web-{55BFDB61-C493-7976-09B6-CFBCEC9E744E}" dt="2024-07-01T06:56:12.906" v="24"/>
      <pc:docMkLst>
        <pc:docMk/>
      </pc:docMkLst>
      <pc:sldChg chg="delSp modSp modCm">
        <pc:chgData name="Michelle Buch Nielsen" userId="S::mibn@aabenraa.dk::e45dfbe9-6fb2-404e-824b-89e19d653230" providerId="AD" clId="Web-{55BFDB61-C493-7976-09B6-CFBCEC9E744E}" dt="2024-07-01T06:56:12.906" v="24"/>
        <pc:sldMkLst>
          <pc:docMk/>
          <pc:sldMk cId="3158284765" sldId="265"/>
        </pc:sldMkLst>
        <pc:spChg chg="mod">
          <ac:chgData name="Michelle Buch Nielsen" userId="S::mibn@aabenraa.dk::e45dfbe9-6fb2-404e-824b-89e19d653230" providerId="AD" clId="Web-{55BFDB61-C493-7976-09B6-CFBCEC9E744E}" dt="2024-07-01T06:55:44.077" v="21" actId="20577"/>
          <ac:spMkLst>
            <pc:docMk/>
            <pc:sldMk cId="3158284765" sldId="265"/>
            <ac:spMk id="11" creationId="{00000000-0000-0000-0000-000000000000}"/>
          </ac:spMkLst>
        </pc:spChg>
        <pc:picChg chg="del">
          <ac:chgData name="Michelle Buch Nielsen" userId="S::mibn@aabenraa.dk::e45dfbe9-6fb2-404e-824b-89e19d653230" providerId="AD" clId="Web-{55BFDB61-C493-7976-09B6-CFBCEC9E744E}" dt="2024-07-01T06:55:47.062" v="22"/>
          <ac:picMkLst>
            <pc:docMk/>
            <pc:sldMk cId="3158284765" sldId="265"/>
            <ac:picMk id="15" creationId="{00000000-0000-0000-0000-000000000000}"/>
          </ac:picMkLst>
        </pc:picChg>
        <pc:picChg chg="mod">
          <ac:chgData name="Michelle Buch Nielsen" userId="S::mibn@aabenraa.dk::e45dfbe9-6fb2-404e-824b-89e19d653230" providerId="AD" clId="Web-{55BFDB61-C493-7976-09B6-CFBCEC9E744E}" dt="2024-07-01T06:55:55.734" v="23" actId="1076"/>
          <ac:picMkLst>
            <pc:docMk/>
            <pc:sldMk cId="3158284765" sldId="265"/>
            <ac:picMk id="16" creationId="{00000000-0000-0000-0000-000000000000}"/>
          </ac:picMkLst>
        </pc:picChg>
        <pc:extLst>
          <p:ext xmlns:p="http://schemas.openxmlformats.org/presentationml/2006/main" uri="{D6D511B9-2390-475A-947B-AFAB55BFBCF1}">
            <pc226:cmChg xmlns:pc226="http://schemas.microsoft.com/office/powerpoint/2022/06/main/command" chg="mod">
              <pc226:chgData name="Michelle Buch Nielsen" userId="S::mibn@aabenraa.dk::e45dfbe9-6fb2-404e-824b-89e19d653230" providerId="AD" clId="Web-{55BFDB61-C493-7976-09B6-CFBCEC9E744E}" dt="2024-07-01T06:56:12.906" v="24"/>
              <pc2:cmMkLst xmlns:pc2="http://schemas.microsoft.com/office/powerpoint/2019/9/main/command">
                <pc:docMk/>
                <pc:sldMk cId="3158284765" sldId="265"/>
                <pc2:cmMk id="{7F112559-C92E-4736-A75A-C68354ABFD53}"/>
              </pc2:cmMkLst>
            </pc226:cmChg>
          </p:ext>
        </pc:extLst>
      </pc:sldChg>
    </pc:docChg>
  </pc:docChgLst>
  <pc:docChgLst>
    <pc:chgData name="Lennart Hoffmann Kastbjerg" userId="2a3cbbfd-af4c-430c-9d77-4ea935d22415" providerId="ADAL" clId="{AAC0CD4D-F9B2-47C6-B437-5CD53F39FA22}"/>
    <pc:docChg chg="undo redo custSel modSld">
      <pc:chgData name="Lennart Hoffmann Kastbjerg" userId="2a3cbbfd-af4c-430c-9d77-4ea935d22415" providerId="ADAL" clId="{AAC0CD4D-F9B2-47C6-B437-5CD53F39FA22}" dt="2024-06-28T07:22:50.469" v="192" actId="20577"/>
      <pc:docMkLst>
        <pc:docMk/>
      </pc:docMkLst>
      <pc:sldChg chg="modSp mod">
        <pc:chgData name="Lennart Hoffmann Kastbjerg" userId="2a3cbbfd-af4c-430c-9d77-4ea935d22415" providerId="ADAL" clId="{AAC0CD4D-F9B2-47C6-B437-5CD53F39FA22}" dt="2024-06-28T07:20:47.815" v="178" actId="2711"/>
        <pc:sldMkLst>
          <pc:docMk/>
          <pc:sldMk cId="2044490225" sldId="257"/>
        </pc:sldMkLst>
        <pc:spChg chg="mod">
          <ac:chgData name="Lennart Hoffmann Kastbjerg" userId="2a3cbbfd-af4c-430c-9d77-4ea935d22415" providerId="ADAL" clId="{AAC0CD4D-F9B2-47C6-B437-5CD53F39FA22}" dt="2024-06-28T07:20:39.399" v="176" actId="2711"/>
          <ac:spMkLst>
            <pc:docMk/>
            <pc:sldMk cId="2044490225" sldId="257"/>
            <ac:spMk id="4" creationId="{00000000-0000-0000-0000-000000000000}"/>
          </ac:spMkLst>
        </pc:spChg>
        <pc:spChg chg="mod">
          <ac:chgData name="Lennart Hoffmann Kastbjerg" userId="2a3cbbfd-af4c-430c-9d77-4ea935d22415" providerId="ADAL" clId="{AAC0CD4D-F9B2-47C6-B437-5CD53F39FA22}" dt="2024-06-28T06:57:52.591" v="13" actId="20577"/>
          <ac:spMkLst>
            <pc:docMk/>
            <pc:sldMk cId="2044490225" sldId="257"/>
            <ac:spMk id="12" creationId="{00000000-0000-0000-0000-000000000000}"/>
          </ac:spMkLst>
        </pc:spChg>
        <pc:spChg chg="mod">
          <ac:chgData name="Lennart Hoffmann Kastbjerg" userId="2a3cbbfd-af4c-430c-9d77-4ea935d22415" providerId="ADAL" clId="{AAC0CD4D-F9B2-47C6-B437-5CD53F39FA22}" dt="2024-06-28T07:20:35.952" v="175" actId="2711"/>
          <ac:spMkLst>
            <pc:docMk/>
            <pc:sldMk cId="2044490225" sldId="257"/>
            <ac:spMk id="16" creationId="{00000000-0000-0000-0000-000000000000}"/>
          </ac:spMkLst>
        </pc:spChg>
        <pc:spChg chg="mod">
          <ac:chgData name="Lennart Hoffmann Kastbjerg" userId="2a3cbbfd-af4c-430c-9d77-4ea935d22415" providerId="ADAL" clId="{AAC0CD4D-F9B2-47C6-B437-5CD53F39FA22}" dt="2024-06-28T07:20:43.129" v="177" actId="2711"/>
          <ac:spMkLst>
            <pc:docMk/>
            <pc:sldMk cId="2044490225" sldId="257"/>
            <ac:spMk id="23" creationId="{00000000-0000-0000-0000-000000000000}"/>
          </ac:spMkLst>
        </pc:spChg>
        <pc:spChg chg="mod">
          <ac:chgData name="Lennart Hoffmann Kastbjerg" userId="2a3cbbfd-af4c-430c-9d77-4ea935d22415" providerId="ADAL" clId="{AAC0CD4D-F9B2-47C6-B437-5CD53F39FA22}" dt="2024-06-28T06:58:49.958" v="32" actId="20577"/>
          <ac:spMkLst>
            <pc:docMk/>
            <pc:sldMk cId="2044490225" sldId="257"/>
            <ac:spMk id="24" creationId="{00000000-0000-0000-0000-000000000000}"/>
          </ac:spMkLst>
        </pc:spChg>
        <pc:spChg chg="mod">
          <ac:chgData name="Lennart Hoffmann Kastbjerg" userId="2a3cbbfd-af4c-430c-9d77-4ea935d22415" providerId="ADAL" clId="{AAC0CD4D-F9B2-47C6-B437-5CD53F39FA22}" dt="2024-06-28T07:20:47.815" v="178" actId="2711"/>
          <ac:spMkLst>
            <pc:docMk/>
            <pc:sldMk cId="2044490225" sldId="257"/>
            <ac:spMk id="27" creationId="{00000000-0000-0000-0000-000000000000}"/>
          </ac:spMkLst>
        </pc:spChg>
      </pc:sldChg>
      <pc:sldChg chg="modSp mod addCm">
        <pc:chgData name="Lennart Hoffmann Kastbjerg" userId="2a3cbbfd-af4c-430c-9d77-4ea935d22415" providerId="ADAL" clId="{AAC0CD4D-F9B2-47C6-B437-5CD53F39FA22}" dt="2024-06-28T07:19:04.533" v="158"/>
        <pc:sldMkLst>
          <pc:docMk/>
          <pc:sldMk cId="1165807598" sldId="258"/>
        </pc:sldMkLst>
        <pc:spChg chg="mod">
          <ac:chgData name="Lennart Hoffmann Kastbjerg" userId="2a3cbbfd-af4c-430c-9d77-4ea935d22415" providerId="ADAL" clId="{AAC0CD4D-F9B2-47C6-B437-5CD53F39FA22}" dt="2024-06-28T07:05:30.391" v="91" actId="20577"/>
          <ac:spMkLst>
            <pc:docMk/>
            <pc:sldMk cId="1165807598" sldId="258"/>
            <ac:spMk id="3" creationId="{00000000-0000-0000-0000-000000000000}"/>
          </ac:spMkLst>
        </pc:spChg>
        <pc:spChg chg="mod">
          <ac:chgData name="Lennart Hoffmann Kastbjerg" userId="2a3cbbfd-af4c-430c-9d77-4ea935d22415" providerId="ADAL" clId="{AAC0CD4D-F9B2-47C6-B437-5CD53F39FA22}" dt="2024-06-28T07:10:58.690" v="140" actId="20577"/>
          <ac:spMkLst>
            <pc:docMk/>
            <pc:sldMk cId="1165807598" sldId="258"/>
            <ac:spMk id="4" creationId="{00000000-0000-0000-0000-000000000000}"/>
          </ac:spMkLst>
        </pc:spChg>
        <pc:spChg chg="mod">
          <ac:chgData name="Lennart Hoffmann Kastbjerg" userId="2a3cbbfd-af4c-430c-9d77-4ea935d22415" providerId="ADAL" clId="{AAC0CD4D-F9B2-47C6-B437-5CD53F39FA22}" dt="2024-06-28T07:11:19.239" v="149" actId="20577"/>
          <ac:spMkLst>
            <pc:docMk/>
            <pc:sldMk cId="1165807598" sldId="258"/>
            <ac:spMk id="7" creationId="{00000000-0000-0000-0000-000000000000}"/>
          </ac:spMkLst>
        </pc:spChg>
        <pc:spChg chg="mod">
          <ac:chgData name="Lennart Hoffmann Kastbjerg" userId="2a3cbbfd-af4c-430c-9d77-4ea935d22415" providerId="ADAL" clId="{AAC0CD4D-F9B2-47C6-B437-5CD53F39FA22}" dt="2024-06-28T07:11:39.536" v="153" actId="1076"/>
          <ac:spMkLst>
            <pc:docMk/>
            <pc:sldMk cId="1165807598" sldId="258"/>
            <ac:spMk id="21" creationId="{00000000-0000-0000-0000-000000000000}"/>
          </ac:spMkLst>
        </pc:spChg>
        <pc:picChg chg="mod">
          <ac:chgData name="Lennart Hoffmann Kastbjerg" userId="2a3cbbfd-af4c-430c-9d77-4ea935d22415" providerId="ADAL" clId="{AAC0CD4D-F9B2-47C6-B437-5CD53F39FA22}" dt="2024-06-28T07:11:49.048" v="156" actId="1076"/>
          <ac:picMkLst>
            <pc:docMk/>
            <pc:sldMk cId="1165807598" sldId="258"/>
            <ac:picMk id="18" creationId="{00000000-0000-0000-0000-000000000000}"/>
          </ac:picMkLst>
        </pc:picChg>
        <pc:picChg chg="mod">
          <ac:chgData name="Lennart Hoffmann Kastbjerg" userId="2a3cbbfd-af4c-430c-9d77-4ea935d22415" providerId="ADAL" clId="{AAC0CD4D-F9B2-47C6-B437-5CD53F39FA22}" dt="2024-06-28T07:10:42.996" v="134" actId="1076"/>
          <ac:picMkLst>
            <pc:docMk/>
            <pc:sldMk cId="1165807598" sldId="258"/>
            <ac:picMk id="20" creationId="{00000000-0000-0000-0000-000000000000}"/>
          </ac:picMkLst>
        </pc:picChg>
        <pc:extLst>
          <p:ext xmlns:p="http://schemas.openxmlformats.org/presentationml/2006/main" uri="{D6D511B9-2390-475A-947B-AFAB55BFBCF1}">
            <pc226:cmChg xmlns:pc226="http://schemas.microsoft.com/office/powerpoint/2022/06/main/command" chg="add">
              <pc226:chgData name="Lennart Hoffmann Kastbjerg" userId="2a3cbbfd-af4c-430c-9d77-4ea935d22415" providerId="ADAL" clId="{AAC0CD4D-F9B2-47C6-B437-5CD53F39FA22}" dt="2024-06-28T07:19:04.533" v="158"/>
              <pc2:cmMkLst xmlns:pc2="http://schemas.microsoft.com/office/powerpoint/2019/9/main/command">
                <pc:docMk/>
                <pc:sldMk cId="1165807598" sldId="258"/>
                <pc2:cmMk id="{0442BBBF-0C59-411D-BB47-6BE554124E3E}"/>
              </pc2:cmMkLst>
            </pc226:cmChg>
          </p:ext>
        </pc:extLst>
      </pc:sldChg>
      <pc:sldChg chg="modSp mod addCm">
        <pc:chgData name="Lennart Hoffmann Kastbjerg" userId="2a3cbbfd-af4c-430c-9d77-4ea935d22415" providerId="ADAL" clId="{AAC0CD4D-F9B2-47C6-B437-5CD53F39FA22}" dt="2024-06-28T07:21:37.949" v="182" actId="2711"/>
        <pc:sldMkLst>
          <pc:docMk/>
          <pc:sldMk cId="1692077817" sldId="261"/>
        </pc:sldMkLst>
        <pc:spChg chg="mod">
          <ac:chgData name="Lennart Hoffmann Kastbjerg" userId="2a3cbbfd-af4c-430c-9d77-4ea935d22415" providerId="ADAL" clId="{AAC0CD4D-F9B2-47C6-B437-5CD53F39FA22}" dt="2024-06-28T07:21:37.949" v="182" actId="2711"/>
          <ac:spMkLst>
            <pc:docMk/>
            <pc:sldMk cId="1692077817" sldId="261"/>
            <ac:spMk id="47" creationId="{00000000-0000-0000-0000-000000000000}"/>
          </ac:spMkLst>
        </pc:spChg>
        <pc:extLst>
          <p:ext xmlns:p="http://schemas.openxmlformats.org/presentationml/2006/main" uri="{D6D511B9-2390-475A-947B-AFAB55BFBCF1}">
            <pc226:cmChg xmlns:pc226="http://schemas.microsoft.com/office/powerpoint/2022/06/main/command" chg="add">
              <pc226:chgData name="Lennart Hoffmann Kastbjerg" userId="2a3cbbfd-af4c-430c-9d77-4ea935d22415" providerId="ADAL" clId="{AAC0CD4D-F9B2-47C6-B437-5CD53F39FA22}" dt="2024-06-28T07:15:30.414" v="157"/>
              <pc2:cmMkLst xmlns:pc2="http://schemas.microsoft.com/office/powerpoint/2019/9/main/command">
                <pc:docMk/>
                <pc:sldMk cId="1692077817" sldId="261"/>
                <pc2:cmMk id="{2B16CDF7-B40E-42D6-B428-AF3E3D15681B}"/>
              </pc2:cmMkLst>
            </pc226:cmChg>
          </p:ext>
        </pc:extLst>
      </pc:sldChg>
      <pc:sldChg chg="modSp mod">
        <pc:chgData name="Lennart Hoffmann Kastbjerg" userId="2a3cbbfd-af4c-430c-9d77-4ea935d22415" providerId="ADAL" clId="{AAC0CD4D-F9B2-47C6-B437-5CD53F39FA22}" dt="2024-06-28T07:22:50.469" v="192" actId="20577"/>
        <pc:sldMkLst>
          <pc:docMk/>
          <pc:sldMk cId="772327028" sldId="262"/>
        </pc:sldMkLst>
        <pc:spChg chg="mod">
          <ac:chgData name="Lennart Hoffmann Kastbjerg" userId="2a3cbbfd-af4c-430c-9d77-4ea935d22415" providerId="ADAL" clId="{AAC0CD4D-F9B2-47C6-B437-5CD53F39FA22}" dt="2024-06-28T07:21:49.866" v="183" actId="2711"/>
          <ac:spMkLst>
            <pc:docMk/>
            <pc:sldMk cId="772327028" sldId="262"/>
            <ac:spMk id="13" creationId="{00000000-0000-0000-0000-000000000000}"/>
          </ac:spMkLst>
        </pc:spChg>
        <pc:spChg chg="mod">
          <ac:chgData name="Lennart Hoffmann Kastbjerg" userId="2a3cbbfd-af4c-430c-9d77-4ea935d22415" providerId="ADAL" clId="{AAC0CD4D-F9B2-47C6-B437-5CD53F39FA22}" dt="2024-06-28T07:22:50.469" v="192" actId="20577"/>
          <ac:spMkLst>
            <pc:docMk/>
            <pc:sldMk cId="772327028" sldId="262"/>
            <ac:spMk id="16" creationId="{00000000-0000-0000-0000-000000000000}"/>
          </ac:spMkLst>
        </pc:spChg>
      </pc:sldChg>
      <pc:sldChg chg="modSp mod">
        <pc:chgData name="Lennart Hoffmann Kastbjerg" userId="2a3cbbfd-af4c-430c-9d77-4ea935d22415" providerId="ADAL" clId="{AAC0CD4D-F9B2-47C6-B437-5CD53F39FA22}" dt="2024-06-28T07:21:09.963" v="180" actId="1076"/>
        <pc:sldMkLst>
          <pc:docMk/>
          <pc:sldMk cId="1850474777" sldId="264"/>
        </pc:sldMkLst>
        <pc:spChg chg="mod">
          <ac:chgData name="Lennart Hoffmann Kastbjerg" userId="2a3cbbfd-af4c-430c-9d77-4ea935d22415" providerId="ADAL" clId="{AAC0CD4D-F9B2-47C6-B437-5CD53F39FA22}" dt="2024-06-28T07:20:55.689" v="179" actId="2711"/>
          <ac:spMkLst>
            <pc:docMk/>
            <pc:sldMk cId="1850474777" sldId="264"/>
            <ac:spMk id="6" creationId="{00000000-0000-0000-0000-000000000000}"/>
          </ac:spMkLst>
        </pc:spChg>
        <pc:spChg chg="mod">
          <ac:chgData name="Lennart Hoffmann Kastbjerg" userId="2a3cbbfd-af4c-430c-9d77-4ea935d22415" providerId="ADAL" clId="{AAC0CD4D-F9B2-47C6-B437-5CD53F39FA22}" dt="2024-06-28T06:54:18.608" v="0" actId="20577"/>
          <ac:spMkLst>
            <pc:docMk/>
            <pc:sldMk cId="1850474777" sldId="264"/>
            <ac:spMk id="12" creationId="{00000000-0000-0000-0000-000000000000}"/>
          </ac:spMkLst>
        </pc:spChg>
        <pc:cxnChg chg="mod">
          <ac:chgData name="Lennart Hoffmann Kastbjerg" userId="2a3cbbfd-af4c-430c-9d77-4ea935d22415" providerId="ADAL" clId="{AAC0CD4D-F9B2-47C6-B437-5CD53F39FA22}" dt="2024-06-28T07:21:09.963" v="180" actId="1076"/>
          <ac:cxnSpMkLst>
            <pc:docMk/>
            <pc:sldMk cId="1850474777" sldId="264"/>
            <ac:cxnSpMk id="8" creationId="{00000000-0000-0000-0000-000000000000}"/>
          </ac:cxnSpMkLst>
        </pc:cxnChg>
      </pc:sldChg>
      <pc:sldChg chg="modSp mod addCm modCm">
        <pc:chgData name="Lennart Hoffmann Kastbjerg" userId="2a3cbbfd-af4c-430c-9d77-4ea935d22415" providerId="ADAL" clId="{AAC0CD4D-F9B2-47C6-B437-5CD53F39FA22}" dt="2024-06-28T07:21:22.852" v="181" actId="2711"/>
        <pc:sldMkLst>
          <pc:docMk/>
          <pc:sldMk cId="3158284765" sldId="265"/>
        </pc:sldMkLst>
        <pc:spChg chg="mod">
          <ac:chgData name="Lennart Hoffmann Kastbjerg" userId="2a3cbbfd-af4c-430c-9d77-4ea935d22415" providerId="ADAL" clId="{AAC0CD4D-F9B2-47C6-B437-5CD53F39FA22}" dt="2024-06-28T07:21:22.852" v="181" actId="2711"/>
          <ac:spMkLst>
            <pc:docMk/>
            <pc:sldMk cId="3158284765" sldId="265"/>
            <ac:spMk id="11" creationId="{00000000-0000-0000-0000-000000000000}"/>
          </ac:spMkLst>
        </pc:spChg>
        <pc:extLst>
          <p:ext xmlns:p="http://schemas.openxmlformats.org/presentationml/2006/main" uri="{D6D511B9-2390-475A-947B-AFAB55BFBCF1}">
            <pc226:cmChg xmlns:pc226="http://schemas.microsoft.com/office/powerpoint/2022/06/main/command" chg="add mod">
              <pc226:chgData name="Lennart Hoffmann Kastbjerg" userId="2a3cbbfd-af4c-430c-9d77-4ea935d22415" providerId="ADAL" clId="{AAC0CD4D-F9B2-47C6-B437-5CD53F39FA22}" dt="2024-06-28T07:04:53.071" v="48"/>
              <pc2:cmMkLst xmlns:pc2="http://schemas.microsoft.com/office/powerpoint/2019/9/main/command">
                <pc:docMk/>
                <pc:sldMk cId="3158284765" sldId="265"/>
                <pc2:cmMk id="{7F112559-C92E-4736-A75A-C68354ABFD53}"/>
              </pc2:cmMkLst>
            </pc226:cmChg>
          </p:ext>
        </pc:extLst>
      </pc:sldChg>
    </pc:docChg>
  </pc:docChgLst>
  <pc:docChgLst>
    <pc:chgData name="Lennart Hoffmann Kastbjerg" userId="2a3cbbfd-af4c-430c-9d77-4ea935d22415" providerId="ADAL" clId="{493B581B-B301-4C0A-A6AB-A98DA74F09E5}"/>
    <pc:docChg chg="custSel addSld modSld sldOrd">
      <pc:chgData name="Lennart Hoffmann Kastbjerg" userId="2a3cbbfd-af4c-430c-9d77-4ea935d22415" providerId="ADAL" clId="{493B581B-B301-4C0A-A6AB-A98DA74F09E5}" dt="2024-08-15T14:15:21.047" v="2817" actId="20577"/>
      <pc:docMkLst>
        <pc:docMk/>
      </pc:docMkLst>
      <pc:sldChg chg="modSp mod ord">
        <pc:chgData name="Lennart Hoffmann Kastbjerg" userId="2a3cbbfd-af4c-430c-9d77-4ea935d22415" providerId="ADAL" clId="{493B581B-B301-4C0A-A6AB-A98DA74F09E5}" dt="2024-08-15T14:03:49.068" v="2134" actId="20577"/>
        <pc:sldMkLst>
          <pc:docMk/>
          <pc:sldMk cId="2044490225" sldId="257"/>
        </pc:sldMkLst>
        <pc:spChg chg="mod">
          <ac:chgData name="Lennart Hoffmann Kastbjerg" userId="2a3cbbfd-af4c-430c-9d77-4ea935d22415" providerId="ADAL" clId="{493B581B-B301-4C0A-A6AB-A98DA74F09E5}" dt="2024-08-15T14:03:49.068" v="2134" actId="20577"/>
          <ac:spMkLst>
            <pc:docMk/>
            <pc:sldMk cId="2044490225" sldId="257"/>
            <ac:spMk id="5" creationId="{24305417-A6D7-892C-F80F-FA2A9E80ED2D}"/>
          </ac:spMkLst>
        </pc:spChg>
      </pc:sldChg>
      <pc:sldChg chg="modSp mod">
        <pc:chgData name="Lennart Hoffmann Kastbjerg" userId="2a3cbbfd-af4c-430c-9d77-4ea935d22415" providerId="ADAL" clId="{493B581B-B301-4C0A-A6AB-A98DA74F09E5}" dt="2024-08-15T14:02:37.301" v="2095" actId="20577"/>
        <pc:sldMkLst>
          <pc:docMk/>
          <pc:sldMk cId="1850474777" sldId="264"/>
        </pc:sldMkLst>
        <pc:spChg chg="mod">
          <ac:chgData name="Lennart Hoffmann Kastbjerg" userId="2a3cbbfd-af4c-430c-9d77-4ea935d22415" providerId="ADAL" clId="{493B581B-B301-4C0A-A6AB-A98DA74F09E5}" dt="2024-08-15T14:02:37.301" v="2095" actId="20577"/>
          <ac:spMkLst>
            <pc:docMk/>
            <pc:sldMk cId="1850474777" sldId="264"/>
            <ac:spMk id="6" creationId="{00000000-0000-0000-0000-000000000000}"/>
          </ac:spMkLst>
        </pc:spChg>
      </pc:sldChg>
      <pc:sldChg chg="addSp delSp modSp add mod">
        <pc:chgData name="Lennart Hoffmann Kastbjerg" userId="2a3cbbfd-af4c-430c-9d77-4ea935d22415" providerId="ADAL" clId="{493B581B-B301-4C0A-A6AB-A98DA74F09E5}" dt="2024-08-15T14:15:21.047" v="2817" actId="20577"/>
        <pc:sldMkLst>
          <pc:docMk/>
          <pc:sldMk cId="4289337318" sldId="268"/>
        </pc:sldMkLst>
        <pc:spChg chg="del">
          <ac:chgData name="Lennart Hoffmann Kastbjerg" userId="2a3cbbfd-af4c-430c-9d77-4ea935d22415" providerId="ADAL" clId="{493B581B-B301-4C0A-A6AB-A98DA74F09E5}" dt="2024-08-15T13:45:35.548" v="964" actId="478"/>
          <ac:spMkLst>
            <pc:docMk/>
            <pc:sldMk cId="4289337318" sldId="268"/>
            <ac:spMk id="2" creationId="{00000000-0000-0000-0000-000000000000}"/>
          </ac:spMkLst>
        </pc:spChg>
        <pc:spChg chg="add del mod">
          <ac:chgData name="Lennart Hoffmann Kastbjerg" userId="2a3cbbfd-af4c-430c-9d77-4ea935d22415" providerId="ADAL" clId="{493B581B-B301-4C0A-A6AB-A98DA74F09E5}" dt="2024-08-15T13:48:44.963" v="1334"/>
          <ac:spMkLst>
            <pc:docMk/>
            <pc:sldMk cId="4289337318" sldId="268"/>
            <ac:spMk id="3" creationId="{15CF2126-76FA-22E3-E366-3EDFA98A7A0B}"/>
          </ac:spMkLst>
        </pc:spChg>
        <pc:spChg chg="mod">
          <ac:chgData name="Lennart Hoffmann Kastbjerg" userId="2a3cbbfd-af4c-430c-9d77-4ea935d22415" providerId="ADAL" clId="{493B581B-B301-4C0A-A6AB-A98DA74F09E5}" dt="2024-08-15T14:15:21.047" v="2817" actId="20577"/>
          <ac:spMkLst>
            <pc:docMk/>
            <pc:sldMk cId="4289337318" sldId="268"/>
            <ac:spMk id="6" creationId="{00000000-0000-0000-0000-000000000000}"/>
          </ac:spMkLst>
        </pc:spChg>
        <pc:spChg chg="del">
          <ac:chgData name="Lennart Hoffmann Kastbjerg" userId="2a3cbbfd-af4c-430c-9d77-4ea935d22415" providerId="ADAL" clId="{493B581B-B301-4C0A-A6AB-A98DA74F09E5}" dt="2024-08-15T13:45:26.823" v="957" actId="478"/>
          <ac:spMkLst>
            <pc:docMk/>
            <pc:sldMk cId="4289337318" sldId="268"/>
            <ac:spMk id="9" creationId="{00000000-0000-0000-0000-000000000000}"/>
          </ac:spMkLst>
        </pc:spChg>
        <pc:spChg chg="del">
          <ac:chgData name="Lennart Hoffmann Kastbjerg" userId="2a3cbbfd-af4c-430c-9d77-4ea935d22415" providerId="ADAL" clId="{493B581B-B301-4C0A-A6AB-A98DA74F09E5}" dt="2024-08-15T13:45:30.035" v="959" actId="478"/>
          <ac:spMkLst>
            <pc:docMk/>
            <pc:sldMk cId="4289337318" sldId="268"/>
            <ac:spMk id="10" creationId="{00000000-0000-0000-0000-000000000000}"/>
          </ac:spMkLst>
        </pc:spChg>
        <pc:spChg chg="del">
          <ac:chgData name="Lennart Hoffmann Kastbjerg" userId="2a3cbbfd-af4c-430c-9d77-4ea935d22415" providerId="ADAL" clId="{493B581B-B301-4C0A-A6AB-A98DA74F09E5}" dt="2024-08-15T13:45:31.019" v="960" actId="478"/>
          <ac:spMkLst>
            <pc:docMk/>
            <pc:sldMk cId="4289337318" sldId="268"/>
            <ac:spMk id="11" creationId="{00000000-0000-0000-0000-000000000000}"/>
          </ac:spMkLst>
        </pc:spChg>
        <pc:spChg chg="del">
          <ac:chgData name="Lennart Hoffmann Kastbjerg" userId="2a3cbbfd-af4c-430c-9d77-4ea935d22415" providerId="ADAL" clId="{493B581B-B301-4C0A-A6AB-A98DA74F09E5}" dt="2024-08-15T13:45:28.242" v="958" actId="478"/>
          <ac:spMkLst>
            <pc:docMk/>
            <pc:sldMk cId="4289337318" sldId="268"/>
            <ac:spMk id="12" creationId="{00000000-0000-0000-0000-000000000000}"/>
          </ac:spMkLst>
        </pc:spChg>
        <pc:spChg chg="del mod">
          <ac:chgData name="Lennart Hoffmann Kastbjerg" userId="2a3cbbfd-af4c-430c-9d77-4ea935d22415" providerId="ADAL" clId="{493B581B-B301-4C0A-A6AB-A98DA74F09E5}" dt="2024-08-15T13:45:33.994" v="963" actId="478"/>
          <ac:spMkLst>
            <pc:docMk/>
            <pc:sldMk cId="4289337318" sldId="268"/>
            <ac:spMk id="13" creationId="{00000000-0000-0000-0000-000000000000}"/>
          </ac:spMkLst>
        </pc:spChg>
        <pc:spChg chg="del">
          <ac:chgData name="Lennart Hoffmann Kastbjerg" userId="2a3cbbfd-af4c-430c-9d77-4ea935d22415" providerId="ADAL" clId="{493B581B-B301-4C0A-A6AB-A98DA74F09E5}" dt="2024-08-15T13:45:32.587" v="962" actId="478"/>
          <ac:spMkLst>
            <pc:docMk/>
            <pc:sldMk cId="4289337318" sldId="268"/>
            <ac:spMk id="14" creationId="{00000000-0000-0000-0000-000000000000}"/>
          </ac:spMkLst>
        </pc:spChg>
        <pc:spChg chg="add mod">
          <ac:chgData name="Lennart Hoffmann Kastbjerg" userId="2a3cbbfd-af4c-430c-9d77-4ea935d22415" providerId="ADAL" clId="{493B581B-B301-4C0A-A6AB-A98DA74F09E5}" dt="2024-08-15T14:06:17.374" v="2522" actId="1076"/>
          <ac:spMkLst>
            <pc:docMk/>
            <pc:sldMk cId="4289337318" sldId="268"/>
            <ac:spMk id="15" creationId="{994C6895-8590-D16E-8408-FDCDDF7EB0DD}"/>
          </ac:spMkLst>
        </pc:spChg>
        <pc:spChg chg="add mod">
          <ac:chgData name="Lennart Hoffmann Kastbjerg" userId="2a3cbbfd-af4c-430c-9d77-4ea935d22415" providerId="ADAL" clId="{493B581B-B301-4C0A-A6AB-A98DA74F09E5}" dt="2024-08-15T14:06:47.375" v="2527" actId="1076"/>
          <ac:spMkLst>
            <pc:docMk/>
            <pc:sldMk cId="4289337318" sldId="268"/>
            <ac:spMk id="16" creationId="{2F5C4F3E-3EEC-7625-8EED-0F50A249C8F4}"/>
          </ac:spMkLst>
        </pc:spChg>
        <pc:spChg chg="add mod">
          <ac:chgData name="Lennart Hoffmann Kastbjerg" userId="2a3cbbfd-af4c-430c-9d77-4ea935d22415" providerId="ADAL" clId="{493B581B-B301-4C0A-A6AB-A98DA74F09E5}" dt="2024-08-15T14:06:37.105" v="2526" actId="1076"/>
          <ac:spMkLst>
            <pc:docMk/>
            <pc:sldMk cId="4289337318" sldId="268"/>
            <ac:spMk id="18" creationId="{C4341957-3235-BFD8-E203-2A508FBE2563}"/>
          </ac:spMkLst>
        </pc:spChg>
        <pc:picChg chg="add mod">
          <ac:chgData name="Lennart Hoffmann Kastbjerg" userId="2a3cbbfd-af4c-430c-9d77-4ea935d22415" providerId="ADAL" clId="{493B581B-B301-4C0A-A6AB-A98DA74F09E5}" dt="2024-08-15T14:06:31.935" v="2525" actId="1076"/>
          <ac:picMkLst>
            <pc:docMk/>
            <pc:sldMk cId="4289337318" sldId="268"/>
            <ac:picMk id="7" creationId="{B84C847F-857F-940B-492C-776D5E5DB0B7}"/>
          </ac:picMkLst>
        </pc:picChg>
        <pc:picChg chg="add del mod">
          <ac:chgData name="Lennart Hoffmann Kastbjerg" userId="2a3cbbfd-af4c-430c-9d77-4ea935d22415" providerId="ADAL" clId="{493B581B-B301-4C0A-A6AB-A98DA74F09E5}" dt="2024-08-15T14:14:06.428" v="2798" actId="478"/>
          <ac:picMkLst>
            <pc:docMk/>
            <pc:sldMk cId="4289337318" sldId="268"/>
            <ac:picMk id="20" creationId="{62C4EFE5-5D1F-6309-EE6E-B979536B645A}"/>
          </ac:picMkLst>
        </pc:picChg>
        <pc:picChg chg="add mod">
          <ac:chgData name="Lennart Hoffmann Kastbjerg" userId="2a3cbbfd-af4c-430c-9d77-4ea935d22415" providerId="ADAL" clId="{493B581B-B301-4C0A-A6AB-A98DA74F09E5}" dt="2024-08-15T14:15:08.415" v="2812" actId="14100"/>
          <ac:picMkLst>
            <pc:docMk/>
            <pc:sldMk cId="4289337318" sldId="268"/>
            <ac:picMk id="22" creationId="{C3281FC4-B914-204D-CAB9-C7A792435571}"/>
          </ac:picMkLst>
        </pc:picChg>
        <pc:picChg chg="add mod">
          <ac:chgData name="Lennart Hoffmann Kastbjerg" userId="2a3cbbfd-af4c-430c-9d77-4ea935d22415" providerId="ADAL" clId="{493B581B-B301-4C0A-A6AB-A98DA74F09E5}" dt="2024-08-15T14:15:01.098" v="2809" actId="1076"/>
          <ac:picMkLst>
            <pc:docMk/>
            <pc:sldMk cId="4289337318" sldId="268"/>
            <ac:picMk id="24" creationId="{0BBE82A5-4DC7-799A-42E5-47BD2E1282B1}"/>
          </ac:picMkLst>
        </pc:picChg>
      </pc:sldChg>
    </pc:docChg>
  </pc:docChgLst>
  <pc:docChgLst>
    <pc:chgData name="Lennart Hoffmann Kastbjerg" userId="2a3cbbfd-af4c-430c-9d77-4ea935d22415" providerId="ADAL" clId="{C89AED9B-F4F1-4F85-A271-C513F067CD13}"/>
    <pc:docChg chg="undo redo custSel addSld delSld modSld">
      <pc:chgData name="Lennart Hoffmann Kastbjerg" userId="2a3cbbfd-af4c-430c-9d77-4ea935d22415" providerId="ADAL" clId="{C89AED9B-F4F1-4F85-A271-C513F067CD13}" dt="2024-07-03T11:03:14.292" v="347" actId="20577"/>
      <pc:docMkLst>
        <pc:docMk/>
      </pc:docMkLst>
      <pc:sldChg chg="modSp mod">
        <pc:chgData name="Lennart Hoffmann Kastbjerg" userId="2a3cbbfd-af4c-430c-9d77-4ea935d22415" providerId="ADAL" clId="{C89AED9B-F4F1-4F85-A271-C513F067CD13}" dt="2024-07-03T11:03:14.292" v="347" actId="20577"/>
        <pc:sldMkLst>
          <pc:docMk/>
          <pc:sldMk cId="2044490225" sldId="257"/>
        </pc:sldMkLst>
        <pc:spChg chg="mod">
          <ac:chgData name="Lennart Hoffmann Kastbjerg" userId="2a3cbbfd-af4c-430c-9d77-4ea935d22415" providerId="ADAL" clId="{C89AED9B-F4F1-4F85-A271-C513F067CD13}" dt="2024-07-03T10:36:31.982" v="111" actId="1076"/>
          <ac:spMkLst>
            <pc:docMk/>
            <pc:sldMk cId="2044490225" sldId="257"/>
            <ac:spMk id="2" creationId="{00000000-0000-0000-0000-000000000000}"/>
          </ac:spMkLst>
        </pc:spChg>
        <pc:spChg chg="mod">
          <ac:chgData name="Lennart Hoffmann Kastbjerg" userId="2a3cbbfd-af4c-430c-9d77-4ea935d22415" providerId="ADAL" clId="{C89AED9B-F4F1-4F85-A271-C513F067CD13}" dt="2024-07-03T10:36:21.855" v="110" actId="20577"/>
          <ac:spMkLst>
            <pc:docMk/>
            <pc:sldMk cId="2044490225" sldId="257"/>
            <ac:spMk id="12" creationId="{00000000-0000-0000-0000-000000000000}"/>
          </ac:spMkLst>
        </pc:spChg>
        <pc:spChg chg="mod">
          <ac:chgData name="Lennart Hoffmann Kastbjerg" userId="2a3cbbfd-af4c-430c-9d77-4ea935d22415" providerId="ADAL" clId="{C89AED9B-F4F1-4F85-A271-C513F067CD13}" dt="2024-07-03T11:03:14.292" v="347" actId="20577"/>
          <ac:spMkLst>
            <pc:docMk/>
            <pc:sldMk cId="2044490225" sldId="257"/>
            <ac:spMk id="24" creationId="{00000000-0000-0000-0000-000000000000}"/>
          </ac:spMkLst>
        </pc:spChg>
        <pc:spChg chg="mod">
          <ac:chgData name="Lennart Hoffmann Kastbjerg" userId="2a3cbbfd-af4c-430c-9d77-4ea935d22415" providerId="ADAL" clId="{C89AED9B-F4F1-4F85-A271-C513F067CD13}" dt="2024-07-03T10:46:00.969" v="213" actId="255"/>
          <ac:spMkLst>
            <pc:docMk/>
            <pc:sldMk cId="2044490225" sldId="257"/>
            <ac:spMk id="27" creationId="{00000000-0000-0000-0000-000000000000}"/>
          </ac:spMkLst>
        </pc:spChg>
      </pc:sldChg>
      <pc:sldChg chg="modSp mod">
        <pc:chgData name="Lennart Hoffmann Kastbjerg" userId="2a3cbbfd-af4c-430c-9d77-4ea935d22415" providerId="ADAL" clId="{C89AED9B-F4F1-4F85-A271-C513F067CD13}" dt="2024-07-03T10:36:07.565" v="107" actId="20577"/>
        <pc:sldMkLst>
          <pc:docMk/>
          <pc:sldMk cId="1850474777" sldId="264"/>
        </pc:sldMkLst>
        <pc:spChg chg="mod">
          <ac:chgData name="Lennart Hoffmann Kastbjerg" userId="2a3cbbfd-af4c-430c-9d77-4ea935d22415" providerId="ADAL" clId="{C89AED9B-F4F1-4F85-A271-C513F067CD13}" dt="2024-07-03T10:34:25.257" v="22" actId="20577"/>
          <ac:spMkLst>
            <pc:docMk/>
            <pc:sldMk cId="1850474777" sldId="264"/>
            <ac:spMk id="2" creationId="{00000000-0000-0000-0000-000000000000}"/>
          </ac:spMkLst>
        </pc:spChg>
        <pc:spChg chg="mod">
          <ac:chgData name="Lennart Hoffmann Kastbjerg" userId="2a3cbbfd-af4c-430c-9d77-4ea935d22415" providerId="ADAL" clId="{C89AED9B-F4F1-4F85-A271-C513F067CD13}" dt="2024-07-03T10:35:55.203" v="105" actId="20577"/>
          <ac:spMkLst>
            <pc:docMk/>
            <pc:sldMk cId="1850474777" sldId="264"/>
            <ac:spMk id="6" creationId="{00000000-0000-0000-0000-000000000000}"/>
          </ac:spMkLst>
        </pc:spChg>
        <pc:spChg chg="mod">
          <ac:chgData name="Lennart Hoffmann Kastbjerg" userId="2a3cbbfd-af4c-430c-9d77-4ea935d22415" providerId="ADAL" clId="{C89AED9B-F4F1-4F85-A271-C513F067CD13}" dt="2024-07-03T10:36:07.565" v="107" actId="20577"/>
          <ac:spMkLst>
            <pc:docMk/>
            <pc:sldMk cId="1850474777" sldId="264"/>
            <ac:spMk id="9" creationId="{00000000-0000-0000-0000-000000000000}"/>
          </ac:spMkLst>
        </pc:spChg>
      </pc:sldChg>
      <pc:sldChg chg="modSp mod">
        <pc:chgData name="Lennart Hoffmann Kastbjerg" userId="2a3cbbfd-af4c-430c-9d77-4ea935d22415" providerId="ADAL" clId="{C89AED9B-F4F1-4F85-A271-C513F067CD13}" dt="2024-07-03T10:54:58.748" v="333" actId="20577"/>
        <pc:sldMkLst>
          <pc:docMk/>
          <pc:sldMk cId="3158284765" sldId="265"/>
        </pc:sldMkLst>
        <pc:spChg chg="mod">
          <ac:chgData name="Lennart Hoffmann Kastbjerg" userId="2a3cbbfd-af4c-430c-9d77-4ea935d22415" providerId="ADAL" clId="{C89AED9B-F4F1-4F85-A271-C513F067CD13}" dt="2024-07-03T10:54:58.748" v="333" actId="20577"/>
          <ac:spMkLst>
            <pc:docMk/>
            <pc:sldMk cId="3158284765" sldId="265"/>
            <ac:spMk id="5" creationId="{00000000-0000-0000-0000-000000000000}"/>
          </ac:spMkLst>
        </pc:spChg>
      </pc:sldChg>
      <pc:sldChg chg="addSp delSp modSp mod addCm modCm">
        <pc:chgData name="Lennart Hoffmann Kastbjerg" userId="2a3cbbfd-af4c-430c-9d77-4ea935d22415" providerId="ADAL" clId="{C89AED9B-F4F1-4F85-A271-C513F067CD13}" dt="2024-07-03T11:02:24.363" v="344" actId="20577"/>
        <pc:sldMkLst>
          <pc:docMk/>
          <pc:sldMk cId="3532175871" sldId="267"/>
        </pc:sldMkLst>
        <pc:spChg chg="mod">
          <ac:chgData name="Lennart Hoffmann Kastbjerg" userId="2a3cbbfd-af4c-430c-9d77-4ea935d22415" providerId="ADAL" clId="{C89AED9B-F4F1-4F85-A271-C513F067CD13}" dt="2024-07-03T11:02:24.363" v="344" actId="20577"/>
          <ac:spMkLst>
            <pc:docMk/>
            <pc:sldMk cId="3532175871" sldId="267"/>
            <ac:spMk id="5" creationId="{00000000-0000-0000-0000-000000000000}"/>
          </ac:spMkLst>
        </pc:spChg>
        <pc:picChg chg="add del">
          <ac:chgData name="Lennart Hoffmann Kastbjerg" userId="2a3cbbfd-af4c-430c-9d77-4ea935d22415" providerId="ADAL" clId="{C89AED9B-F4F1-4F85-A271-C513F067CD13}" dt="2024-07-03T10:45:58.358" v="210" actId="22"/>
          <ac:picMkLst>
            <pc:docMk/>
            <pc:sldMk cId="3532175871" sldId="267"/>
            <ac:picMk id="3" creationId="{0A64266F-BFDB-AAE2-6723-9748EA07E50F}"/>
          </ac:picMkLst>
        </pc:picChg>
        <pc:picChg chg="add del">
          <ac:chgData name="Lennart Hoffmann Kastbjerg" userId="2a3cbbfd-af4c-430c-9d77-4ea935d22415" providerId="ADAL" clId="{C89AED9B-F4F1-4F85-A271-C513F067CD13}" dt="2024-07-03T10:58:55.953" v="336" actId="22"/>
          <ac:picMkLst>
            <pc:docMk/>
            <pc:sldMk cId="3532175871" sldId="267"/>
            <ac:picMk id="3" creationId="{BEB6B23C-B6D4-EA1A-B6F2-F21D17B80AC8}"/>
          </ac:picMkLst>
        </pc:picChg>
        <pc:picChg chg="add mod">
          <ac:chgData name="Lennart Hoffmann Kastbjerg" userId="2a3cbbfd-af4c-430c-9d77-4ea935d22415" providerId="ADAL" clId="{C89AED9B-F4F1-4F85-A271-C513F067CD13}" dt="2024-07-03T10:59:10.884" v="339" actId="1076"/>
          <ac:picMkLst>
            <pc:docMk/>
            <pc:sldMk cId="3532175871" sldId="267"/>
            <ac:picMk id="8" creationId="{2C764D73-75A1-76E3-573A-5E994A469762}"/>
          </ac:picMkLst>
        </pc:picChg>
        <pc:picChg chg="add del mod">
          <ac:chgData name="Lennart Hoffmann Kastbjerg" userId="2a3cbbfd-af4c-430c-9d77-4ea935d22415" providerId="ADAL" clId="{C89AED9B-F4F1-4F85-A271-C513F067CD13}" dt="2024-07-03T10:52:22.611" v="285" actId="478"/>
          <ac:picMkLst>
            <pc:docMk/>
            <pc:sldMk cId="3532175871" sldId="267"/>
            <ac:picMk id="8" creationId="{6B7CECC0-1FE8-B95A-6D5F-E8E683BFEE73}"/>
          </ac:picMkLst>
        </pc:picChg>
        <pc:picChg chg="add mod">
          <ac:chgData name="Lennart Hoffmann Kastbjerg" userId="2a3cbbfd-af4c-430c-9d77-4ea935d22415" providerId="ADAL" clId="{C89AED9B-F4F1-4F85-A271-C513F067CD13}" dt="2024-07-03T11:02:16.978" v="341" actId="1076"/>
          <ac:picMkLst>
            <pc:docMk/>
            <pc:sldMk cId="3532175871" sldId="267"/>
            <ac:picMk id="10" creationId="{6368AE86-3041-6628-DF1C-5964DFC8264F}"/>
          </ac:picMkLst>
        </pc:picChg>
        <pc:extLst>
          <p:ext xmlns:p="http://schemas.openxmlformats.org/presentationml/2006/main" uri="{D6D511B9-2390-475A-947B-AFAB55BFBCF1}">
            <pc226:cmChg xmlns:pc226="http://schemas.microsoft.com/office/powerpoint/2022/06/main/command" chg="add mod">
              <pc226:chgData name="Lennart Hoffmann Kastbjerg" userId="2a3cbbfd-af4c-430c-9d77-4ea935d22415" providerId="ADAL" clId="{C89AED9B-F4F1-4F85-A271-C513F067CD13}" dt="2024-07-03T11:01:25.426" v="340"/>
              <pc2:cmMkLst xmlns:pc2="http://schemas.microsoft.com/office/powerpoint/2019/9/main/command">
                <pc:docMk/>
                <pc:sldMk cId="3532175871" sldId="267"/>
                <pc2:cmMk id="{91BF0E9F-08A6-44AD-BDE3-380DA44A0D47}"/>
              </pc2:cmMkLst>
            </pc226:cmChg>
          </p:ext>
        </pc:extLst>
      </pc:sldChg>
      <pc:sldChg chg="add del">
        <pc:chgData name="Lennart Hoffmann Kastbjerg" userId="2a3cbbfd-af4c-430c-9d77-4ea935d22415" providerId="ADAL" clId="{C89AED9B-F4F1-4F85-A271-C513F067CD13}" dt="2024-07-03T10:48:26.608" v="280" actId="2890"/>
        <pc:sldMkLst>
          <pc:docMk/>
          <pc:sldMk cId="1192513123" sldId="268"/>
        </pc:sldMkLst>
      </pc:sldChg>
    </pc:docChg>
  </pc:docChgLst>
  <pc:docChgLst>
    <pc:chgData name="Michelle Buch Nielsen" userId="e45dfbe9-6fb2-404e-824b-89e19d653230" providerId="ADAL" clId="{E75F1834-23E0-41A7-A744-71BC0B336EB4}"/>
    <pc:docChg chg="undo custSel modSld modMainMaster replTag">
      <pc:chgData name="Michelle Buch Nielsen" userId="e45dfbe9-6fb2-404e-824b-89e19d653230" providerId="ADAL" clId="{E75F1834-23E0-41A7-A744-71BC0B336EB4}" dt="2024-07-30T08:19:36.436" v="2489"/>
      <pc:docMkLst>
        <pc:docMk/>
      </pc:docMkLst>
      <pc:sldChg chg="addSp modSp mod">
        <pc:chgData name="Michelle Buch Nielsen" userId="e45dfbe9-6fb2-404e-824b-89e19d653230" providerId="ADAL" clId="{E75F1834-23E0-41A7-A744-71BC0B336EB4}" dt="2024-07-30T08:19:36.425" v="2450"/>
        <pc:sldMkLst>
          <pc:docMk/>
          <pc:sldMk cId="2044490225" sldId="257"/>
        </pc:sldMkLst>
        <pc:spChg chg="mod">
          <ac:chgData name="Michelle Buch Nielsen" userId="e45dfbe9-6fb2-404e-824b-89e19d653230" providerId="ADAL" clId="{E75F1834-23E0-41A7-A744-71BC0B336EB4}" dt="2024-07-30T08:19:36.414" v="2396"/>
          <ac:spMkLst>
            <pc:docMk/>
            <pc:sldMk cId="2044490225" sldId="257"/>
            <ac:spMk id="4" creationId="{00000000-0000-0000-0000-000000000000}"/>
          </ac:spMkLst>
        </pc:spChg>
        <pc:spChg chg="mod">
          <ac:chgData name="Michelle Buch Nielsen" userId="e45dfbe9-6fb2-404e-824b-89e19d653230" providerId="ADAL" clId="{E75F1834-23E0-41A7-A744-71BC0B336EB4}" dt="2024-07-30T08:19:36.424" v="2444"/>
          <ac:spMkLst>
            <pc:docMk/>
            <pc:sldMk cId="2044490225" sldId="257"/>
            <ac:spMk id="5" creationId="{24305417-A6D7-892C-F80F-FA2A9E80ED2D}"/>
          </ac:spMkLst>
        </pc:spChg>
        <pc:spChg chg="add mod">
          <ac:chgData name="Michelle Buch Nielsen" userId="e45dfbe9-6fb2-404e-824b-89e19d653230" providerId="ADAL" clId="{E75F1834-23E0-41A7-A744-71BC0B336EB4}" dt="2024-07-30T08:14:27.199" v="374" actId="20577"/>
          <ac:spMkLst>
            <pc:docMk/>
            <pc:sldMk cId="2044490225" sldId="257"/>
            <ac:spMk id="6" creationId="{005A9420-77AA-FE84-F624-79753F4780BF}"/>
          </ac:spMkLst>
        </pc:spChg>
        <pc:spChg chg="add mod">
          <ac:chgData name="Michelle Buch Nielsen" userId="e45dfbe9-6fb2-404e-824b-89e19d653230" providerId="ADAL" clId="{E75F1834-23E0-41A7-A744-71BC0B336EB4}" dt="2024-07-30T08:19:21.727" v="2330" actId="20577"/>
          <ac:spMkLst>
            <pc:docMk/>
            <pc:sldMk cId="2044490225" sldId="257"/>
            <ac:spMk id="9" creationId="{1CACB480-3306-8A72-1F10-3231603BDD4C}"/>
          </ac:spMkLst>
        </pc:spChg>
        <pc:spChg chg="mod">
          <ac:chgData name="Michelle Buch Nielsen" userId="e45dfbe9-6fb2-404e-824b-89e19d653230" providerId="ADAL" clId="{E75F1834-23E0-41A7-A744-71BC0B336EB4}" dt="2024-07-30T08:19:36.423" v="2438"/>
          <ac:spMkLst>
            <pc:docMk/>
            <pc:sldMk cId="2044490225" sldId="257"/>
            <ac:spMk id="14" creationId="{00000000-0000-0000-0000-000000000000}"/>
          </ac:spMkLst>
        </pc:spChg>
        <pc:spChg chg="mod">
          <ac:chgData name="Michelle Buch Nielsen" userId="e45dfbe9-6fb2-404e-824b-89e19d653230" providerId="ADAL" clId="{E75F1834-23E0-41A7-A744-71BC0B336EB4}" dt="2024-07-30T08:19:36.415" v="2402"/>
          <ac:spMkLst>
            <pc:docMk/>
            <pc:sldMk cId="2044490225" sldId="257"/>
            <ac:spMk id="16" creationId="{00000000-0000-0000-0000-000000000000}"/>
          </ac:spMkLst>
        </pc:spChg>
        <pc:spChg chg="mod">
          <ac:chgData name="Michelle Buch Nielsen" userId="e45dfbe9-6fb2-404e-824b-89e19d653230" providerId="ADAL" clId="{E75F1834-23E0-41A7-A744-71BC0B336EB4}" dt="2024-07-30T08:19:36.417" v="2408"/>
          <ac:spMkLst>
            <pc:docMk/>
            <pc:sldMk cId="2044490225" sldId="257"/>
            <ac:spMk id="23" creationId="{00000000-0000-0000-0000-000000000000}"/>
          </ac:spMkLst>
        </pc:spChg>
        <pc:spChg chg="mod">
          <ac:chgData name="Michelle Buch Nielsen" userId="e45dfbe9-6fb2-404e-824b-89e19d653230" providerId="ADAL" clId="{E75F1834-23E0-41A7-A744-71BC0B336EB4}" dt="2024-07-30T08:19:36.418" v="2414"/>
          <ac:spMkLst>
            <pc:docMk/>
            <pc:sldMk cId="2044490225" sldId="257"/>
            <ac:spMk id="24" creationId="{00000000-0000-0000-0000-000000000000}"/>
          </ac:spMkLst>
        </pc:spChg>
        <pc:spChg chg="mod">
          <ac:chgData name="Michelle Buch Nielsen" userId="e45dfbe9-6fb2-404e-824b-89e19d653230" providerId="ADAL" clId="{E75F1834-23E0-41A7-A744-71BC0B336EB4}" dt="2024-07-30T08:19:36.420" v="2426"/>
          <ac:spMkLst>
            <pc:docMk/>
            <pc:sldMk cId="2044490225" sldId="257"/>
            <ac:spMk id="27" creationId="{00000000-0000-0000-0000-000000000000}"/>
          </ac:spMkLst>
        </pc:spChg>
        <pc:cxnChg chg="mod">
          <ac:chgData name="Michelle Buch Nielsen" userId="e45dfbe9-6fb2-404e-824b-89e19d653230" providerId="ADAL" clId="{E75F1834-23E0-41A7-A744-71BC0B336EB4}" dt="2024-07-30T08:19:36.419" v="2420"/>
          <ac:cxnSpMkLst>
            <pc:docMk/>
            <pc:sldMk cId="2044490225" sldId="257"/>
            <ac:cxnSpMk id="7" creationId="{00000000-0000-0000-0000-000000000000}"/>
          </ac:cxnSpMkLst>
        </pc:cxnChg>
        <pc:cxnChg chg="mod">
          <ac:chgData name="Michelle Buch Nielsen" userId="e45dfbe9-6fb2-404e-824b-89e19d653230" providerId="ADAL" clId="{E75F1834-23E0-41A7-A744-71BC0B336EB4}" dt="2024-07-30T08:19:36.425" v="2450"/>
          <ac:cxnSpMkLst>
            <pc:docMk/>
            <pc:sldMk cId="2044490225" sldId="257"/>
            <ac:cxnSpMk id="8" creationId="{DBE1DBFB-4207-7F63-AC7F-C0AC65D1921E}"/>
          </ac:cxnSpMkLst>
        </pc:cxnChg>
        <pc:cxnChg chg="mod">
          <ac:chgData name="Michelle Buch Nielsen" userId="e45dfbe9-6fb2-404e-824b-89e19d653230" providerId="ADAL" clId="{E75F1834-23E0-41A7-A744-71BC0B336EB4}" dt="2024-07-30T08:19:36.421" v="2432"/>
          <ac:cxnSpMkLst>
            <pc:docMk/>
            <pc:sldMk cId="2044490225" sldId="257"/>
            <ac:cxnSpMk id="13" creationId="{00000000-0000-0000-0000-000000000000}"/>
          </ac:cxnSpMkLst>
        </pc:cxnChg>
      </pc:sldChg>
      <pc:sldChg chg="addSp delSp modSp mod">
        <pc:chgData name="Michelle Buch Nielsen" userId="e45dfbe9-6fb2-404e-824b-89e19d653230" providerId="ADAL" clId="{E75F1834-23E0-41A7-A744-71BC0B336EB4}" dt="2024-07-30T08:18:25.211" v="2279" actId="20577"/>
        <pc:sldMkLst>
          <pc:docMk/>
          <pc:sldMk cId="1297364416" sldId="260"/>
        </pc:sldMkLst>
        <pc:spChg chg="add del mod">
          <ac:chgData name="Michelle Buch Nielsen" userId="e45dfbe9-6fb2-404e-824b-89e19d653230" providerId="ADAL" clId="{E75F1834-23E0-41A7-A744-71BC0B336EB4}" dt="2024-07-30T08:11:00.249" v="274" actId="478"/>
          <ac:spMkLst>
            <pc:docMk/>
            <pc:sldMk cId="1297364416" sldId="260"/>
            <ac:spMk id="3" creationId="{C8C24CF8-A6B6-28DB-99B6-48B1CF8C63AC}"/>
          </ac:spMkLst>
        </pc:spChg>
        <pc:spChg chg="add mod">
          <ac:chgData name="Michelle Buch Nielsen" userId="e45dfbe9-6fb2-404e-824b-89e19d653230" providerId="ADAL" clId="{E75F1834-23E0-41A7-A744-71BC0B336EB4}" dt="2024-07-30T08:18:25.211" v="2279" actId="20577"/>
          <ac:spMkLst>
            <pc:docMk/>
            <pc:sldMk cId="1297364416" sldId="260"/>
            <ac:spMk id="4" creationId="{2E95586D-F0DB-8077-FBBA-8B65F2CC5F55}"/>
          </ac:spMkLst>
        </pc:spChg>
      </pc:sldChg>
      <pc:sldChg chg="addSp modSp mod">
        <pc:chgData name="Michelle Buch Nielsen" userId="e45dfbe9-6fb2-404e-824b-89e19d653230" providerId="ADAL" clId="{E75F1834-23E0-41A7-A744-71BC0B336EB4}" dt="2024-07-30T08:19:36.413" v="2390"/>
        <pc:sldMkLst>
          <pc:docMk/>
          <pc:sldMk cId="1850474777" sldId="264"/>
        </pc:sldMkLst>
        <pc:spChg chg="add mod">
          <ac:chgData name="Michelle Buch Nielsen" userId="e45dfbe9-6fb2-404e-824b-89e19d653230" providerId="ADAL" clId="{E75F1834-23E0-41A7-A744-71BC0B336EB4}" dt="2024-07-30T08:14:27.200" v="377" actId="20577"/>
          <ac:spMkLst>
            <pc:docMk/>
            <pc:sldMk cId="1850474777" sldId="264"/>
            <ac:spMk id="3" creationId="{38391216-6961-8385-7D97-E2ABC844CAB6}"/>
          </ac:spMkLst>
        </pc:spChg>
        <pc:spChg chg="add mod">
          <ac:chgData name="Michelle Buch Nielsen" userId="e45dfbe9-6fb2-404e-824b-89e19d653230" providerId="ADAL" clId="{E75F1834-23E0-41A7-A744-71BC0B336EB4}" dt="2024-07-30T08:19:00.003" v="2308" actId="14100"/>
          <ac:spMkLst>
            <pc:docMk/>
            <pc:sldMk cId="1850474777" sldId="264"/>
            <ac:spMk id="4" creationId="{5CD2101F-E578-1AA7-D1FD-3AE961DED96F}"/>
          </ac:spMkLst>
        </pc:spChg>
        <pc:spChg chg="mod">
          <ac:chgData name="Michelle Buch Nielsen" userId="e45dfbe9-6fb2-404e-824b-89e19d653230" providerId="ADAL" clId="{E75F1834-23E0-41A7-A744-71BC0B336EB4}" dt="2024-07-30T08:19:36.410" v="2378"/>
          <ac:spMkLst>
            <pc:docMk/>
            <pc:sldMk cId="1850474777" sldId="264"/>
            <ac:spMk id="6" creationId="{00000000-0000-0000-0000-000000000000}"/>
          </ac:spMkLst>
        </pc:spChg>
        <pc:spChg chg="mod">
          <ac:chgData name="Michelle Buch Nielsen" userId="e45dfbe9-6fb2-404e-824b-89e19d653230" providerId="ADAL" clId="{E75F1834-23E0-41A7-A744-71BC0B336EB4}" dt="2024-07-30T08:19:36.413" v="2390"/>
          <ac:spMkLst>
            <pc:docMk/>
            <pc:sldMk cId="1850474777" sldId="264"/>
            <ac:spMk id="9" creationId="{00000000-0000-0000-0000-000000000000}"/>
          </ac:spMkLst>
        </pc:spChg>
        <pc:cxnChg chg="mod">
          <ac:chgData name="Michelle Buch Nielsen" userId="e45dfbe9-6fb2-404e-824b-89e19d653230" providerId="ADAL" clId="{E75F1834-23E0-41A7-A744-71BC0B336EB4}" dt="2024-07-30T08:19:36.412" v="2384"/>
          <ac:cxnSpMkLst>
            <pc:docMk/>
            <pc:sldMk cId="1850474777" sldId="264"/>
            <ac:cxnSpMk id="8" creationId="{00000000-0000-0000-0000-000000000000}"/>
          </ac:cxnSpMkLst>
        </pc:cxnChg>
      </pc:sldChg>
      <pc:sldChg chg="addSp delSp modSp mod">
        <pc:chgData name="Michelle Buch Nielsen" userId="e45dfbe9-6fb2-404e-824b-89e19d653230" providerId="ADAL" clId="{E75F1834-23E0-41A7-A744-71BC0B336EB4}" dt="2024-07-30T08:19:36.436" v="2489"/>
        <pc:sldMkLst>
          <pc:docMk/>
          <pc:sldMk cId="3158284765" sldId="265"/>
        </pc:sldMkLst>
        <pc:spChg chg="add mod">
          <ac:chgData name="Michelle Buch Nielsen" userId="e45dfbe9-6fb2-404e-824b-89e19d653230" providerId="ADAL" clId="{E75F1834-23E0-41A7-A744-71BC0B336EB4}" dt="2024-07-30T08:14:27.189" v="370" actId="1076"/>
          <ac:spMkLst>
            <pc:docMk/>
            <pc:sldMk cId="3158284765" sldId="265"/>
            <ac:spMk id="2" creationId="{1A9F4808-0524-D802-64B4-5CD073CB8E0F}"/>
          </ac:spMkLst>
        </pc:spChg>
        <pc:spChg chg="add mod">
          <ac:chgData name="Michelle Buch Nielsen" userId="e45dfbe9-6fb2-404e-824b-89e19d653230" providerId="ADAL" clId="{E75F1834-23E0-41A7-A744-71BC0B336EB4}" dt="2024-07-30T08:14:55.699" v="411" actId="27636"/>
          <ac:spMkLst>
            <pc:docMk/>
            <pc:sldMk cId="3158284765" sldId="265"/>
            <ac:spMk id="3" creationId="{19E97E38-6EB7-D7F6-4927-B840F51E32F6}"/>
          </ac:spMkLst>
        </pc:spChg>
        <pc:spChg chg="mod">
          <ac:chgData name="Michelle Buch Nielsen" userId="e45dfbe9-6fb2-404e-824b-89e19d653230" providerId="ADAL" clId="{E75F1834-23E0-41A7-A744-71BC0B336EB4}" dt="2024-07-30T08:19:36.426" v="2456"/>
          <ac:spMkLst>
            <pc:docMk/>
            <pc:sldMk cId="3158284765" sldId="265"/>
            <ac:spMk id="5" creationId="{00000000-0000-0000-0000-000000000000}"/>
          </ac:spMkLst>
        </pc:spChg>
        <pc:spChg chg="mod">
          <ac:chgData name="Michelle Buch Nielsen" userId="e45dfbe9-6fb2-404e-824b-89e19d653230" providerId="ADAL" clId="{E75F1834-23E0-41A7-A744-71BC0B336EB4}" dt="2024-07-30T08:19:36.428" v="2462"/>
          <ac:spMkLst>
            <pc:docMk/>
            <pc:sldMk cId="3158284765" sldId="265"/>
            <ac:spMk id="6" creationId="{00000000-0000-0000-0000-000000000000}"/>
          </ac:spMkLst>
        </pc:spChg>
        <pc:spChg chg="mod">
          <ac:chgData name="Michelle Buch Nielsen" userId="e45dfbe9-6fb2-404e-824b-89e19d653230" providerId="ADAL" clId="{E75F1834-23E0-41A7-A744-71BC0B336EB4}" dt="2024-07-30T08:19:36.429" v="2468"/>
          <ac:spMkLst>
            <pc:docMk/>
            <pc:sldMk cId="3158284765" sldId="265"/>
            <ac:spMk id="7" creationId="{00000000-0000-0000-0000-000000000000}"/>
          </ac:spMkLst>
        </pc:spChg>
        <pc:spChg chg="mod">
          <ac:chgData name="Michelle Buch Nielsen" userId="e45dfbe9-6fb2-404e-824b-89e19d653230" providerId="ADAL" clId="{E75F1834-23E0-41A7-A744-71BC0B336EB4}" dt="2024-07-30T08:19:36.430" v="2474"/>
          <ac:spMkLst>
            <pc:docMk/>
            <pc:sldMk cId="3158284765" sldId="265"/>
            <ac:spMk id="8" creationId="{00000000-0000-0000-0000-000000000000}"/>
          </ac:spMkLst>
        </pc:spChg>
        <pc:spChg chg="add del mod">
          <ac:chgData name="Michelle Buch Nielsen" userId="e45dfbe9-6fb2-404e-824b-89e19d653230" providerId="ADAL" clId="{E75F1834-23E0-41A7-A744-71BC0B336EB4}" dt="2024-07-30T08:19:36.431" v="2480"/>
          <ac:spMkLst>
            <pc:docMk/>
            <pc:sldMk cId="3158284765" sldId="265"/>
            <ac:spMk id="11" creationId="{00000000-0000-0000-0000-000000000000}"/>
          </ac:spMkLst>
        </pc:spChg>
        <pc:picChg chg="mod">
          <ac:chgData name="Michelle Buch Nielsen" userId="e45dfbe9-6fb2-404e-824b-89e19d653230" providerId="ADAL" clId="{E75F1834-23E0-41A7-A744-71BC0B336EB4}" dt="2024-07-30T08:19:36.436" v="2489"/>
          <ac:picMkLst>
            <pc:docMk/>
            <pc:sldMk cId="3158284765" sldId="265"/>
            <ac:picMk id="1026" creationId="{00000000-0000-0000-0000-000000000000}"/>
          </ac:picMkLst>
        </pc:picChg>
        <pc:cxnChg chg="mod">
          <ac:chgData name="Michelle Buch Nielsen" userId="e45dfbe9-6fb2-404e-824b-89e19d653230" providerId="ADAL" clId="{E75F1834-23E0-41A7-A744-71BC0B336EB4}" dt="2024-07-30T08:19:36.433" v="2486"/>
          <ac:cxnSpMkLst>
            <pc:docMk/>
            <pc:sldMk cId="3158284765" sldId="265"/>
            <ac:cxnSpMk id="13" creationId="{00000000-0000-0000-0000-000000000000}"/>
          </ac:cxnSpMkLst>
        </pc:cxnChg>
      </pc:sldChg>
      <pc:sldChg chg="addSp modSp mod">
        <pc:chgData name="Michelle Buch Nielsen" userId="e45dfbe9-6fb2-404e-824b-89e19d653230" providerId="ADAL" clId="{E75F1834-23E0-41A7-A744-71BC0B336EB4}" dt="2024-07-30T08:19:36.409" v="2372"/>
        <pc:sldMkLst>
          <pc:docMk/>
          <pc:sldMk cId="3532175871" sldId="267"/>
        </pc:sldMkLst>
        <pc:spChg chg="add mod">
          <ac:chgData name="Michelle Buch Nielsen" userId="e45dfbe9-6fb2-404e-824b-89e19d653230" providerId="ADAL" clId="{E75F1834-23E0-41A7-A744-71BC0B336EB4}" dt="2024-07-30T08:14:27.202" v="383" actId="20577"/>
          <ac:spMkLst>
            <pc:docMk/>
            <pc:sldMk cId="3532175871" sldId="267"/>
            <ac:spMk id="2" creationId="{C00DFC87-35FB-899E-905D-B0D88E247E93}"/>
          </ac:spMkLst>
        </pc:spChg>
        <pc:spChg chg="add mod">
          <ac:chgData name="Michelle Buch Nielsen" userId="e45dfbe9-6fb2-404e-824b-89e19d653230" providerId="ADAL" clId="{E75F1834-23E0-41A7-A744-71BC0B336EB4}" dt="2024-07-30T08:18:38.659" v="2289" actId="14100"/>
          <ac:spMkLst>
            <pc:docMk/>
            <pc:sldMk cId="3532175871" sldId="267"/>
            <ac:spMk id="3" creationId="{9F877128-A689-803E-E828-FE793C738E8A}"/>
          </ac:spMkLst>
        </pc:spChg>
        <pc:spChg chg="mod">
          <ac:chgData name="Michelle Buch Nielsen" userId="e45dfbe9-6fb2-404e-824b-89e19d653230" providerId="ADAL" clId="{E75F1834-23E0-41A7-A744-71BC0B336EB4}" dt="2024-07-30T08:19:36.402" v="2336"/>
          <ac:spMkLst>
            <pc:docMk/>
            <pc:sldMk cId="3532175871" sldId="267"/>
            <ac:spMk id="5" creationId="{00000000-0000-0000-0000-000000000000}"/>
          </ac:spMkLst>
        </pc:spChg>
        <pc:spChg chg="mod">
          <ac:chgData name="Michelle Buch Nielsen" userId="e45dfbe9-6fb2-404e-824b-89e19d653230" providerId="ADAL" clId="{E75F1834-23E0-41A7-A744-71BC0B336EB4}" dt="2024-07-30T08:19:36.404" v="2348"/>
          <ac:spMkLst>
            <pc:docMk/>
            <pc:sldMk cId="3532175871" sldId="267"/>
            <ac:spMk id="7" creationId="{00000000-0000-0000-0000-000000000000}"/>
          </ac:spMkLst>
        </pc:spChg>
        <pc:spChg chg="mod">
          <ac:chgData name="Michelle Buch Nielsen" userId="e45dfbe9-6fb2-404e-824b-89e19d653230" providerId="ADAL" clId="{E75F1834-23E0-41A7-A744-71BC0B336EB4}" dt="2024-07-30T08:19:36.406" v="2354"/>
          <ac:spMkLst>
            <pc:docMk/>
            <pc:sldMk cId="3532175871" sldId="267"/>
            <ac:spMk id="11" creationId="{00000000-0000-0000-0000-000000000000}"/>
          </ac:spMkLst>
        </pc:spChg>
        <pc:spChg chg="mod">
          <ac:chgData name="Michelle Buch Nielsen" userId="e45dfbe9-6fb2-404e-824b-89e19d653230" providerId="ADAL" clId="{E75F1834-23E0-41A7-A744-71BC0B336EB4}" dt="2024-07-30T08:19:36.407" v="2360"/>
          <ac:spMkLst>
            <pc:docMk/>
            <pc:sldMk cId="3532175871" sldId="267"/>
            <ac:spMk id="12" creationId="{00000000-0000-0000-0000-000000000000}"/>
          </ac:spMkLst>
        </pc:spChg>
        <pc:spChg chg="mod">
          <ac:chgData name="Michelle Buch Nielsen" userId="e45dfbe9-6fb2-404e-824b-89e19d653230" providerId="ADAL" clId="{E75F1834-23E0-41A7-A744-71BC0B336EB4}" dt="2024-07-30T08:19:36.408" v="2366"/>
          <ac:spMkLst>
            <pc:docMk/>
            <pc:sldMk cId="3532175871" sldId="267"/>
            <ac:spMk id="13" creationId="{00000000-0000-0000-0000-000000000000}"/>
          </ac:spMkLst>
        </pc:spChg>
        <pc:cxnChg chg="mod">
          <ac:chgData name="Michelle Buch Nielsen" userId="e45dfbe9-6fb2-404e-824b-89e19d653230" providerId="ADAL" clId="{E75F1834-23E0-41A7-A744-71BC0B336EB4}" dt="2024-07-30T08:19:36.403" v="2342"/>
          <ac:cxnSpMkLst>
            <pc:docMk/>
            <pc:sldMk cId="3532175871" sldId="267"/>
            <ac:cxnSpMk id="6" creationId="{00000000-0000-0000-0000-000000000000}"/>
          </ac:cxnSpMkLst>
        </pc:cxnChg>
        <pc:cxnChg chg="mod">
          <ac:chgData name="Michelle Buch Nielsen" userId="e45dfbe9-6fb2-404e-824b-89e19d653230" providerId="ADAL" clId="{E75F1834-23E0-41A7-A744-71BC0B336EB4}" dt="2024-07-30T08:19:36.409" v="2372"/>
          <ac:cxnSpMkLst>
            <pc:docMk/>
            <pc:sldMk cId="3532175871" sldId="267"/>
            <ac:cxnSpMk id="17" creationId="{00000000-0000-0000-0000-000000000000}"/>
          </ac:cxnSpMkLst>
        </pc:cxnChg>
      </pc:sldChg>
      <pc:sldMasterChg chg="modSldLayout">
        <pc:chgData name="Michelle Buch Nielsen" userId="e45dfbe9-6fb2-404e-824b-89e19d653230" providerId="ADAL" clId="{E75F1834-23E0-41A7-A744-71BC0B336EB4}" dt="2024-07-30T08:18:32.573" v="2283"/>
        <pc:sldMasterMkLst>
          <pc:docMk/>
          <pc:sldMasterMk cId="3786724023" sldId="2147483684"/>
        </pc:sldMasterMkLst>
        <pc:sldLayoutChg chg="addSp delSp modSp mod">
          <pc:chgData name="Michelle Buch Nielsen" userId="e45dfbe9-6fb2-404e-824b-89e19d653230" providerId="ADAL" clId="{E75F1834-23E0-41A7-A744-71BC0B336EB4}" dt="2024-07-30T08:18:32.573" v="2283"/>
          <pc:sldLayoutMkLst>
            <pc:docMk/>
            <pc:sldMasterMk cId="3786724023" sldId="2147483684"/>
            <pc:sldLayoutMk cId="1953585061" sldId="2147483696"/>
          </pc:sldLayoutMkLst>
          <pc:spChg chg="add del mod">
            <ac:chgData name="Michelle Buch Nielsen" userId="e45dfbe9-6fb2-404e-824b-89e19d653230" providerId="ADAL" clId="{E75F1834-23E0-41A7-A744-71BC0B336EB4}" dt="2024-07-30T08:14:27.203" v="384" actId="478"/>
            <ac:spMkLst>
              <pc:docMk/>
              <pc:sldMasterMk cId="3786724023" sldId="2147483684"/>
              <pc:sldLayoutMk cId="1953585061" sldId="2147483696"/>
              <ac:spMk id="2" creationId="{1F2C4341-9B92-06CE-B211-F9936BE7274F}"/>
            </ac:spMkLst>
          </pc:spChg>
          <pc:spChg chg="add del mod">
            <ac:chgData name="Michelle Buch Nielsen" userId="e45dfbe9-6fb2-404e-824b-89e19d653230" providerId="ADAL" clId="{E75F1834-23E0-41A7-A744-71BC0B336EB4}" dt="2024-07-30T08:14:27.200" v="378" actId="478"/>
            <ac:spMkLst>
              <pc:docMk/>
              <pc:sldMasterMk cId="3786724023" sldId="2147483684"/>
              <pc:sldLayoutMk cId="1953585061" sldId="2147483696"/>
              <ac:spMk id="3" creationId="{588FB24C-9A55-39E7-F6E6-2A4A720F107E}"/>
            </ac:spMkLst>
          </pc:spChg>
          <pc:spChg chg="add del mod">
            <ac:chgData name="Michelle Buch Nielsen" userId="e45dfbe9-6fb2-404e-824b-89e19d653230" providerId="ADAL" clId="{E75F1834-23E0-41A7-A744-71BC0B336EB4}" dt="2024-07-30T08:14:27.199" v="375" actId="478"/>
            <ac:spMkLst>
              <pc:docMk/>
              <pc:sldMasterMk cId="3786724023" sldId="2147483684"/>
              <pc:sldLayoutMk cId="1953585061" sldId="2147483696"/>
              <ac:spMk id="4" creationId="{6B1503E2-A9B2-D673-3D7E-3BCF82E66FBD}"/>
            </ac:spMkLst>
          </pc:spChg>
          <pc:spChg chg="add del mod">
            <ac:chgData name="Michelle Buch Nielsen" userId="e45dfbe9-6fb2-404e-824b-89e19d653230" providerId="ADAL" clId="{E75F1834-23E0-41A7-A744-71BC0B336EB4}" dt="2024-07-30T08:14:27.197" v="371" actId="478"/>
            <ac:spMkLst>
              <pc:docMk/>
              <pc:sldMasterMk cId="3786724023" sldId="2147483684"/>
              <pc:sldLayoutMk cId="1953585061" sldId="2147483696"/>
              <ac:spMk id="5" creationId="{773FD6D0-35BE-8C54-86D7-E9B8FA86C864}"/>
            </ac:spMkLst>
          </pc:spChg>
          <pc:spChg chg="add del mod">
            <ac:chgData name="Michelle Buch Nielsen" userId="e45dfbe9-6fb2-404e-824b-89e19d653230" providerId="ADAL" clId="{E75F1834-23E0-41A7-A744-71BC0B336EB4}" dt="2024-07-30T08:14:41.029" v="389"/>
            <ac:spMkLst>
              <pc:docMk/>
              <pc:sldMasterMk cId="3786724023" sldId="2147483684"/>
              <pc:sldLayoutMk cId="1953585061" sldId="2147483696"/>
              <ac:spMk id="6" creationId="{3EC0BE3D-51AC-8C89-5722-FE0C5DA99143}"/>
            </ac:spMkLst>
          </pc:spChg>
          <pc:spChg chg="add del mod">
            <ac:chgData name="Michelle Buch Nielsen" userId="e45dfbe9-6fb2-404e-824b-89e19d653230" providerId="ADAL" clId="{E75F1834-23E0-41A7-A744-71BC0B336EB4}" dt="2024-07-30T08:18:07.184" v="2262"/>
            <ac:spMkLst>
              <pc:docMk/>
              <pc:sldMasterMk cId="3786724023" sldId="2147483684"/>
              <pc:sldLayoutMk cId="1953585061" sldId="2147483696"/>
              <ac:spMk id="7" creationId="{3D966943-E0A3-9ED1-7424-0B1637FFDFBF}"/>
            </ac:spMkLst>
          </pc:spChg>
          <pc:spChg chg="add del mod">
            <ac:chgData name="Michelle Buch Nielsen" userId="e45dfbe9-6fb2-404e-824b-89e19d653230" providerId="ADAL" clId="{E75F1834-23E0-41A7-A744-71BC0B336EB4}" dt="2024-07-30T08:18:16.102" v="2269"/>
            <ac:spMkLst>
              <pc:docMk/>
              <pc:sldMasterMk cId="3786724023" sldId="2147483684"/>
              <pc:sldLayoutMk cId="1953585061" sldId="2147483696"/>
              <ac:spMk id="8" creationId="{D16E10E9-AAF3-EB50-A48D-B429DE3DF764}"/>
            </ac:spMkLst>
          </pc:spChg>
          <pc:spChg chg="add del mod">
            <ac:chgData name="Michelle Buch Nielsen" userId="e45dfbe9-6fb2-404e-824b-89e19d653230" providerId="ADAL" clId="{E75F1834-23E0-41A7-A744-71BC0B336EB4}" dt="2024-07-30T08:18:32.573" v="2283"/>
            <ac:spMkLst>
              <pc:docMk/>
              <pc:sldMasterMk cId="3786724023" sldId="2147483684"/>
              <pc:sldLayoutMk cId="1953585061" sldId="2147483696"/>
              <ac:spMk id="9" creationId="{0308BEC6-C2E8-C72E-7B68-821C2BC05082}"/>
            </ac:spMkLst>
          </pc:spChg>
        </pc:sldLayoutChg>
        <pc:sldLayoutChg chg="addSp delSp modSp mod">
          <pc:chgData name="Michelle Buch Nielsen" userId="e45dfbe9-6fb2-404e-824b-89e19d653230" providerId="ADAL" clId="{E75F1834-23E0-41A7-A744-71BC0B336EB4}" dt="2024-07-30T08:11:09.627" v="278"/>
          <pc:sldLayoutMkLst>
            <pc:docMk/>
            <pc:sldMasterMk cId="3786724023" sldId="2147483684"/>
            <pc:sldLayoutMk cId="1904810043" sldId="2147483697"/>
          </pc:sldLayoutMkLst>
          <pc:spChg chg="add del mod">
            <ac:chgData name="Michelle Buch Nielsen" userId="e45dfbe9-6fb2-404e-824b-89e19d653230" providerId="ADAL" clId="{E75F1834-23E0-41A7-A744-71BC0B336EB4}" dt="2024-07-30T08:10:47.115" v="269"/>
            <ac:spMkLst>
              <pc:docMk/>
              <pc:sldMasterMk cId="3786724023" sldId="2147483684"/>
              <pc:sldLayoutMk cId="1904810043" sldId="2147483697"/>
              <ac:spMk id="4" creationId="{CFAED9C2-4CD9-5CB7-3BA2-9CB8CD63432C}"/>
            </ac:spMkLst>
          </pc:spChg>
          <pc:spChg chg="add del mod">
            <ac:chgData name="Michelle Buch Nielsen" userId="e45dfbe9-6fb2-404e-824b-89e19d653230" providerId="ADAL" clId="{E75F1834-23E0-41A7-A744-71BC0B336EB4}" dt="2024-07-30T08:11:09.627" v="278"/>
            <ac:spMkLst>
              <pc:docMk/>
              <pc:sldMasterMk cId="3786724023" sldId="2147483684"/>
              <pc:sldLayoutMk cId="1904810043" sldId="2147483697"/>
              <ac:spMk id="5" creationId="{E624AACF-2484-690F-6982-C14FD06DD8BC}"/>
            </ac:spMkLst>
          </pc:spChg>
        </pc:sldLayoutChg>
      </pc:sldMasterChg>
    </pc:docChg>
  </pc:docChgLst>
  <pc:docChgLst>
    <pc:chgData name="Michelle Buch Nielsen" userId="S::mibn@aabenraa.dk::e45dfbe9-6fb2-404e-824b-89e19d653230" providerId="AD" clId="Web-{3B309357-482E-0D0B-C733-0D37A3BA673A}"/>
    <pc:docChg chg="modSld">
      <pc:chgData name="Michelle Buch Nielsen" userId="S::mibn@aabenraa.dk::e45dfbe9-6fb2-404e-824b-89e19d653230" providerId="AD" clId="Web-{3B309357-482E-0D0B-C733-0D37A3BA673A}" dt="2024-07-08T11:21:30.735" v="218" actId="1076"/>
      <pc:docMkLst>
        <pc:docMk/>
      </pc:docMkLst>
      <pc:sldChg chg="modSp">
        <pc:chgData name="Michelle Buch Nielsen" userId="S::mibn@aabenraa.dk::e45dfbe9-6fb2-404e-824b-89e19d653230" providerId="AD" clId="Web-{3B309357-482E-0D0B-C733-0D37A3BA673A}" dt="2024-07-08T11:07:26.078" v="207" actId="20577"/>
        <pc:sldMkLst>
          <pc:docMk/>
          <pc:sldMk cId="1850474777" sldId="264"/>
        </pc:sldMkLst>
        <pc:spChg chg="mod">
          <ac:chgData name="Michelle Buch Nielsen" userId="S::mibn@aabenraa.dk::e45dfbe9-6fb2-404e-824b-89e19d653230" providerId="AD" clId="Web-{3B309357-482E-0D0B-C733-0D37A3BA673A}" dt="2024-07-08T11:07:26.078" v="207" actId="20577"/>
          <ac:spMkLst>
            <pc:docMk/>
            <pc:sldMk cId="1850474777" sldId="264"/>
            <ac:spMk id="2" creationId="{00000000-0000-0000-0000-000000000000}"/>
          </ac:spMkLst>
        </pc:spChg>
      </pc:sldChg>
      <pc:sldChg chg="delSp modSp delCm">
        <pc:chgData name="Michelle Buch Nielsen" userId="S::mibn@aabenraa.dk::e45dfbe9-6fb2-404e-824b-89e19d653230" providerId="AD" clId="Web-{3B309357-482E-0D0B-C733-0D37A3BA673A}" dt="2024-07-08T11:21:30.735" v="218" actId="1076"/>
        <pc:sldMkLst>
          <pc:docMk/>
          <pc:sldMk cId="3532175871" sldId="267"/>
        </pc:sldMkLst>
        <pc:spChg chg="mod">
          <ac:chgData name="Michelle Buch Nielsen" userId="S::mibn@aabenraa.dk::e45dfbe9-6fb2-404e-824b-89e19d653230" providerId="AD" clId="Web-{3B309357-482E-0D0B-C733-0D37A3BA673A}" dt="2024-07-08T11:21:21.001" v="216" actId="1076"/>
          <ac:spMkLst>
            <pc:docMk/>
            <pc:sldMk cId="3532175871" sldId="267"/>
            <ac:spMk id="5" creationId="{00000000-0000-0000-0000-000000000000}"/>
          </ac:spMkLst>
        </pc:spChg>
        <pc:graphicFrameChg chg="mod modGraphic">
          <ac:chgData name="Michelle Buch Nielsen" userId="S::mibn@aabenraa.dk::e45dfbe9-6fb2-404e-824b-89e19d653230" providerId="AD" clId="Web-{3B309357-482E-0D0B-C733-0D37A3BA673A}" dt="2024-07-08T11:06:56.562" v="200" actId="20577"/>
          <ac:graphicFrameMkLst>
            <pc:docMk/>
            <pc:sldMk cId="3532175871" sldId="267"/>
            <ac:graphicFrameMk id="16" creationId="{00000000-0000-0000-0000-000000000000}"/>
          </ac:graphicFrameMkLst>
        </pc:graphicFrameChg>
        <pc:picChg chg="del mod">
          <ac:chgData name="Michelle Buch Nielsen" userId="S::mibn@aabenraa.dk::e45dfbe9-6fb2-404e-824b-89e19d653230" providerId="AD" clId="Web-{3B309357-482E-0D0B-C733-0D37A3BA673A}" dt="2024-07-08T11:01:02.635" v="4"/>
          <ac:picMkLst>
            <pc:docMk/>
            <pc:sldMk cId="3532175871" sldId="267"/>
            <ac:picMk id="8" creationId="{2C764D73-75A1-76E3-573A-5E994A469762}"/>
          </ac:picMkLst>
        </pc:picChg>
        <pc:picChg chg="del mod">
          <ac:chgData name="Michelle Buch Nielsen" userId="S::mibn@aabenraa.dk::e45dfbe9-6fb2-404e-824b-89e19d653230" providerId="AD" clId="Web-{3B309357-482E-0D0B-C733-0D37A3BA673A}" dt="2024-07-08T11:01:04.181" v="5"/>
          <ac:picMkLst>
            <pc:docMk/>
            <pc:sldMk cId="3532175871" sldId="267"/>
            <ac:picMk id="10" creationId="{6368AE86-3041-6628-DF1C-5964DFC8264F}"/>
          </ac:picMkLst>
        </pc:picChg>
        <pc:cxnChg chg="mod">
          <ac:chgData name="Michelle Buch Nielsen" userId="S::mibn@aabenraa.dk::e45dfbe9-6fb2-404e-824b-89e19d653230" providerId="AD" clId="Web-{3B309357-482E-0D0B-C733-0D37A3BA673A}" dt="2024-07-08T11:21:30.735" v="218" actId="1076"/>
          <ac:cxnSpMkLst>
            <pc:docMk/>
            <pc:sldMk cId="3532175871" sldId="267"/>
            <ac:cxnSpMk id="6" creationId="{00000000-0000-0000-0000-000000000000}"/>
          </ac:cxnSpMkLst>
        </pc:cxnChg>
        <pc:extLst>
          <p:ext xmlns:p="http://schemas.openxmlformats.org/presentationml/2006/main" uri="{D6D511B9-2390-475A-947B-AFAB55BFBCF1}">
            <pc226:cmChg xmlns:pc226="http://schemas.microsoft.com/office/powerpoint/2022/06/main/command" chg="del">
              <pc226:chgData name="Michelle Buch Nielsen" userId="S::mibn@aabenraa.dk::e45dfbe9-6fb2-404e-824b-89e19d653230" providerId="AD" clId="Web-{3B309357-482E-0D0B-C733-0D37A3BA673A}" dt="2024-07-08T11:05:12.279" v="165"/>
              <pc2:cmMkLst xmlns:pc2="http://schemas.microsoft.com/office/powerpoint/2019/9/main/command">
                <pc:docMk/>
                <pc:sldMk cId="3532175871" sldId="267"/>
                <pc2:cmMk id="{91BF0E9F-08A6-44AD-BDE3-380DA44A0D47}"/>
              </pc2:cmMkLst>
            </pc226:cmChg>
          </p:ext>
        </pc:ext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210621-9DA1-4B44-88F8-22FBC44A7F09}" type="doc">
      <dgm:prSet loTypeId="urn:microsoft.com/office/officeart/2005/8/layout/hProcess10" loCatId="picture" qsTypeId="urn:microsoft.com/office/officeart/2005/8/quickstyle/simple2" qsCatId="simple" csTypeId="urn:microsoft.com/office/officeart/2005/8/colors/colorful5" csCatId="colorful" phldr="1"/>
      <dgm:spPr/>
      <dgm:t>
        <a:bodyPr/>
        <a:lstStyle/>
        <a:p>
          <a:endParaRPr lang="da-DK"/>
        </a:p>
      </dgm:t>
    </dgm:pt>
    <dgm:pt modelId="{F08D020E-A8B2-4C85-89B2-CFF9AB126DB7}">
      <dgm:prSet phldrT="[Tekst]"/>
      <dgm:spPr/>
      <dgm:t>
        <a:bodyPr/>
        <a:lstStyle/>
        <a:p>
          <a:pPr rtl="0"/>
          <a:r>
            <a:rPr lang="da-DK"/>
            <a:t>Gå udenfor</a:t>
          </a:r>
          <a:r>
            <a:rPr lang="da-DK" baseline="0"/>
            <a:t> Citrix</a:t>
          </a:r>
          <a:r>
            <a:rPr lang="da-DK" baseline="0">
              <a:latin typeface="Calibri Light" panose="020F0302020204030204"/>
            </a:rPr>
            <a:t> </a:t>
          </a:r>
          <a:endParaRPr lang="da-DK"/>
        </a:p>
      </dgm:t>
    </dgm:pt>
    <dgm:pt modelId="{D8EE4B3F-4208-4D78-BCFD-92FC535D3E41}" type="parTrans" cxnId="{1E3F7DD4-2F04-40D8-B5D1-78AC37528FBB}">
      <dgm:prSet/>
      <dgm:spPr/>
      <dgm:t>
        <a:bodyPr/>
        <a:lstStyle/>
        <a:p>
          <a:endParaRPr lang="da-DK"/>
        </a:p>
      </dgm:t>
    </dgm:pt>
    <dgm:pt modelId="{5C34B048-D760-4FBF-A315-E18C12D97DFE}" type="sibTrans" cxnId="{1E3F7DD4-2F04-40D8-B5D1-78AC37528FBB}">
      <dgm:prSet/>
      <dgm:spPr/>
      <dgm:t>
        <a:bodyPr/>
        <a:lstStyle/>
        <a:p>
          <a:endParaRPr lang="da-DK"/>
        </a:p>
      </dgm:t>
    </dgm:pt>
    <dgm:pt modelId="{84281843-2645-4515-80FC-9F3DFEC91416}">
      <dgm:prSet phldrT="[Tekst]"/>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da-DK" sz="1800"/>
            <a:t>Åben Stifinder</a:t>
          </a:r>
          <a:r>
            <a:rPr lang="da-DK" sz="1800">
              <a:latin typeface="Calibri Light" panose="020F0302020204030204"/>
            </a:rPr>
            <a:t> </a:t>
          </a:r>
          <a:endParaRPr lang="da-DK" sz="1800"/>
        </a:p>
      </dgm:t>
    </dgm:pt>
    <dgm:pt modelId="{60253C3A-2B57-48C3-9ABE-CA2098AFE3EC}" type="parTrans" cxnId="{B9A1AD25-C27C-4902-B602-072C58CE164F}">
      <dgm:prSet/>
      <dgm:spPr/>
      <dgm:t>
        <a:bodyPr/>
        <a:lstStyle/>
        <a:p>
          <a:endParaRPr lang="da-DK"/>
        </a:p>
      </dgm:t>
    </dgm:pt>
    <dgm:pt modelId="{E0574FE5-4574-4405-8E0B-17E21F7EC86C}" type="sibTrans" cxnId="{B9A1AD25-C27C-4902-B602-072C58CE164F}">
      <dgm:prSet/>
      <dgm:spPr/>
      <dgm:t>
        <a:bodyPr/>
        <a:lstStyle/>
        <a:p>
          <a:endParaRPr lang="da-DK"/>
        </a:p>
      </dgm:t>
    </dgm:pt>
    <dgm:pt modelId="{972F958A-C83C-4723-BC83-2523BF94D031}">
      <dgm:prSet phldrT="[Tekst]"/>
      <dgm:spPr/>
      <dgm: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Tryk på</a:t>
          </a:r>
          <a:r>
            <a:rPr lang="da-DK" sz="1800" baseline="0"/>
            <a:t> </a:t>
          </a:r>
          <a:r>
            <a:rPr lang="da-DK" sz="1800"/>
            <a:t>Denne</a:t>
          </a:r>
          <a:r>
            <a:rPr lang="da-DK" sz="1800" baseline="0"/>
            <a:t> PC</a:t>
          </a:r>
          <a:r>
            <a:rPr lang="da-DK" sz="1800" baseline="0">
              <a:latin typeface="Calibri Light" panose="020F0302020204030204"/>
            </a:rPr>
            <a:t> </a:t>
          </a:r>
          <a:endParaRPr lang="da-DK" sz="1800"/>
        </a:p>
      </dgm:t>
    </dgm:pt>
    <dgm:pt modelId="{4F237FD3-C5E9-4C5D-BD6C-32A5D0C4013E}" type="parTrans" cxnId="{C285E131-6C10-4C29-A915-D110186ACDC1}">
      <dgm:prSet/>
      <dgm:spPr/>
      <dgm:t>
        <a:bodyPr/>
        <a:lstStyle/>
        <a:p>
          <a:endParaRPr lang="da-DK"/>
        </a:p>
      </dgm:t>
    </dgm:pt>
    <dgm:pt modelId="{65D6F5F2-13D0-4AA4-8829-A5DEA60A11D6}" type="sibTrans" cxnId="{C285E131-6C10-4C29-A915-D110186ACDC1}">
      <dgm:prSet/>
      <dgm:spPr/>
      <dgm:t>
        <a:bodyPr/>
        <a:lstStyle/>
        <a:p>
          <a:endParaRPr lang="da-DK"/>
        </a:p>
      </dgm:t>
    </dgm:pt>
    <dgm:pt modelId="{115AEA3E-594E-4D60-A9CF-08737201BE23}">
      <dgm:prSet/>
      <dgm:spPr/>
      <dgm:t>
        <a:bodyPr/>
        <a:lstStyle/>
        <a:p>
          <a:pPr rtl="0"/>
          <a:r>
            <a:rPr lang="da-DK">
              <a:latin typeface="Calibri Light" panose="020F0302020204030204"/>
            </a:rPr>
            <a:t>Undersøg</a:t>
          </a:r>
          <a:r>
            <a:rPr lang="da-DK" baseline="0"/>
            <a:t> </a:t>
          </a:r>
          <a:r>
            <a:rPr lang="da-DK" baseline="0">
              <a:latin typeface="Calibri Light" panose="020F0302020204030204"/>
            </a:rPr>
            <a:t>de forskellige mapper fx Windows</a:t>
          </a:r>
          <a:r>
            <a:rPr lang="da-DK" baseline="0"/>
            <a:t> (C</a:t>
          </a:r>
          <a:r>
            <a:rPr lang="da-DK" baseline="0">
              <a:latin typeface="Calibri Light" panose="020F0302020204030204"/>
            </a:rPr>
            <a:t>:)</a:t>
          </a:r>
          <a:r>
            <a:rPr lang="da-DK">
              <a:latin typeface="Calibri Light" panose="020F0302020204030204"/>
            </a:rPr>
            <a:t> eller downloads osv.</a:t>
          </a:r>
          <a:endParaRPr lang="da-DK"/>
        </a:p>
      </dgm:t>
    </dgm:pt>
    <dgm:pt modelId="{DCAEB8A6-5E05-4894-B7B7-AF6702FEFD8E}" type="parTrans" cxnId="{1522419B-3913-4E2F-AC9F-EF03BED7B56B}">
      <dgm:prSet/>
      <dgm:spPr/>
      <dgm:t>
        <a:bodyPr/>
        <a:lstStyle/>
        <a:p>
          <a:endParaRPr lang="da-DK"/>
        </a:p>
      </dgm:t>
    </dgm:pt>
    <dgm:pt modelId="{4CBA5DC6-3426-4B52-B647-A20EDFB10BD4}" type="sibTrans" cxnId="{1522419B-3913-4E2F-AC9F-EF03BED7B56B}">
      <dgm:prSet/>
      <dgm:spPr/>
      <dgm:t>
        <a:bodyPr/>
        <a:lstStyle/>
        <a:p>
          <a:endParaRPr lang="da-DK"/>
        </a:p>
      </dgm:t>
    </dgm:pt>
    <dgm:pt modelId="{DC8C612A-D1D3-45D2-B782-E42B7B35F517}" type="pres">
      <dgm:prSet presAssocID="{BA210621-9DA1-4B44-88F8-22FBC44A7F09}" presName="Name0" presStyleCnt="0">
        <dgm:presLayoutVars>
          <dgm:dir/>
          <dgm:resizeHandles val="exact"/>
        </dgm:presLayoutVars>
      </dgm:prSet>
      <dgm:spPr/>
    </dgm:pt>
    <dgm:pt modelId="{AAED8605-6249-4E19-93D4-F805E02AB9C8}" type="pres">
      <dgm:prSet presAssocID="{F08D020E-A8B2-4C85-89B2-CFF9AB126DB7}" presName="composite" presStyleCnt="0"/>
      <dgm:spPr/>
    </dgm:pt>
    <dgm:pt modelId="{13568C0F-7602-4C01-8D6F-ED5587D5B428}" type="pres">
      <dgm:prSet presAssocID="{F08D020E-A8B2-4C85-89B2-CFF9AB126DB7}" presName="imagSh" presStyleLbl="bgImgPlace1" presStyleIdx="0" presStyleCnt="4"/>
      <dgm:spPr>
        <a:blipFill rotWithShape="1">
          <a:blip xmlns:r="http://schemas.openxmlformats.org/officeDocument/2006/relationships" r:embed="rId1"/>
          <a:stretch>
            <a:fillRect/>
          </a:stretch>
        </a:blipFill>
      </dgm:spPr>
    </dgm:pt>
    <dgm:pt modelId="{D93152D1-127B-4A93-AB7B-9B5C9532173C}" type="pres">
      <dgm:prSet presAssocID="{F08D020E-A8B2-4C85-89B2-CFF9AB126DB7}" presName="txNode" presStyleLbl="node1" presStyleIdx="0" presStyleCnt="4" custLinFactNeighborX="10941" custLinFactNeighborY="20000">
        <dgm:presLayoutVars>
          <dgm:bulletEnabled val="1"/>
        </dgm:presLayoutVars>
      </dgm:prSet>
      <dgm:spPr/>
    </dgm:pt>
    <dgm:pt modelId="{82E33873-53C7-4800-BF3A-9340522EF65E}" type="pres">
      <dgm:prSet presAssocID="{5C34B048-D760-4FBF-A315-E18C12D97DFE}" presName="sibTrans" presStyleLbl="sibTrans2D1" presStyleIdx="0" presStyleCnt="3" custLinFactX="39831" custLinFactY="166621" custLinFactNeighborX="100000" custLinFactNeighborY="200000"/>
      <dgm:spPr/>
    </dgm:pt>
    <dgm:pt modelId="{BEC9A30D-8262-490E-8D6B-77FC4CDF5F23}" type="pres">
      <dgm:prSet presAssocID="{5C34B048-D760-4FBF-A315-E18C12D97DFE}" presName="connTx" presStyleLbl="sibTrans2D1" presStyleIdx="0" presStyleCnt="3"/>
      <dgm:spPr/>
    </dgm:pt>
    <dgm:pt modelId="{6778F64E-68D7-4020-9ABC-9BBC4BD55B8B}" type="pres">
      <dgm:prSet presAssocID="{84281843-2645-4515-80FC-9F3DFEC91416}" presName="composite" presStyleCnt="0"/>
      <dgm:spPr/>
    </dgm:pt>
    <dgm:pt modelId="{E35FD5E3-DD7E-4684-8DE1-C8E947F52191}" type="pres">
      <dgm:prSet presAssocID="{84281843-2645-4515-80FC-9F3DFEC91416}" presName="imagSh" presStyleLbl="bgImgPlace1" presStyleIdx="1" presStyleCnt="4"/>
      <dgm:spPr>
        <a:blipFill rotWithShape="1">
          <a:blip xmlns:r="http://schemas.openxmlformats.org/officeDocument/2006/relationships" r:embed="rId2"/>
          <a:stretch>
            <a:fillRect/>
          </a:stretch>
        </a:blipFill>
      </dgm:spPr>
    </dgm:pt>
    <dgm:pt modelId="{4853691C-C294-4FD4-9BCD-F5696D2CF9AA}" type="pres">
      <dgm:prSet presAssocID="{84281843-2645-4515-80FC-9F3DFEC91416}" presName="txNode" presStyleLbl="node1" presStyleIdx="1" presStyleCnt="4" custLinFactNeighborX="15417" custLinFactNeighborY="20000">
        <dgm:presLayoutVars>
          <dgm:bulletEnabled val="1"/>
        </dgm:presLayoutVars>
      </dgm:prSet>
      <dgm:spPr/>
    </dgm:pt>
    <dgm:pt modelId="{4C40A20D-A25A-4403-A39F-1411D2149A1E}" type="pres">
      <dgm:prSet presAssocID="{E0574FE5-4574-4405-8E0B-17E21F7EC86C}" presName="sibTrans" presStyleLbl="sibTrans2D1" presStyleIdx="1" presStyleCnt="3" custLinFactX="28712" custLinFactY="128267" custLinFactNeighborX="100000" custLinFactNeighborY="200000"/>
      <dgm:spPr/>
    </dgm:pt>
    <dgm:pt modelId="{30A72F10-A422-425D-80F5-816282C18DA4}" type="pres">
      <dgm:prSet presAssocID="{E0574FE5-4574-4405-8E0B-17E21F7EC86C}" presName="connTx" presStyleLbl="sibTrans2D1" presStyleIdx="1" presStyleCnt="3"/>
      <dgm:spPr/>
    </dgm:pt>
    <dgm:pt modelId="{CCE797AE-D6BB-4358-852C-4C41B0B13CC2}" type="pres">
      <dgm:prSet presAssocID="{972F958A-C83C-4723-BC83-2523BF94D031}" presName="composite" presStyleCnt="0"/>
      <dgm:spPr/>
    </dgm:pt>
    <dgm:pt modelId="{4CA7E00B-2B6D-4B92-91A8-4CEAC403A75D}" type="pres">
      <dgm:prSet presAssocID="{972F958A-C83C-4723-BC83-2523BF94D031}" presName="imagSh" presStyleLbl="bgImgPlace1" presStyleIdx="2" presStyleCnt="4"/>
      <dgm:spPr>
        <a:blipFill rotWithShape="1">
          <a:blip xmlns:r="http://schemas.openxmlformats.org/officeDocument/2006/relationships" r:embed="rId3"/>
          <a:stretch>
            <a:fillRect/>
          </a:stretch>
        </a:blipFill>
      </dgm:spPr>
    </dgm:pt>
    <dgm:pt modelId="{DB540B86-CB29-4E33-9B07-A0392733FF8C}" type="pres">
      <dgm:prSet presAssocID="{972F958A-C83C-4723-BC83-2523BF94D031}" presName="txNode" presStyleLbl="node1" presStyleIdx="2" presStyleCnt="4" custLinFactNeighborX="5781" custLinFactNeighborY="20000">
        <dgm:presLayoutVars>
          <dgm:bulletEnabled val="1"/>
        </dgm:presLayoutVars>
      </dgm:prSet>
      <dgm:spPr/>
    </dgm:pt>
    <dgm:pt modelId="{84535524-1004-4FD5-8880-D5DF5E247437}" type="pres">
      <dgm:prSet presAssocID="{65D6F5F2-13D0-4AA4-8829-A5DEA60A11D6}" presName="sibTrans" presStyleLbl="sibTrans2D1" presStyleIdx="2" presStyleCnt="3" custLinFactY="109090" custLinFactNeighborX="89360" custLinFactNeighborY="200000"/>
      <dgm:spPr/>
    </dgm:pt>
    <dgm:pt modelId="{F7B3F4A5-028C-4D32-83D2-6B103A59C0A4}" type="pres">
      <dgm:prSet presAssocID="{65D6F5F2-13D0-4AA4-8829-A5DEA60A11D6}" presName="connTx" presStyleLbl="sibTrans2D1" presStyleIdx="2" presStyleCnt="3"/>
      <dgm:spPr/>
    </dgm:pt>
    <dgm:pt modelId="{F2A359BF-AFAA-4B5C-BFB2-B861540456A9}" type="pres">
      <dgm:prSet presAssocID="{115AEA3E-594E-4D60-A9CF-08737201BE23}" presName="composite" presStyleCnt="0"/>
      <dgm:spPr/>
    </dgm:pt>
    <dgm:pt modelId="{95F7A9E2-965E-4BC3-AC72-D19EF3DF3B52}" type="pres">
      <dgm:prSet presAssocID="{115AEA3E-594E-4D60-A9CF-08737201BE23}" presName="imagSh" presStyleLbl="bgImgPlace1" presStyleIdx="3" presStyleCnt="4"/>
      <dgm:spPr>
        <a:blipFill rotWithShape="1">
          <a:blip xmlns:r="http://schemas.openxmlformats.org/officeDocument/2006/relationships" r:embed="rId4"/>
          <a:stretch>
            <a:fillRect/>
          </a:stretch>
        </a:blipFill>
      </dgm:spPr>
    </dgm:pt>
    <dgm:pt modelId="{DC0660E5-87D4-437A-90B4-DF83E1DBBA42}" type="pres">
      <dgm:prSet presAssocID="{115AEA3E-594E-4D60-A9CF-08737201BE23}" presName="txNode" presStyleLbl="node1" presStyleIdx="3" presStyleCnt="4" custLinFactNeighborX="2025" custLinFactNeighborY="20000">
        <dgm:presLayoutVars>
          <dgm:bulletEnabled val="1"/>
        </dgm:presLayoutVars>
      </dgm:prSet>
      <dgm:spPr/>
    </dgm:pt>
  </dgm:ptLst>
  <dgm:cxnLst>
    <dgm:cxn modelId="{110EED0C-3784-4FD7-BE33-96580467BD55}" type="presOf" srcId="{84281843-2645-4515-80FC-9F3DFEC91416}" destId="{4853691C-C294-4FD4-9BCD-F5696D2CF9AA}" srcOrd="0" destOrd="0" presId="urn:microsoft.com/office/officeart/2005/8/layout/hProcess10"/>
    <dgm:cxn modelId="{B9A1AD25-C27C-4902-B602-072C58CE164F}" srcId="{BA210621-9DA1-4B44-88F8-22FBC44A7F09}" destId="{84281843-2645-4515-80FC-9F3DFEC91416}" srcOrd="1" destOrd="0" parTransId="{60253C3A-2B57-48C3-9ABE-CA2098AFE3EC}" sibTransId="{E0574FE5-4574-4405-8E0B-17E21F7EC86C}"/>
    <dgm:cxn modelId="{0D519C31-6970-4C62-AF99-600BE5456D80}" type="presOf" srcId="{5C34B048-D760-4FBF-A315-E18C12D97DFE}" destId="{82E33873-53C7-4800-BF3A-9340522EF65E}" srcOrd="0" destOrd="0" presId="urn:microsoft.com/office/officeart/2005/8/layout/hProcess10"/>
    <dgm:cxn modelId="{C285E131-6C10-4C29-A915-D110186ACDC1}" srcId="{BA210621-9DA1-4B44-88F8-22FBC44A7F09}" destId="{972F958A-C83C-4723-BC83-2523BF94D031}" srcOrd="2" destOrd="0" parTransId="{4F237FD3-C5E9-4C5D-BD6C-32A5D0C4013E}" sibTransId="{65D6F5F2-13D0-4AA4-8829-A5DEA60A11D6}"/>
    <dgm:cxn modelId="{EF46435E-DE40-4BB1-9BAB-8F308AB0C321}" type="presOf" srcId="{5C34B048-D760-4FBF-A315-E18C12D97DFE}" destId="{BEC9A30D-8262-490E-8D6B-77FC4CDF5F23}" srcOrd="1" destOrd="0" presId="urn:microsoft.com/office/officeart/2005/8/layout/hProcess10"/>
    <dgm:cxn modelId="{2561DC5E-A333-44A0-95B3-FED7B56BF2A1}" type="presOf" srcId="{65D6F5F2-13D0-4AA4-8829-A5DEA60A11D6}" destId="{F7B3F4A5-028C-4D32-83D2-6B103A59C0A4}" srcOrd="1" destOrd="0" presId="urn:microsoft.com/office/officeart/2005/8/layout/hProcess10"/>
    <dgm:cxn modelId="{17A20546-62CA-439C-BDDA-8ED3261D483F}" type="presOf" srcId="{F08D020E-A8B2-4C85-89B2-CFF9AB126DB7}" destId="{D93152D1-127B-4A93-AB7B-9B5C9532173C}" srcOrd="0" destOrd="0" presId="urn:microsoft.com/office/officeart/2005/8/layout/hProcess10"/>
    <dgm:cxn modelId="{99624E57-B7AF-4A89-8FAB-3273CE35FA89}" type="presOf" srcId="{E0574FE5-4574-4405-8E0B-17E21F7EC86C}" destId="{4C40A20D-A25A-4403-A39F-1411D2149A1E}" srcOrd="0" destOrd="0" presId="urn:microsoft.com/office/officeart/2005/8/layout/hProcess10"/>
    <dgm:cxn modelId="{04EE6178-F72C-46BB-97EF-B7216B8BBB04}" type="presOf" srcId="{65D6F5F2-13D0-4AA4-8829-A5DEA60A11D6}" destId="{84535524-1004-4FD5-8880-D5DF5E247437}" srcOrd="0" destOrd="0" presId="urn:microsoft.com/office/officeart/2005/8/layout/hProcess10"/>
    <dgm:cxn modelId="{1522419B-3913-4E2F-AC9F-EF03BED7B56B}" srcId="{BA210621-9DA1-4B44-88F8-22FBC44A7F09}" destId="{115AEA3E-594E-4D60-A9CF-08737201BE23}" srcOrd="3" destOrd="0" parTransId="{DCAEB8A6-5E05-4894-B7B7-AF6702FEFD8E}" sibTransId="{4CBA5DC6-3426-4B52-B647-A20EDFB10BD4}"/>
    <dgm:cxn modelId="{C1724BB2-A801-48AF-B77F-C565F96B4827}" type="presOf" srcId="{115AEA3E-594E-4D60-A9CF-08737201BE23}" destId="{DC0660E5-87D4-437A-90B4-DF83E1DBBA42}" srcOrd="0" destOrd="0" presId="urn:microsoft.com/office/officeart/2005/8/layout/hProcess10"/>
    <dgm:cxn modelId="{D3DB83C9-1DE6-4706-A032-6C2A3436D5FF}" type="presOf" srcId="{972F958A-C83C-4723-BC83-2523BF94D031}" destId="{DB540B86-CB29-4E33-9B07-A0392733FF8C}" srcOrd="0" destOrd="0" presId="urn:microsoft.com/office/officeart/2005/8/layout/hProcess10"/>
    <dgm:cxn modelId="{1E3F7DD4-2F04-40D8-B5D1-78AC37528FBB}" srcId="{BA210621-9DA1-4B44-88F8-22FBC44A7F09}" destId="{F08D020E-A8B2-4C85-89B2-CFF9AB126DB7}" srcOrd="0" destOrd="0" parTransId="{D8EE4B3F-4208-4D78-BCFD-92FC535D3E41}" sibTransId="{5C34B048-D760-4FBF-A315-E18C12D97DFE}"/>
    <dgm:cxn modelId="{AF99AAEF-8936-43C1-8A47-F3BF66D8AFF3}" type="presOf" srcId="{BA210621-9DA1-4B44-88F8-22FBC44A7F09}" destId="{DC8C612A-D1D3-45D2-B782-E42B7B35F517}" srcOrd="0" destOrd="0" presId="urn:microsoft.com/office/officeart/2005/8/layout/hProcess10"/>
    <dgm:cxn modelId="{E6197FF6-5DB8-476E-95EE-4601BBE94C94}" type="presOf" srcId="{E0574FE5-4574-4405-8E0B-17E21F7EC86C}" destId="{30A72F10-A422-425D-80F5-816282C18DA4}" srcOrd="1" destOrd="0" presId="urn:microsoft.com/office/officeart/2005/8/layout/hProcess10"/>
    <dgm:cxn modelId="{7A380850-55C1-4F98-9F42-E904C7A46898}" type="presParOf" srcId="{DC8C612A-D1D3-45D2-B782-E42B7B35F517}" destId="{AAED8605-6249-4E19-93D4-F805E02AB9C8}" srcOrd="0" destOrd="0" presId="urn:microsoft.com/office/officeart/2005/8/layout/hProcess10"/>
    <dgm:cxn modelId="{EE030259-3623-4200-9C70-D6B14C46FBE0}" type="presParOf" srcId="{AAED8605-6249-4E19-93D4-F805E02AB9C8}" destId="{13568C0F-7602-4C01-8D6F-ED5587D5B428}" srcOrd="0" destOrd="0" presId="urn:microsoft.com/office/officeart/2005/8/layout/hProcess10"/>
    <dgm:cxn modelId="{4AEB6E14-CA8A-4AE9-A26B-5560EE9896F0}" type="presParOf" srcId="{AAED8605-6249-4E19-93D4-F805E02AB9C8}" destId="{D93152D1-127B-4A93-AB7B-9B5C9532173C}" srcOrd="1" destOrd="0" presId="urn:microsoft.com/office/officeart/2005/8/layout/hProcess10"/>
    <dgm:cxn modelId="{A3D79E64-4805-4BD3-8BB1-1551F8C2A0F4}" type="presParOf" srcId="{DC8C612A-D1D3-45D2-B782-E42B7B35F517}" destId="{82E33873-53C7-4800-BF3A-9340522EF65E}" srcOrd="1" destOrd="0" presId="urn:microsoft.com/office/officeart/2005/8/layout/hProcess10"/>
    <dgm:cxn modelId="{993D6C70-AE21-479E-9D8E-29C470A7F43A}" type="presParOf" srcId="{82E33873-53C7-4800-BF3A-9340522EF65E}" destId="{BEC9A30D-8262-490E-8D6B-77FC4CDF5F23}" srcOrd="0" destOrd="0" presId="urn:microsoft.com/office/officeart/2005/8/layout/hProcess10"/>
    <dgm:cxn modelId="{BC36F484-78BF-4B03-AE8B-7A0E2ED2B3DE}" type="presParOf" srcId="{DC8C612A-D1D3-45D2-B782-E42B7B35F517}" destId="{6778F64E-68D7-4020-9ABC-9BBC4BD55B8B}" srcOrd="2" destOrd="0" presId="urn:microsoft.com/office/officeart/2005/8/layout/hProcess10"/>
    <dgm:cxn modelId="{B6316EE5-0670-499C-8DB0-C335C5C2668C}" type="presParOf" srcId="{6778F64E-68D7-4020-9ABC-9BBC4BD55B8B}" destId="{E35FD5E3-DD7E-4684-8DE1-C8E947F52191}" srcOrd="0" destOrd="0" presId="urn:microsoft.com/office/officeart/2005/8/layout/hProcess10"/>
    <dgm:cxn modelId="{2D9C0BF7-AB51-4593-8761-8CD478D8E59B}" type="presParOf" srcId="{6778F64E-68D7-4020-9ABC-9BBC4BD55B8B}" destId="{4853691C-C294-4FD4-9BCD-F5696D2CF9AA}" srcOrd="1" destOrd="0" presId="urn:microsoft.com/office/officeart/2005/8/layout/hProcess10"/>
    <dgm:cxn modelId="{56FA83F0-3E5D-422C-885E-AB6DCA31099F}" type="presParOf" srcId="{DC8C612A-D1D3-45D2-B782-E42B7B35F517}" destId="{4C40A20D-A25A-4403-A39F-1411D2149A1E}" srcOrd="3" destOrd="0" presId="urn:microsoft.com/office/officeart/2005/8/layout/hProcess10"/>
    <dgm:cxn modelId="{061E3D64-EF8D-4EA2-8A90-BE68505536DF}" type="presParOf" srcId="{4C40A20D-A25A-4403-A39F-1411D2149A1E}" destId="{30A72F10-A422-425D-80F5-816282C18DA4}" srcOrd="0" destOrd="0" presId="urn:microsoft.com/office/officeart/2005/8/layout/hProcess10"/>
    <dgm:cxn modelId="{EEC67FE8-6CBA-470B-B3A2-EE59DDC71414}" type="presParOf" srcId="{DC8C612A-D1D3-45D2-B782-E42B7B35F517}" destId="{CCE797AE-D6BB-4358-852C-4C41B0B13CC2}" srcOrd="4" destOrd="0" presId="urn:microsoft.com/office/officeart/2005/8/layout/hProcess10"/>
    <dgm:cxn modelId="{607E1E5E-3DC9-4BDB-875C-D97E7D8E0950}" type="presParOf" srcId="{CCE797AE-D6BB-4358-852C-4C41B0B13CC2}" destId="{4CA7E00B-2B6D-4B92-91A8-4CEAC403A75D}" srcOrd="0" destOrd="0" presId="urn:microsoft.com/office/officeart/2005/8/layout/hProcess10"/>
    <dgm:cxn modelId="{C4257473-79D0-43C0-9E63-BA31D445EBFB}" type="presParOf" srcId="{CCE797AE-D6BB-4358-852C-4C41B0B13CC2}" destId="{DB540B86-CB29-4E33-9B07-A0392733FF8C}" srcOrd="1" destOrd="0" presId="urn:microsoft.com/office/officeart/2005/8/layout/hProcess10"/>
    <dgm:cxn modelId="{89F01480-00AD-4726-A3AF-F8445BACB1BE}" type="presParOf" srcId="{DC8C612A-D1D3-45D2-B782-E42B7B35F517}" destId="{84535524-1004-4FD5-8880-D5DF5E247437}" srcOrd="5" destOrd="0" presId="urn:microsoft.com/office/officeart/2005/8/layout/hProcess10"/>
    <dgm:cxn modelId="{86273B41-E8A6-47D1-9210-8368C0572DAA}" type="presParOf" srcId="{84535524-1004-4FD5-8880-D5DF5E247437}" destId="{F7B3F4A5-028C-4D32-83D2-6B103A59C0A4}" srcOrd="0" destOrd="0" presId="urn:microsoft.com/office/officeart/2005/8/layout/hProcess10"/>
    <dgm:cxn modelId="{3450C353-3BB0-4C5B-822C-AE7125C16E6F}" type="presParOf" srcId="{DC8C612A-D1D3-45D2-B782-E42B7B35F517}" destId="{F2A359BF-AFAA-4B5C-BFB2-B861540456A9}" srcOrd="6" destOrd="0" presId="urn:microsoft.com/office/officeart/2005/8/layout/hProcess10"/>
    <dgm:cxn modelId="{696743CF-FD21-4634-8A9E-3153F978B09B}" type="presParOf" srcId="{F2A359BF-AFAA-4B5C-BFB2-B861540456A9}" destId="{95F7A9E2-965E-4BC3-AC72-D19EF3DF3B52}" srcOrd="0" destOrd="0" presId="urn:microsoft.com/office/officeart/2005/8/layout/hProcess10"/>
    <dgm:cxn modelId="{AE4C499A-8DC1-4818-BFC1-9E53592E3A14}" type="presParOf" srcId="{F2A359BF-AFAA-4B5C-BFB2-B861540456A9}" destId="{DC0660E5-87D4-437A-90B4-DF83E1DBBA42}"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68C0F-7602-4C01-8D6F-ED5587D5B428}">
      <dsp:nvSpPr>
        <dsp:cNvPr id="0" name=""/>
        <dsp:cNvSpPr/>
      </dsp:nvSpPr>
      <dsp:spPr>
        <a:xfrm>
          <a:off x="1521" y="1058498"/>
          <a:ext cx="1981176" cy="1981176"/>
        </a:xfrm>
        <a:prstGeom prst="roundRect">
          <a:avLst>
            <a:gd name="adj" fmla="val 10000"/>
          </a:avLst>
        </a:prstGeom>
        <a:blipFill rotWithShape="1">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D93152D1-127B-4A93-AB7B-9B5C9532173C}">
      <dsp:nvSpPr>
        <dsp:cNvPr id="0" name=""/>
        <dsp:cNvSpPr/>
      </dsp:nvSpPr>
      <dsp:spPr>
        <a:xfrm>
          <a:off x="540799" y="2643440"/>
          <a:ext cx="1981176" cy="1981176"/>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a-DK" sz="1700" kern="1200"/>
            <a:t>Gå udenfor</a:t>
          </a:r>
          <a:r>
            <a:rPr lang="da-DK" sz="1700" kern="1200" baseline="0"/>
            <a:t> Citrix</a:t>
          </a:r>
          <a:r>
            <a:rPr lang="da-DK" sz="1700" kern="1200" baseline="0">
              <a:latin typeface="Calibri Light" panose="020F0302020204030204"/>
            </a:rPr>
            <a:t> </a:t>
          </a:r>
          <a:endParaRPr lang="da-DK" sz="1700" kern="1200"/>
        </a:p>
      </dsp:txBody>
      <dsp:txXfrm>
        <a:off x="598826" y="2701467"/>
        <a:ext cx="1865122" cy="1865122"/>
      </dsp:txXfrm>
    </dsp:sp>
    <dsp:sp modelId="{82E33873-53C7-4800-BF3A-9340522EF65E}">
      <dsp:nvSpPr>
        <dsp:cNvPr id="0" name=""/>
        <dsp:cNvSpPr/>
      </dsp:nvSpPr>
      <dsp:spPr>
        <a:xfrm>
          <a:off x="2897937" y="3556358"/>
          <a:ext cx="381618" cy="47604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da-DK" sz="1300" kern="1200"/>
        </a:p>
      </dsp:txBody>
      <dsp:txXfrm>
        <a:off x="2897937" y="3651568"/>
        <a:ext cx="267133" cy="285629"/>
      </dsp:txXfrm>
    </dsp:sp>
    <dsp:sp modelId="{E35FD5E3-DD7E-4684-8DE1-C8E947F52191}">
      <dsp:nvSpPr>
        <dsp:cNvPr id="0" name=""/>
        <dsp:cNvSpPr/>
      </dsp:nvSpPr>
      <dsp:spPr>
        <a:xfrm>
          <a:off x="3073036" y="1058498"/>
          <a:ext cx="1981176" cy="1981176"/>
        </a:xfrm>
        <a:prstGeom prst="roundRect">
          <a:avLst>
            <a:gd name="adj" fmla="val 10000"/>
          </a:avLst>
        </a:prstGeom>
        <a:blipFill rotWithShape="1">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4853691C-C294-4FD4-9BCD-F5696D2CF9AA}">
      <dsp:nvSpPr>
        <dsp:cNvPr id="0" name=""/>
        <dsp:cNvSpPr/>
      </dsp:nvSpPr>
      <dsp:spPr>
        <a:xfrm>
          <a:off x="3700991" y="2643440"/>
          <a:ext cx="1981176" cy="1981176"/>
        </a:xfrm>
        <a:prstGeom prst="roundRect">
          <a:avLst>
            <a:gd name="adj" fmla="val 10000"/>
          </a:avLst>
        </a:prstGeom>
        <a:solidFill>
          <a:schemeClr val="accent5">
            <a:hueOff val="262483"/>
            <a:satOff val="14096"/>
            <a:lumOff val="-509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da-DK" sz="1700" kern="1200"/>
            <a:t>Åben Stifinder</a:t>
          </a:r>
          <a:r>
            <a:rPr lang="da-DK" sz="1700" kern="1200">
              <a:latin typeface="Calibri Light" panose="020F0302020204030204"/>
            </a:rPr>
            <a:t> </a:t>
          </a:r>
          <a:endParaRPr lang="da-DK" sz="1700" kern="1200"/>
        </a:p>
      </dsp:txBody>
      <dsp:txXfrm>
        <a:off x="3759018" y="2701467"/>
        <a:ext cx="1865122" cy="1865122"/>
      </dsp:txXfrm>
    </dsp:sp>
    <dsp:sp modelId="{4C40A20D-A25A-4403-A39F-1411D2149A1E}">
      <dsp:nvSpPr>
        <dsp:cNvPr id="0" name=""/>
        <dsp:cNvSpPr/>
      </dsp:nvSpPr>
      <dsp:spPr>
        <a:xfrm>
          <a:off x="5927019" y="3373774"/>
          <a:ext cx="381618" cy="476049"/>
        </a:xfrm>
        <a:prstGeom prst="rightArrow">
          <a:avLst>
            <a:gd name="adj1" fmla="val 60000"/>
            <a:gd name="adj2" fmla="val 50000"/>
          </a:avLst>
        </a:prstGeom>
        <a:solidFill>
          <a:schemeClr val="accent5">
            <a:hueOff val="393725"/>
            <a:satOff val="21144"/>
            <a:lumOff val="-7647"/>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da-DK" sz="1300" kern="1200"/>
        </a:p>
      </dsp:txBody>
      <dsp:txXfrm>
        <a:off x="5927019" y="3468984"/>
        <a:ext cx="267133" cy="285629"/>
      </dsp:txXfrm>
    </dsp:sp>
    <dsp:sp modelId="{4CA7E00B-2B6D-4B92-91A8-4CEAC403A75D}">
      <dsp:nvSpPr>
        <dsp:cNvPr id="0" name=""/>
        <dsp:cNvSpPr/>
      </dsp:nvSpPr>
      <dsp:spPr>
        <a:xfrm>
          <a:off x="6144550" y="1058498"/>
          <a:ext cx="1981176" cy="1981176"/>
        </a:xfrm>
        <a:prstGeom prst="roundRect">
          <a:avLst>
            <a:gd name="adj" fmla="val 10000"/>
          </a:avLst>
        </a:prstGeom>
        <a:blipFill rotWithShape="1">
          <a:blip xmlns:r="http://schemas.openxmlformats.org/officeDocument/2006/relationships" r:embed="rId3"/>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DB540B86-CB29-4E33-9B07-A0392733FF8C}">
      <dsp:nvSpPr>
        <dsp:cNvPr id="0" name=""/>
        <dsp:cNvSpPr/>
      </dsp:nvSpPr>
      <dsp:spPr>
        <a:xfrm>
          <a:off x="6581599" y="2643440"/>
          <a:ext cx="1981176" cy="1981176"/>
        </a:xfrm>
        <a:prstGeom prst="roundRect">
          <a:avLst>
            <a:gd name="adj" fmla="val 10000"/>
          </a:avLst>
        </a:prstGeom>
        <a:solidFill>
          <a:schemeClr val="accent5">
            <a:hueOff val="524966"/>
            <a:satOff val="28192"/>
            <a:lumOff val="-101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da-DK" sz="1700" kern="1200"/>
            <a:t>Tryk på</a:t>
          </a:r>
          <a:r>
            <a:rPr lang="da-DK" sz="1700" kern="1200" baseline="0"/>
            <a:t> </a:t>
          </a:r>
          <a:r>
            <a:rPr lang="da-DK" sz="1700" kern="1200"/>
            <a:t>Denne</a:t>
          </a:r>
          <a:r>
            <a:rPr lang="da-DK" sz="1700" kern="1200" baseline="0"/>
            <a:t> PC</a:t>
          </a:r>
          <a:r>
            <a:rPr lang="da-DK" sz="1700" kern="1200" baseline="0">
              <a:latin typeface="Calibri Light" panose="020F0302020204030204"/>
            </a:rPr>
            <a:t> </a:t>
          </a:r>
          <a:endParaRPr lang="da-DK" sz="1700" kern="1200"/>
        </a:p>
      </dsp:txBody>
      <dsp:txXfrm>
        <a:off x="6639626" y="2701467"/>
        <a:ext cx="1865122" cy="1865122"/>
      </dsp:txXfrm>
    </dsp:sp>
    <dsp:sp modelId="{84535524-1004-4FD5-8880-D5DF5E247437}">
      <dsp:nvSpPr>
        <dsp:cNvPr id="0" name=""/>
        <dsp:cNvSpPr/>
      </dsp:nvSpPr>
      <dsp:spPr>
        <a:xfrm>
          <a:off x="8848359" y="3282482"/>
          <a:ext cx="381618" cy="476049"/>
        </a:xfrm>
        <a:prstGeom prst="rightArrow">
          <a:avLst>
            <a:gd name="adj1" fmla="val 60000"/>
            <a:gd name="adj2" fmla="val 50000"/>
          </a:avLst>
        </a:prstGeom>
        <a:solidFill>
          <a:schemeClr val="accent5">
            <a:hueOff val="787450"/>
            <a:satOff val="42288"/>
            <a:lumOff val="-15294"/>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da-DK" sz="1300" kern="1200"/>
        </a:p>
      </dsp:txBody>
      <dsp:txXfrm>
        <a:off x="8848359" y="3377692"/>
        <a:ext cx="267133" cy="285629"/>
      </dsp:txXfrm>
    </dsp:sp>
    <dsp:sp modelId="{95F7A9E2-965E-4BC3-AC72-D19EF3DF3B52}">
      <dsp:nvSpPr>
        <dsp:cNvPr id="0" name=""/>
        <dsp:cNvSpPr/>
      </dsp:nvSpPr>
      <dsp:spPr>
        <a:xfrm>
          <a:off x="9216064" y="1058498"/>
          <a:ext cx="1981176" cy="1981176"/>
        </a:xfrm>
        <a:prstGeom prst="roundRect">
          <a:avLst>
            <a:gd name="adj" fmla="val 10000"/>
          </a:avLst>
        </a:prstGeom>
        <a:blipFill rotWithShape="1">
          <a:blip xmlns:r="http://schemas.openxmlformats.org/officeDocument/2006/relationships" r:embed="rId4"/>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DC0660E5-87D4-437A-90B4-DF83E1DBBA42}">
      <dsp:nvSpPr>
        <dsp:cNvPr id="0" name=""/>
        <dsp:cNvSpPr/>
      </dsp:nvSpPr>
      <dsp:spPr>
        <a:xfrm>
          <a:off x="9540103" y="2643440"/>
          <a:ext cx="1981176" cy="1981176"/>
        </a:xfrm>
        <a:prstGeom prst="roundRect">
          <a:avLst>
            <a:gd name="adj" fmla="val 10000"/>
          </a:avLst>
        </a:prstGeom>
        <a:solidFill>
          <a:schemeClr val="accent5">
            <a:hueOff val="787450"/>
            <a:satOff val="42288"/>
            <a:lumOff val="-1529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da-DK" sz="1700" kern="1200">
              <a:latin typeface="Calibri Light" panose="020F0302020204030204"/>
            </a:rPr>
            <a:t>Undersøg</a:t>
          </a:r>
          <a:r>
            <a:rPr lang="da-DK" sz="1700" kern="1200" baseline="0"/>
            <a:t> </a:t>
          </a:r>
          <a:r>
            <a:rPr lang="da-DK" sz="1700" kern="1200" baseline="0">
              <a:latin typeface="Calibri Light" panose="020F0302020204030204"/>
            </a:rPr>
            <a:t>de forskellige mapper fx Windows</a:t>
          </a:r>
          <a:r>
            <a:rPr lang="da-DK" sz="1700" kern="1200" baseline="0"/>
            <a:t> (C</a:t>
          </a:r>
          <a:r>
            <a:rPr lang="da-DK" sz="1700" kern="1200" baseline="0">
              <a:latin typeface="Calibri Light" panose="020F0302020204030204"/>
            </a:rPr>
            <a:t>:)</a:t>
          </a:r>
          <a:r>
            <a:rPr lang="da-DK" sz="1700" kern="1200">
              <a:latin typeface="Calibri Light" panose="020F0302020204030204"/>
            </a:rPr>
            <a:t> eller downloads osv.</a:t>
          </a:r>
          <a:endParaRPr lang="da-DK" sz="1700" kern="1200"/>
        </a:p>
      </dsp:txBody>
      <dsp:txXfrm>
        <a:off x="9598130" y="2701467"/>
        <a:ext cx="1865122" cy="186512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4160722" cy="366582"/>
          </a:xfrm>
          <a:prstGeom prst="rect">
            <a:avLst/>
          </a:prstGeom>
        </p:spPr>
        <p:txBody>
          <a:bodyPr vert="horz" lIns="49240" tIns="24620" rIns="49240" bIns="24620" rtlCol="0"/>
          <a:lstStyle>
            <a:lvl1pPr algn="l">
              <a:defRPr sz="600"/>
            </a:lvl1pPr>
          </a:lstStyle>
          <a:p>
            <a:endParaRPr lang="da-DK"/>
          </a:p>
        </p:txBody>
      </p:sp>
      <p:sp>
        <p:nvSpPr>
          <p:cNvPr id="3" name="Pladsholder til dato 2"/>
          <p:cNvSpPr>
            <a:spLocks noGrp="1"/>
          </p:cNvSpPr>
          <p:nvPr>
            <p:ph type="dt" idx="1"/>
          </p:nvPr>
        </p:nvSpPr>
        <p:spPr>
          <a:xfrm>
            <a:off x="5438204" y="0"/>
            <a:ext cx="4160722" cy="366582"/>
          </a:xfrm>
          <a:prstGeom prst="rect">
            <a:avLst/>
          </a:prstGeom>
        </p:spPr>
        <p:txBody>
          <a:bodyPr vert="horz" lIns="49240" tIns="24620" rIns="49240" bIns="24620" rtlCol="0"/>
          <a:lstStyle>
            <a:lvl1pPr algn="r">
              <a:defRPr sz="600"/>
            </a:lvl1pPr>
          </a:lstStyle>
          <a:p>
            <a:fld id="{7C8D1F85-BF49-1C43-8851-45D343A8E7DA}" type="datetimeFigureOut">
              <a:rPr lang="da-DK" smtClean="0"/>
              <a:t>16-09-2024</a:t>
            </a:fld>
            <a:endParaRPr lang="da-DK"/>
          </a:p>
        </p:txBody>
      </p:sp>
      <p:sp>
        <p:nvSpPr>
          <p:cNvPr id="4" name="Pladsholder til slidebillede 3"/>
          <p:cNvSpPr>
            <a:spLocks noGrp="1" noRot="1" noChangeAspect="1"/>
          </p:cNvSpPr>
          <p:nvPr>
            <p:ph type="sldImg" idx="2"/>
          </p:nvPr>
        </p:nvSpPr>
        <p:spPr>
          <a:xfrm>
            <a:off x="2606675" y="914400"/>
            <a:ext cx="4387850" cy="2468563"/>
          </a:xfrm>
          <a:prstGeom prst="rect">
            <a:avLst/>
          </a:prstGeom>
          <a:noFill/>
          <a:ln w="12700">
            <a:solidFill>
              <a:prstClr val="black"/>
            </a:solidFill>
          </a:ln>
        </p:spPr>
        <p:txBody>
          <a:bodyPr vert="horz" lIns="49240" tIns="24620" rIns="49240" bIns="24620" rtlCol="0" anchor="ctr"/>
          <a:lstStyle/>
          <a:p>
            <a:endParaRPr lang="da-DK"/>
          </a:p>
        </p:txBody>
      </p:sp>
      <p:sp>
        <p:nvSpPr>
          <p:cNvPr id="5" name="Pladsholder til noter 4"/>
          <p:cNvSpPr>
            <a:spLocks noGrp="1"/>
          </p:cNvSpPr>
          <p:nvPr>
            <p:ph type="body" sz="quarter" idx="3"/>
          </p:nvPr>
        </p:nvSpPr>
        <p:spPr>
          <a:xfrm>
            <a:off x="959817" y="3520004"/>
            <a:ext cx="7681567" cy="2881310"/>
          </a:xfrm>
          <a:prstGeom prst="rect">
            <a:avLst/>
          </a:prstGeom>
        </p:spPr>
        <p:txBody>
          <a:bodyPr vert="horz" lIns="49240" tIns="24620" rIns="49240" bIns="246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6948619"/>
            <a:ext cx="4160722" cy="366581"/>
          </a:xfrm>
          <a:prstGeom prst="rect">
            <a:avLst/>
          </a:prstGeom>
        </p:spPr>
        <p:txBody>
          <a:bodyPr vert="horz" lIns="49240" tIns="24620" rIns="49240" bIns="24620" rtlCol="0" anchor="b"/>
          <a:lstStyle>
            <a:lvl1pPr algn="l">
              <a:defRPr sz="600"/>
            </a:lvl1pPr>
          </a:lstStyle>
          <a:p>
            <a:endParaRPr lang="da-DK"/>
          </a:p>
        </p:txBody>
      </p:sp>
      <p:sp>
        <p:nvSpPr>
          <p:cNvPr id="7" name="Pladsholder til slidenummer 6"/>
          <p:cNvSpPr>
            <a:spLocks noGrp="1"/>
          </p:cNvSpPr>
          <p:nvPr>
            <p:ph type="sldNum" sz="quarter" idx="5"/>
          </p:nvPr>
        </p:nvSpPr>
        <p:spPr>
          <a:xfrm>
            <a:off x="5438204" y="6948619"/>
            <a:ext cx="4160722" cy="366581"/>
          </a:xfrm>
          <a:prstGeom prst="rect">
            <a:avLst/>
          </a:prstGeom>
        </p:spPr>
        <p:txBody>
          <a:bodyPr vert="horz" lIns="49240" tIns="24620" rIns="49240" bIns="24620" rtlCol="0" anchor="b"/>
          <a:lstStyle>
            <a:lvl1pPr algn="r">
              <a:defRPr sz="600"/>
            </a:lvl1pPr>
          </a:lstStyle>
          <a:p>
            <a:fld id="{303ACCA7-B96F-C04A-AFD8-75AC5607CE3A}" type="slidenum">
              <a:rPr lang="da-DK" smtClean="0"/>
              <a:t>‹nr.›</a:t>
            </a:fld>
            <a:endParaRPr lang="da-DK"/>
          </a:p>
        </p:txBody>
      </p:sp>
    </p:spTree>
    <p:extLst>
      <p:ext uri="{BB962C8B-B14F-4D97-AF65-F5344CB8AC3E}">
        <p14:creationId xmlns:p14="http://schemas.microsoft.com/office/powerpoint/2010/main" val="1670523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t>Prioritér oprydningen, så vi i fællesskab kan få nedbragt mængden af filer!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a:p>
          <a:p>
            <a:pPr marL="0" marR="0" lvl="0" indent="0" algn="l" defTabSz="914400" rtl="0" eaLnBrk="1" fontAlgn="auto" latinLnBrk="0" hangingPunct="1">
              <a:lnSpc>
                <a:spcPct val="100000"/>
              </a:lnSpc>
              <a:spcBef>
                <a:spcPts val="0"/>
              </a:spcBef>
              <a:spcAft>
                <a:spcPts val="0"/>
              </a:spcAft>
              <a:buClrTx/>
              <a:buSzTx/>
              <a:buFontTx/>
              <a:buNone/>
              <a:tabLst/>
              <a:defRPr/>
            </a:pPr>
            <a:r>
              <a:rPr lang="da-DK" b="0" i="0">
                <a:solidFill>
                  <a:srgbClr val="1B1B1B"/>
                </a:solidFill>
                <a:effectLst/>
                <a:highlight>
                  <a:srgbClr val="FFFFFF"/>
                </a:highlight>
                <a:latin typeface="Montserrat" panose="00000500000000000000" pitchFamily="2" charset="0"/>
              </a:rPr>
              <a:t>Se flytningen som en oplagt mulighed for at rydde op i dine filer. Flyt kun det, du virkelig har brug for, og lad resten blive tilbage eller slet dem. </a:t>
            </a:r>
            <a:endParaRPr lang="da-DK"/>
          </a:p>
          <a:p>
            <a:endParaRPr lang="da-DK"/>
          </a:p>
        </p:txBody>
      </p:sp>
      <p:sp>
        <p:nvSpPr>
          <p:cNvPr id="4" name="Pladsholder til slidenummer 3"/>
          <p:cNvSpPr>
            <a:spLocks noGrp="1"/>
          </p:cNvSpPr>
          <p:nvPr>
            <p:ph type="sldNum" sz="quarter" idx="5"/>
          </p:nvPr>
        </p:nvSpPr>
        <p:spPr/>
        <p:txBody>
          <a:bodyPr/>
          <a:lstStyle/>
          <a:p>
            <a:fld id="{303ACCA7-B96F-C04A-AFD8-75AC5607CE3A}" type="slidenum">
              <a:rPr lang="da-DK" smtClean="0"/>
              <a:t>4</a:t>
            </a:fld>
            <a:endParaRPr lang="da-DK"/>
          </a:p>
        </p:txBody>
      </p:sp>
    </p:spTree>
    <p:extLst>
      <p:ext uri="{BB962C8B-B14F-4D97-AF65-F5344CB8AC3E}">
        <p14:creationId xmlns:p14="http://schemas.microsoft.com/office/powerpoint/2010/main" val="2828468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303ACCA7-B96F-C04A-AFD8-75AC5607CE3A}" type="slidenum">
              <a:rPr lang="da-DK" smtClean="0"/>
              <a:t>6</a:t>
            </a:fld>
            <a:endParaRPr lang="da-DK"/>
          </a:p>
        </p:txBody>
      </p:sp>
    </p:spTree>
    <p:extLst>
      <p:ext uri="{BB962C8B-B14F-4D97-AF65-F5344CB8AC3E}">
        <p14:creationId xmlns:p14="http://schemas.microsoft.com/office/powerpoint/2010/main" val="594307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2513013" y="1850860"/>
            <a:ext cx="15078075" cy="3937329"/>
          </a:xfrm>
        </p:spPr>
        <p:txBody>
          <a:bodyPr anchor="b"/>
          <a:lstStyle>
            <a:lvl1pPr algn="ctr">
              <a:defRPr sz="9894"/>
            </a:lvl1pPr>
          </a:lstStyle>
          <a:p>
            <a:r>
              <a:rPr lang="da-DK"/>
              <a:t>Klik for at redigere i master</a:t>
            </a:r>
          </a:p>
        </p:txBody>
      </p:sp>
      <p:sp>
        <p:nvSpPr>
          <p:cNvPr id="3" name="Undertitel 2"/>
          <p:cNvSpPr>
            <a:spLocks noGrp="1"/>
          </p:cNvSpPr>
          <p:nvPr>
            <p:ph type="subTitle" idx="1"/>
          </p:nvPr>
        </p:nvSpPr>
        <p:spPr>
          <a:xfrm>
            <a:off x="2513013" y="5940028"/>
            <a:ext cx="15078075" cy="2730474"/>
          </a:xfrm>
        </p:spPr>
        <p:txBody>
          <a:bodyPr/>
          <a:lstStyle>
            <a:lvl1pPr marL="0" indent="0" algn="ctr">
              <a:buNone/>
              <a:defRPr sz="3958"/>
            </a:lvl1pPr>
            <a:lvl2pPr marL="753923" indent="0" algn="ctr">
              <a:buNone/>
              <a:defRPr sz="3298"/>
            </a:lvl2pPr>
            <a:lvl3pPr marL="1507846" indent="0" algn="ctr">
              <a:buNone/>
              <a:defRPr sz="2968"/>
            </a:lvl3pPr>
            <a:lvl4pPr marL="2261768" indent="0" algn="ctr">
              <a:buNone/>
              <a:defRPr sz="2638"/>
            </a:lvl4pPr>
            <a:lvl5pPr marL="3015691" indent="0" algn="ctr">
              <a:buNone/>
              <a:defRPr sz="2638"/>
            </a:lvl5pPr>
            <a:lvl6pPr marL="3769614" indent="0" algn="ctr">
              <a:buNone/>
              <a:defRPr sz="2638"/>
            </a:lvl6pPr>
            <a:lvl7pPr marL="4523537" indent="0" algn="ctr">
              <a:buNone/>
              <a:defRPr sz="2638"/>
            </a:lvl7pPr>
            <a:lvl8pPr marL="5277460" indent="0" algn="ctr">
              <a:buNone/>
              <a:defRPr sz="2638"/>
            </a:lvl8pPr>
            <a:lvl9pPr marL="6031382" indent="0" algn="ctr">
              <a:buNone/>
              <a:defRPr sz="2638"/>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9E016143-E03C-4CFD-AFDC-14E5BDEA754C}" type="datetimeFigureOut">
              <a:rPr lang="en-US" smtClean="0"/>
              <a:t>9/16/2024</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4FAB73BC-B049-4115-A692-8D63A059BFB8}" type="slidenum">
              <a:rPr lang="en-US" smtClean="0"/>
              <a:pPr/>
              <a:t>‹nr.›</a:t>
            </a:fld>
            <a:endParaRPr lang="en-US"/>
          </a:p>
        </p:txBody>
      </p:sp>
    </p:spTree>
    <p:extLst>
      <p:ext uri="{BB962C8B-B14F-4D97-AF65-F5344CB8AC3E}">
        <p14:creationId xmlns:p14="http://schemas.microsoft.com/office/powerpoint/2010/main" val="112198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33E54A-A8CA-48C1-9504-691B58049D29}" type="datetimeFigureOut">
              <a:rPr lang="en-US" smtClean="0"/>
              <a:t>9/16/2024</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0211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14386996" y="602118"/>
            <a:ext cx="4334947" cy="9584151"/>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1382157" y="602118"/>
            <a:ext cx="12753538" cy="9584151"/>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5F6C806-BBF7-471C-9527-881CE2266695}" type="datetimeFigureOut">
              <a:rPr lang="en-US" smtClean="0"/>
              <a:t>9/16/2024</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2083977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agsorden/indhold 1">
    <p:spTree>
      <p:nvGrpSpPr>
        <p:cNvPr id="1" name=""/>
        <p:cNvGrpSpPr/>
        <p:nvPr/>
      </p:nvGrpSpPr>
      <p:grpSpPr>
        <a:xfrm>
          <a:off x="0" y="0"/>
          <a:ext cx="0" cy="0"/>
          <a:chOff x="0" y="0"/>
          <a:chExt cx="0" cy="0"/>
        </a:xfrm>
      </p:grpSpPr>
      <p:sp>
        <p:nvSpPr>
          <p:cNvPr id="11" name="Pladsholder til tekst 2">
            <a:extLst>
              <a:ext uri="{FF2B5EF4-FFF2-40B4-BE49-F238E27FC236}">
                <a16:creationId xmlns:a16="http://schemas.microsoft.com/office/drawing/2014/main" id="{DD6517CC-2736-766E-4E61-BB8C90C8A47E}"/>
              </a:ext>
            </a:extLst>
          </p:cNvPr>
          <p:cNvSpPr>
            <a:spLocks noGrp="1"/>
          </p:cNvSpPr>
          <p:nvPr>
            <p:ph type="body" sz="quarter" idx="10" hasCustomPrompt="1"/>
          </p:nvPr>
        </p:nvSpPr>
        <p:spPr>
          <a:xfrm>
            <a:off x="4082401" y="4024800"/>
            <a:ext cx="11532249" cy="6049962"/>
          </a:xfrm>
          <a:prstGeom prst="rect">
            <a:avLst/>
          </a:prstGeom>
        </p:spPr>
        <p:txBody>
          <a:bodyPr/>
          <a:lstStyle>
            <a:lvl1pPr marL="457216" indent="-457216">
              <a:lnSpc>
                <a:spcPct val="200000"/>
              </a:lnSpc>
              <a:buFont typeface="+mj-lt"/>
              <a:buAutoNum type="arabicPeriod"/>
              <a:defRPr sz="2000" b="0" i="0">
                <a:latin typeface="Verdana" panose="020B0604030504040204" pitchFamily="34" charset="0"/>
                <a:ea typeface="Verdana" panose="020B0604030504040204" pitchFamily="34" charset="0"/>
                <a:cs typeface="Verdana" panose="020B0604030504040204" pitchFamily="34" charset="0"/>
              </a:defRPr>
            </a:lvl1pPr>
            <a:lvl2pPr marL="74297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2pPr>
            <a:lvl3pPr marL="120019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3pPr>
            <a:lvl4pPr marL="165740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4pPr>
            <a:lvl5pPr marL="211462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5pPr>
          </a:lstStyle>
          <a:p>
            <a:pPr lvl="0"/>
            <a:r>
              <a:rPr lang="da-DK" err="1"/>
              <a:t>Lorem</a:t>
            </a:r>
            <a:r>
              <a:rPr lang="da-DK"/>
              <a:t> </a:t>
            </a:r>
            <a:r>
              <a:rPr lang="da-DK" err="1"/>
              <a:t>ipsum</a:t>
            </a:r>
            <a:endParaRPr lang="da-DK"/>
          </a:p>
        </p:txBody>
      </p:sp>
      <p:sp>
        <p:nvSpPr>
          <p:cNvPr id="12" name="Pladsholder til tekst 4">
            <a:extLst>
              <a:ext uri="{FF2B5EF4-FFF2-40B4-BE49-F238E27FC236}">
                <a16:creationId xmlns:a16="http://schemas.microsoft.com/office/drawing/2014/main" id="{BE0FD98C-7EAF-6CD8-1CBA-2F9F98073A63}"/>
              </a:ext>
            </a:extLst>
          </p:cNvPr>
          <p:cNvSpPr>
            <a:spLocks noGrp="1"/>
          </p:cNvSpPr>
          <p:nvPr>
            <p:ph type="body" sz="quarter" idx="11" hasCustomPrompt="1"/>
          </p:nvPr>
        </p:nvSpPr>
        <p:spPr>
          <a:xfrm>
            <a:off x="4078800" y="2235600"/>
            <a:ext cx="11532249" cy="1295400"/>
          </a:xfrm>
          <a:prstGeom prst="rect">
            <a:avLst/>
          </a:prstGeom>
        </p:spPr>
        <p:txBody>
          <a:bodyPr/>
          <a:lstStyle>
            <a:lvl1pP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a:t>Dagsorden/indhold</a:t>
            </a:r>
          </a:p>
        </p:txBody>
      </p:sp>
    </p:spTree>
    <p:extLst>
      <p:ext uri="{BB962C8B-B14F-4D97-AF65-F5344CB8AC3E}">
        <p14:creationId xmlns:p14="http://schemas.microsoft.com/office/powerpoint/2010/main" val="1953585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rside">
    <p:spTree>
      <p:nvGrpSpPr>
        <p:cNvPr id="1" name=""/>
        <p:cNvGrpSpPr/>
        <p:nvPr/>
      </p:nvGrpSpPr>
      <p:grpSpPr>
        <a:xfrm>
          <a:off x="0" y="0"/>
          <a:ext cx="0" cy="0"/>
          <a:chOff x="0" y="0"/>
          <a:chExt cx="0" cy="0"/>
        </a:xfrm>
      </p:grpSpPr>
      <p:pic>
        <p:nvPicPr>
          <p:cNvPr id="8" name="object 3">
            <a:extLst>
              <a:ext uri="{FF2B5EF4-FFF2-40B4-BE49-F238E27FC236}">
                <a16:creationId xmlns:a16="http://schemas.microsoft.com/office/drawing/2014/main" id="{E577A244-C8FF-705B-F1C0-0161727A4490}"/>
              </a:ext>
            </a:extLst>
          </p:cNvPr>
          <p:cNvPicPr/>
          <p:nvPr userDrawn="1"/>
        </p:nvPicPr>
        <p:blipFill>
          <a:blip r:embed="rId2" cstate="print"/>
          <a:stretch>
            <a:fillRect/>
          </a:stretch>
        </p:blipFill>
        <p:spPr>
          <a:xfrm>
            <a:off x="1" y="7484074"/>
            <a:ext cx="20104099" cy="2551567"/>
          </a:xfrm>
          <a:prstGeom prst="rect">
            <a:avLst/>
          </a:prstGeom>
        </p:spPr>
      </p:pic>
      <p:sp>
        <p:nvSpPr>
          <p:cNvPr id="14" name="Pladsholder til tekst 13">
            <a:extLst>
              <a:ext uri="{FF2B5EF4-FFF2-40B4-BE49-F238E27FC236}">
                <a16:creationId xmlns:a16="http://schemas.microsoft.com/office/drawing/2014/main" id="{8BEC9338-D4E3-8DC2-BFAF-89E0A15BFEBE}"/>
              </a:ext>
            </a:extLst>
          </p:cNvPr>
          <p:cNvSpPr>
            <a:spLocks noGrp="1"/>
          </p:cNvSpPr>
          <p:nvPr>
            <p:ph type="body" sz="quarter" idx="10" hasCustomPrompt="1"/>
          </p:nvPr>
        </p:nvSpPr>
        <p:spPr>
          <a:xfrm>
            <a:off x="1846801" y="4402802"/>
            <a:ext cx="14301250" cy="1099475"/>
          </a:xfrm>
          <a:prstGeom prst="rect">
            <a:avLst/>
          </a:prstGeom>
        </p:spPr>
        <p:txBody>
          <a:bodyPr/>
          <a:lstStyle>
            <a:lvl1pPr>
              <a:defRPr sz="8001" b="1" i="0">
                <a:latin typeface="Verdana" panose="020B0604030504040204" pitchFamily="34" charset="0"/>
                <a:ea typeface="Verdana" panose="020B0604030504040204" pitchFamily="34" charset="0"/>
                <a:cs typeface="Verdana" panose="020B0604030504040204" pitchFamily="34" charset="0"/>
              </a:defRPr>
            </a:lvl1pPr>
            <a:lvl2pPr>
              <a:defRPr sz="4700" b="0" i="0">
                <a:latin typeface="Verdana" panose="020B0604030504040204" pitchFamily="34" charset="0"/>
                <a:ea typeface="Verdana" panose="020B0604030504040204" pitchFamily="34" charset="0"/>
                <a:cs typeface="Verdana" panose="020B0604030504040204" pitchFamily="34" charset="0"/>
              </a:defRPr>
            </a:lvl2pPr>
          </a:lstStyle>
          <a:p>
            <a:pPr lvl="0"/>
            <a:r>
              <a:rPr lang="da-DK"/>
              <a:t>Forside</a:t>
            </a:r>
          </a:p>
        </p:txBody>
      </p:sp>
      <p:sp>
        <p:nvSpPr>
          <p:cNvPr id="16" name="Pladsholder til tekst 15">
            <a:extLst>
              <a:ext uri="{FF2B5EF4-FFF2-40B4-BE49-F238E27FC236}">
                <a16:creationId xmlns:a16="http://schemas.microsoft.com/office/drawing/2014/main" id="{D8057CA5-18D2-ED29-A871-2C6E8547758C}"/>
              </a:ext>
            </a:extLst>
          </p:cNvPr>
          <p:cNvSpPr>
            <a:spLocks noGrp="1"/>
          </p:cNvSpPr>
          <p:nvPr>
            <p:ph type="body" sz="quarter" idx="11" hasCustomPrompt="1"/>
          </p:nvPr>
        </p:nvSpPr>
        <p:spPr>
          <a:xfrm>
            <a:off x="1830223" y="5602541"/>
            <a:ext cx="14317829" cy="1283111"/>
          </a:xfrm>
          <a:prstGeom prst="rect">
            <a:avLst/>
          </a:prstGeom>
        </p:spPr>
        <p:txBody>
          <a:bodyPr/>
          <a:lstStyle>
            <a:lvl1pPr>
              <a:defRPr sz="4700">
                <a:latin typeface="Verdana" panose="020B0604030504040204" pitchFamily="34" charset="0"/>
                <a:ea typeface="Verdana" panose="020B0604030504040204" pitchFamily="34" charset="0"/>
                <a:cs typeface="Verdana" panose="020B0604030504040204" pitchFamily="34" charset="0"/>
              </a:defRPr>
            </a:lvl1pPr>
            <a:lvl2pPr>
              <a:defRPr sz="4700">
                <a:latin typeface="Verdana" panose="020B0604030504040204" pitchFamily="34" charset="0"/>
                <a:ea typeface="Verdana" panose="020B0604030504040204" pitchFamily="34" charset="0"/>
                <a:cs typeface="Verdana" panose="020B0604030504040204" pitchFamily="34" charset="0"/>
              </a:defRPr>
            </a:lvl2pPr>
            <a:lvl3pPr>
              <a:defRPr sz="4700">
                <a:latin typeface="Verdana" panose="020B0604030504040204" pitchFamily="34" charset="0"/>
                <a:ea typeface="Verdana" panose="020B0604030504040204" pitchFamily="34" charset="0"/>
                <a:cs typeface="Verdana" panose="020B0604030504040204" pitchFamily="34" charset="0"/>
              </a:defRPr>
            </a:lvl3pPr>
            <a:lvl4pPr>
              <a:defRPr sz="4700">
                <a:latin typeface="Verdana" panose="020B0604030504040204" pitchFamily="34" charset="0"/>
                <a:ea typeface="Verdana" panose="020B0604030504040204" pitchFamily="34" charset="0"/>
                <a:cs typeface="Verdana" panose="020B0604030504040204" pitchFamily="34" charset="0"/>
              </a:defRPr>
            </a:lvl4pPr>
            <a:lvl5pPr>
              <a:defRPr sz="4700">
                <a:latin typeface="Verdana" panose="020B0604030504040204" pitchFamily="34" charset="0"/>
                <a:ea typeface="Verdana" panose="020B0604030504040204" pitchFamily="34" charset="0"/>
                <a:cs typeface="Verdana" panose="020B0604030504040204" pitchFamily="34" charset="0"/>
              </a:defRPr>
            </a:lvl5pPr>
          </a:lstStyle>
          <a:p>
            <a:pPr lvl="0"/>
            <a:r>
              <a:rPr lang="da-DK" err="1"/>
              <a:t>Lorem</a:t>
            </a:r>
            <a:r>
              <a:rPr lang="da-DK"/>
              <a:t> </a:t>
            </a:r>
            <a:r>
              <a:rPr lang="da-DK" err="1"/>
              <a:t>ipsum</a:t>
            </a:r>
            <a:r>
              <a:rPr lang="da-DK"/>
              <a:t> </a:t>
            </a:r>
            <a:r>
              <a:rPr lang="da-DK" err="1"/>
              <a:t>dolor</a:t>
            </a:r>
            <a:r>
              <a:rPr lang="da-DK"/>
              <a:t> sit </a:t>
            </a:r>
            <a:r>
              <a:rPr lang="da-DK" err="1"/>
              <a:t>amet</a:t>
            </a:r>
            <a:endParaRPr lang="da-DK"/>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agsorden/indhold 2">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12B02221-90B0-FC0C-A799-B95C1224F8A4}"/>
              </a:ext>
            </a:extLst>
          </p:cNvPr>
          <p:cNvSpPr>
            <a:spLocks noGrp="1"/>
          </p:cNvSpPr>
          <p:nvPr>
            <p:ph type="body" sz="quarter" idx="10" hasCustomPrompt="1"/>
          </p:nvPr>
        </p:nvSpPr>
        <p:spPr>
          <a:xfrm>
            <a:off x="4082401" y="4024800"/>
            <a:ext cx="11532249" cy="6049962"/>
          </a:xfrm>
          <a:prstGeom prst="rect">
            <a:avLst/>
          </a:prstGeom>
        </p:spPr>
        <p:txBody>
          <a:bodyPr/>
          <a:lstStyle>
            <a:lvl1pPr marL="285759" indent="-285759">
              <a:lnSpc>
                <a:spcPct val="200000"/>
              </a:lnSpc>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1pPr>
            <a:lvl2pPr marL="74297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2pPr>
            <a:lvl3pPr marL="120019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3pPr>
            <a:lvl4pPr marL="165740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4pPr>
            <a:lvl5pPr marL="211462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5pPr>
          </a:lstStyle>
          <a:p>
            <a:pPr lvl="0"/>
            <a:r>
              <a:rPr lang="da-DK" err="1"/>
              <a:t>Lorem</a:t>
            </a:r>
            <a:r>
              <a:rPr lang="da-DK"/>
              <a:t> </a:t>
            </a:r>
            <a:r>
              <a:rPr lang="da-DK" err="1"/>
              <a:t>ipsum</a:t>
            </a:r>
            <a:endParaRPr lang="da-DK"/>
          </a:p>
        </p:txBody>
      </p:sp>
      <p:sp>
        <p:nvSpPr>
          <p:cNvPr id="5" name="Pladsholder til tekst 4">
            <a:extLst>
              <a:ext uri="{FF2B5EF4-FFF2-40B4-BE49-F238E27FC236}">
                <a16:creationId xmlns:a16="http://schemas.microsoft.com/office/drawing/2014/main" id="{33619502-2FED-6236-973F-BD48694F13CA}"/>
              </a:ext>
            </a:extLst>
          </p:cNvPr>
          <p:cNvSpPr>
            <a:spLocks noGrp="1"/>
          </p:cNvSpPr>
          <p:nvPr>
            <p:ph type="body" sz="quarter" idx="11" hasCustomPrompt="1"/>
          </p:nvPr>
        </p:nvSpPr>
        <p:spPr>
          <a:xfrm>
            <a:off x="4078800" y="2235600"/>
            <a:ext cx="11532249" cy="1295400"/>
          </a:xfrm>
          <a:prstGeom prst="rect">
            <a:avLst/>
          </a:prstGeom>
        </p:spPr>
        <p:txBody>
          <a:bodyPr/>
          <a:lstStyle>
            <a:lvl1pP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a:t>Dagsorden/indhold</a:t>
            </a:r>
          </a:p>
        </p:txBody>
      </p:sp>
    </p:spTree>
    <p:extLst>
      <p:ext uri="{BB962C8B-B14F-4D97-AF65-F5344CB8AC3E}">
        <p14:creationId xmlns:p14="http://schemas.microsoft.com/office/powerpoint/2010/main" val="1855940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kt og tekst">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12B02221-90B0-FC0C-A799-B95C1224F8A4}"/>
              </a:ext>
            </a:extLst>
          </p:cNvPr>
          <p:cNvSpPr>
            <a:spLocks noGrp="1"/>
          </p:cNvSpPr>
          <p:nvPr>
            <p:ph type="body" sz="quarter" idx="10" hasCustomPrompt="1"/>
          </p:nvPr>
        </p:nvSpPr>
        <p:spPr>
          <a:xfrm>
            <a:off x="11274850" y="3599156"/>
            <a:ext cx="7772400" cy="6049962"/>
          </a:xfrm>
          <a:prstGeom prst="rect">
            <a:avLst/>
          </a:prstGeom>
        </p:spPr>
        <p:txBody>
          <a:bodyPr/>
          <a:lstStyle>
            <a:lvl1pPr marL="0" indent="0">
              <a:lnSpc>
                <a:spcPct val="100000"/>
              </a:lnSpc>
              <a:buFont typeface="Arial" panose="020B0604020202020204" pitchFamily="34" charset="0"/>
              <a:buNone/>
              <a:defRPr sz="2000" b="0" i="0">
                <a:latin typeface="Verdana" panose="020B0604030504040204" pitchFamily="34" charset="0"/>
                <a:ea typeface="Verdana" panose="020B0604030504040204" pitchFamily="34" charset="0"/>
                <a:cs typeface="Verdana" panose="020B0604030504040204" pitchFamily="34" charset="0"/>
              </a:defRPr>
            </a:lvl1pPr>
            <a:lvl2pPr marL="74297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2pPr>
            <a:lvl3pPr marL="120019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3pPr>
            <a:lvl4pPr marL="165740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4pPr>
            <a:lvl5pPr marL="211462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5pPr>
          </a:lstStyle>
          <a:p>
            <a:pPr lvl="0"/>
            <a:r>
              <a:rPr lang="da-DK" err="1"/>
              <a:t>Lorem</a:t>
            </a:r>
            <a:r>
              <a:rPr lang="da-DK"/>
              <a:t> </a:t>
            </a:r>
            <a:r>
              <a:rPr lang="da-DK" err="1"/>
              <a:t>ipsum</a:t>
            </a:r>
            <a:endParaRPr lang="da-DK"/>
          </a:p>
        </p:txBody>
      </p:sp>
      <p:sp>
        <p:nvSpPr>
          <p:cNvPr id="5" name="Pladsholder til tekst 4">
            <a:extLst>
              <a:ext uri="{FF2B5EF4-FFF2-40B4-BE49-F238E27FC236}">
                <a16:creationId xmlns:a16="http://schemas.microsoft.com/office/drawing/2014/main" id="{33619502-2FED-6236-973F-BD48694F13CA}"/>
              </a:ext>
            </a:extLst>
          </p:cNvPr>
          <p:cNvSpPr>
            <a:spLocks noGrp="1"/>
          </p:cNvSpPr>
          <p:nvPr>
            <p:ph type="body" sz="quarter" idx="11" hasCustomPrompt="1"/>
          </p:nvPr>
        </p:nvSpPr>
        <p:spPr>
          <a:xfrm>
            <a:off x="11271250" y="2235600"/>
            <a:ext cx="7772400" cy="1295400"/>
          </a:xfrm>
          <a:prstGeom prst="rect">
            <a:avLst/>
          </a:prstGeom>
        </p:spPr>
        <p:txBody>
          <a:bodyPr/>
          <a:lstStyle>
            <a:lvl1pP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a:t>Overskrift</a:t>
            </a:r>
          </a:p>
        </p:txBody>
      </p:sp>
      <p:sp>
        <p:nvSpPr>
          <p:cNvPr id="12" name="Holder 3">
            <a:extLst>
              <a:ext uri="{FF2B5EF4-FFF2-40B4-BE49-F238E27FC236}">
                <a16:creationId xmlns:a16="http://schemas.microsoft.com/office/drawing/2014/main" id="{3C8B2053-B216-22C3-D903-58A21E23A1B9}"/>
              </a:ext>
            </a:extLst>
          </p:cNvPr>
          <p:cNvSpPr>
            <a:spLocks noGrp="1"/>
          </p:cNvSpPr>
          <p:nvPr>
            <p:ph sz="half" idx="2"/>
          </p:nvPr>
        </p:nvSpPr>
        <p:spPr>
          <a:xfrm>
            <a:off x="-1" y="1"/>
            <a:ext cx="10052051" cy="11309349"/>
          </a:xfrm>
          <a:prstGeom prst="rect">
            <a:avLst/>
          </a:prstGeom>
        </p:spPr>
        <p:txBody>
          <a:bodyPr wrap="square" lIns="0" tIns="0" rIns="0" bIns="0">
            <a:spAutoFit/>
          </a:bodyPr>
          <a:lstStyle>
            <a:lvl1pPr>
              <a:defRPr/>
            </a:lvl1pPr>
          </a:lstStyle>
          <a:p>
            <a:pPr lvl="0"/>
            <a:r>
              <a:rPr lang="da-DK"/>
              <a:t>Rediger typografien i masterens</a:t>
            </a:r>
          </a:p>
        </p:txBody>
      </p:sp>
    </p:spTree>
    <p:extLst>
      <p:ext uri="{BB962C8B-B14F-4D97-AF65-F5344CB8AC3E}">
        <p14:creationId xmlns:p14="http://schemas.microsoft.com/office/powerpoint/2010/main" val="2802274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 og objekt">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12B02221-90B0-FC0C-A799-B95C1224F8A4}"/>
              </a:ext>
            </a:extLst>
          </p:cNvPr>
          <p:cNvSpPr>
            <a:spLocks noGrp="1"/>
          </p:cNvSpPr>
          <p:nvPr>
            <p:ph type="body" sz="quarter" idx="10" hasCustomPrompt="1"/>
          </p:nvPr>
        </p:nvSpPr>
        <p:spPr>
          <a:xfrm>
            <a:off x="1365250" y="3599156"/>
            <a:ext cx="7772400" cy="6049962"/>
          </a:xfrm>
          <a:prstGeom prst="rect">
            <a:avLst/>
          </a:prstGeom>
        </p:spPr>
        <p:txBody>
          <a:bodyPr/>
          <a:lstStyle>
            <a:lvl1pPr marL="0" indent="0">
              <a:lnSpc>
                <a:spcPct val="100000"/>
              </a:lnSpc>
              <a:buFont typeface="Arial" panose="020B0604020202020204" pitchFamily="34" charset="0"/>
              <a:buNone/>
              <a:defRPr sz="2000" b="0" i="0">
                <a:latin typeface="Verdana" panose="020B0604030504040204" pitchFamily="34" charset="0"/>
                <a:ea typeface="Verdana" panose="020B0604030504040204" pitchFamily="34" charset="0"/>
                <a:cs typeface="Verdana" panose="020B0604030504040204" pitchFamily="34" charset="0"/>
              </a:defRPr>
            </a:lvl1pPr>
            <a:lvl2pPr marL="74297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2pPr>
            <a:lvl3pPr marL="120019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3pPr>
            <a:lvl4pPr marL="165740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4pPr>
            <a:lvl5pPr marL="211462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5pPr>
          </a:lstStyle>
          <a:p>
            <a:pPr lvl="0"/>
            <a:r>
              <a:rPr lang="da-DK" err="1"/>
              <a:t>Lorem</a:t>
            </a:r>
            <a:r>
              <a:rPr lang="da-DK"/>
              <a:t> </a:t>
            </a:r>
            <a:r>
              <a:rPr lang="da-DK" err="1"/>
              <a:t>ipsum</a:t>
            </a:r>
            <a:endParaRPr lang="da-DK"/>
          </a:p>
        </p:txBody>
      </p:sp>
      <p:sp>
        <p:nvSpPr>
          <p:cNvPr id="5" name="Pladsholder til tekst 4">
            <a:extLst>
              <a:ext uri="{FF2B5EF4-FFF2-40B4-BE49-F238E27FC236}">
                <a16:creationId xmlns:a16="http://schemas.microsoft.com/office/drawing/2014/main" id="{33619502-2FED-6236-973F-BD48694F13CA}"/>
              </a:ext>
            </a:extLst>
          </p:cNvPr>
          <p:cNvSpPr>
            <a:spLocks noGrp="1"/>
          </p:cNvSpPr>
          <p:nvPr>
            <p:ph type="body" sz="quarter" idx="11" hasCustomPrompt="1"/>
          </p:nvPr>
        </p:nvSpPr>
        <p:spPr>
          <a:xfrm>
            <a:off x="1361650" y="2235600"/>
            <a:ext cx="7772400" cy="1295400"/>
          </a:xfrm>
          <a:prstGeom prst="rect">
            <a:avLst/>
          </a:prstGeom>
        </p:spPr>
        <p:txBody>
          <a:bodyPr/>
          <a:lstStyle>
            <a:lvl1pP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a:t>Overskrift</a:t>
            </a:r>
          </a:p>
        </p:txBody>
      </p:sp>
      <p:sp>
        <p:nvSpPr>
          <p:cNvPr id="12" name="Holder 3">
            <a:extLst>
              <a:ext uri="{FF2B5EF4-FFF2-40B4-BE49-F238E27FC236}">
                <a16:creationId xmlns:a16="http://schemas.microsoft.com/office/drawing/2014/main" id="{3C8B2053-B216-22C3-D903-58A21E23A1B9}"/>
              </a:ext>
            </a:extLst>
          </p:cNvPr>
          <p:cNvSpPr>
            <a:spLocks noGrp="1"/>
          </p:cNvSpPr>
          <p:nvPr>
            <p:ph sz="half" idx="2"/>
          </p:nvPr>
        </p:nvSpPr>
        <p:spPr>
          <a:xfrm>
            <a:off x="10052050" y="1620001"/>
            <a:ext cx="10052050" cy="9689349"/>
          </a:xfrm>
          <a:prstGeom prst="rect">
            <a:avLst/>
          </a:prstGeom>
        </p:spPr>
        <p:txBody>
          <a:bodyPr wrap="square" lIns="0" tIns="0" rIns="0" bIns="0">
            <a:spAutoFit/>
          </a:bodyPr>
          <a:lstStyle>
            <a:lvl1pPr>
              <a:defRPr/>
            </a:lvl1pPr>
          </a:lstStyle>
          <a:p>
            <a:pPr lvl="0"/>
            <a:r>
              <a:rPr lang="da-DK"/>
              <a:t>Rediger typografien i masterens</a:t>
            </a:r>
          </a:p>
        </p:txBody>
      </p:sp>
    </p:spTree>
    <p:extLst>
      <p:ext uri="{BB962C8B-B14F-4D97-AF65-F5344CB8AC3E}">
        <p14:creationId xmlns:p14="http://schemas.microsoft.com/office/powerpoint/2010/main" val="559620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ort objekt">
    <p:spTree>
      <p:nvGrpSpPr>
        <p:cNvPr id="1" name=""/>
        <p:cNvGrpSpPr/>
        <p:nvPr/>
      </p:nvGrpSpPr>
      <p:grpSpPr>
        <a:xfrm>
          <a:off x="0" y="0"/>
          <a:ext cx="0" cy="0"/>
          <a:chOff x="0" y="0"/>
          <a:chExt cx="0" cy="0"/>
        </a:xfrm>
      </p:grpSpPr>
      <p:sp>
        <p:nvSpPr>
          <p:cNvPr id="12" name="Holder 3">
            <a:extLst>
              <a:ext uri="{FF2B5EF4-FFF2-40B4-BE49-F238E27FC236}">
                <a16:creationId xmlns:a16="http://schemas.microsoft.com/office/drawing/2014/main" id="{3C8B2053-B216-22C3-D903-58A21E23A1B9}"/>
              </a:ext>
            </a:extLst>
          </p:cNvPr>
          <p:cNvSpPr>
            <a:spLocks noGrp="1"/>
          </p:cNvSpPr>
          <p:nvPr>
            <p:ph sz="half" idx="2"/>
          </p:nvPr>
        </p:nvSpPr>
        <p:spPr>
          <a:xfrm>
            <a:off x="1" y="1621661"/>
            <a:ext cx="20104099" cy="9687689"/>
          </a:xfrm>
          <a:prstGeom prst="rect">
            <a:avLst/>
          </a:prstGeom>
        </p:spPr>
        <p:txBody>
          <a:bodyPr wrap="square" lIns="0" tIns="0" rIns="0" bIns="0">
            <a:spAutoFit/>
          </a:bodyPr>
          <a:lstStyle>
            <a:lvl1pPr>
              <a:defRPr/>
            </a:lvl1pPr>
          </a:lstStyle>
          <a:p>
            <a:pPr lvl="0"/>
            <a:r>
              <a:rPr lang="da-DK"/>
              <a:t>Rediger typografien i masterens</a:t>
            </a:r>
          </a:p>
        </p:txBody>
      </p:sp>
    </p:spTree>
    <p:extLst>
      <p:ext uri="{BB962C8B-B14F-4D97-AF65-F5344CB8AC3E}">
        <p14:creationId xmlns:p14="http://schemas.microsoft.com/office/powerpoint/2010/main" val="32927619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ort objekt med overskrift">
    <p:spTree>
      <p:nvGrpSpPr>
        <p:cNvPr id="1" name=""/>
        <p:cNvGrpSpPr/>
        <p:nvPr/>
      </p:nvGrpSpPr>
      <p:grpSpPr>
        <a:xfrm>
          <a:off x="0" y="0"/>
          <a:ext cx="0" cy="0"/>
          <a:chOff x="0" y="0"/>
          <a:chExt cx="0" cy="0"/>
        </a:xfrm>
      </p:grpSpPr>
      <p:sp>
        <p:nvSpPr>
          <p:cNvPr id="12" name="Holder 3">
            <a:extLst>
              <a:ext uri="{FF2B5EF4-FFF2-40B4-BE49-F238E27FC236}">
                <a16:creationId xmlns:a16="http://schemas.microsoft.com/office/drawing/2014/main" id="{3C8B2053-B216-22C3-D903-58A21E23A1B9}"/>
              </a:ext>
            </a:extLst>
          </p:cNvPr>
          <p:cNvSpPr>
            <a:spLocks noGrp="1"/>
          </p:cNvSpPr>
          <p:nvPr>
            <p:ph sz="half" idx="2"/>
          </p:nvPr>
        </p:nvSpPr>
        <p:spPr>
          <a:xfrm>
            <a:off x="1" y="2694740"/>
            <a:ext cx="20104099" cy="8614610"/>
          </a:xfrm>
          <a:prstGeom prst="rect">
            <a:avLst/>
          </a:prstGeom>
        </p:spPr>
        <p:txBody>
          <a:bodyPr wrap="square" lIns="0" tIns="0" rIns="0" bIns="0">
            <a:spAutoFit/>
          </a:bodyPr>
          <a:lstStyle>
            <a:lvl1pPr>
              <a:defRPr/>
            </a:lvl1pPr>
          </a:lstStyle>
          <a:p>
            <a:pPr lvl="0"/>
            <a:r>
              <a:rPr lang="da-DK"/>
              <a:t>Rediger typografien i masterens</a:t>
            </a:r>
          </a:p>
        </p:txBody>
      </p:sp>
      <p:sp>
        <p:nvSpPr>
          <p:cNvPr id="2" name="Pladsholder til tekst 4">
            <a:extLst>
              <a:ext uri="{FF2B5EF4-FFF2-40B4-BE49-F238E27FC236}">
                <a16:creationId xmlns:a16="http://schemas.microsoft.com/office/drawing/2014/main" id="{7A93A622-3787-1DFE-10BC-DD36E5720558}"/>
              </a:ext>
            </a:extLst>
          </p:cNvPr>
          <p:cNvSpPr>
            <a:spLocks noGrp="1"/>
          </p:cNvSpPr>
          <p:nvPr>
            <p:ph type="body" sz="quarter" idx="11" hasCustomPrompt="1"/>
          </p:nvPr>
        </p:nvSpPr>
        <p:spPr>
          <a:xfrm>
            <a:off x="1361651" y="1387475"/>
            <a:ext cx="12652799" cy="1295400"/>
          </a:xfrm>
          <a:prstGeom prst="rect">
            <a:avLst/>
          </a:prstGeom>
        </p:spPr>
        <p:txBody>
          <a:bodyPr/>
          <a:lstStyle>
            <a:lvl1pP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a:t>Overskrift</a:t>
            </a:r>
          </a:p>
        </p:txBody>
      </p:sp>
    </p:spTree>
    <p:extLst>
      <p:ext uri="{BB962C8B-B14F-4D97-AF65-F5344CB8AC3E}">
        <p14:creationId xmlns:p14="http://schemas.microsoft.com/office/powerpoint/2010/main" val="3004324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idterstillet tekst">
    <p:spTree>
      <p:nvGrpSpPr>
        <p:cNvPr id="1" name=""/>
        <p:cNvGrpSpPr/>
        <p:nvPr/>
      </p:nvGrpSpPr>
      <p:grpSpPr>
        <a:xfrm>
          <a:off x="0" y="0"/>
          <a:ext cx="0" cy="0"/>
          <a:chOff x="0" y="0"/>
          <a:chExt cx="0" cy="0"/>
        </a:xfrm>
      </p:grpSpPr>
      <p:sp>
        <p:nvSpPr>
          <p:cNvPr id="8" name="Pladsholder til tekst 2">
            <a:extLst>
              <a:ext uri="{FF2B5EF4-FFF2-40B4-BE49-F238E27FC236}">
                <a16:creationId xmlns:a16="http://schemas.microsoft.com/office/drawing/2014/main" id="{E7DA899B-CCEE-5C4C-F351-20E4AC0FD9DD}"/>
              </a:ext>
            </a:extLst>
          </p:cNvPr>
          <p:cNvSpPr>
            <a:spLocks noGrp="1"/>
          </p:cNvSpPr>
          <p:nvPr>
            <p:ph type="body" sz="quarter" idx="10" hasCustomPrompt="1"/>
          </p:nvPr>
        </p:nvSpPr>
        <p:spPr>
          <a:xfrm>
            <a:off x="4177259" y="4768182"/>
            <a:ext cx="11749583" cy="4542212"/>
          </a:xfrm>
          <a:prstGeom prst="rect">
            <a:avLst/>
          </a:prstGeom>
        </p:spPr>
        <p:txBody>
          <a:bodyPr/>
          <a:lstStyle>
            <a:lvl1pPr marL="0" indent="0" algn="ctr">
              <a:lnSpc>
                <a:spcPct val="100000"/>
              </a:lnSpc>
              <a:buFont typeface="Arial" panose="020B0604020202020204" pitchFamily="34" charset="0"/>
              <a:buNone/>
              <a:defRPr sz="2000" b="0" i="0">
                <a:latin typeface="Verdana" panose="020B0604030504040204" pitchFamily="34" charset="0"/>
                <a:ea typeface="Verdana" panose="020B0604030504040204" pitchFamily="34" charset="0"/>
                <a:cs typeface="Verdana" panose="020B0604030504040204" pitchFamily="34" charset="0"/>
              </a:defRPr>
            </a:lvl1pPr>
            <a:lvl2pPr marL="74297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2pPr>
            <a:lvl3pPr marL="120019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3pPr>
            <a:lvl4pPr marL="1657405"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4pPr>
            <a:lvl5pPr marL="2114621" indent="-285759">
              <a:buFont typeface="Arial" panose="020B0604020202020204" pitchFamily="34" charset="0"/>
              <a:buChar char="•"/>
              <a:defRPr sz="2000" b="0" i="0">
                <a:latin typeface="Verdana" panose="020B0604030504040204" pitchFamily="34" charset="0"/>
                <a:ea typeface="Verdana" panose="020B0604030504040204" pitchFamily="34" charset="0"/>
                <a:cs typeface="Verdana" panose="020B0604030504040204" pitchFamily="34" charset="0"/>
              </a:defRPr>
            </a:lvl5pPr>
          </a:lstStyle>
          <a:p>
            <a:pPr lvl="0"/>
            <a:r>
              <a:rPr lang="da-DK" err="1"/>
              <a:t>Lorem</a:t>
            </a:r>
            <a:r>
              <a:rPr lang="da-DK"/>
              <a:t> </a:t>
            </a:r>
            <a:r>
              <a:rPr lang="da-DK" err="1"/>
              <a:t>ipsum</a:t>
            </a:r>
            <a:endParaRPr lang="da-DK"/>
          </a:p>
        </p:txBody>
      </p:sp>
      <p:sp>
        <p:nvSpPr>
          <p:cNvPr id="9" name="Pladsholder til tekst 4">
            <a:extLst>
              <a:ext uri="{FF2B5EF4-FFF2-40B4-BE49-F238E27FC236}">
                <a16:creationId xmlns:a16="http://schemas.microsoft.com/office/drawing/2014/main" id="{5422CA56-98AE-06F6-AD1F-66F79C81AEF7}"/>
              </a:ext>
            </a:extLst>
          </p:cNvPr>
          <p:cNvSpPr>
            <a:spLocks noGrp="1"/>
          </p:cNvSpPr>
          <p:nvPr>
            <p:ph type="body" sz="quarter" idx="11" hasCustomPrompt="1"/>
          </p:nvPr>
        </p:nvSpPr>
        <p:spPr>
          <a:xfrm>
            <a:off x="4177259" y="3444875"/>
            <a:ext cx="11749583" cy="1295400"/>
          </a:xfrm>
          <a:prstGeom prst="rect">
            <a:avLst/>
          </a:prstGeom>
        </p:spPr>
        <p:txBody>
          <a:bodyPr/>
          <a:lstStyle>
            <a:lvl1pPr algn="ct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a:t>Overskrift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78C94063-DF36-4330-A365-08DA1FA5B7D6}" type="datetimeFigureOut">
              <a:rPr lang="en-US" smtClean="0"/>
              <a:t>9/16/2024</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477991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killerside">
    <p:spTree>
      <p:nvGrpSpPr>
        <p:cNvPr id="1" name=""/>
        <p:cNvGrpSpPr/>
        <p:nvPr/>
      </p:nvGrpSpPr>
      <p:grpSpPr>
        <a:xfrm>
          <a:off x="0" y="0"/>
          <a:ext cx="0" cy="0"/>
          <a:chOff x="0" y="0"/>
          <a:chExt cx="0" cy="0"/>
        </a:xfrm>
      </p:grpSpPr>
      <p:sp>
        <p:nvSpPr>
          <p:cNvPr id="28" name="Pladsholder til tekst 4">
            <a:extLst>
              <a:ext uri="{FF2B5EF4-FFF2-40B4-BE49-F238E27FC236}">
                <a16:creationId xmlns:a16="http://schemas.microsoft.com/office/drawing/2014/main" id="{F9622E49-0AC5-1485-0E64-12E7528937FD}"/>
              </a:ext>
            </a:extLst>
          </p:cNvPr>
          <p:cNvSpPr>
            <a:spLocks noGrp="1"/>
          </p:cNvSpPr>
          <p:nvPr>
            <p:ph type="body" sz="quarter" idx="11" hasCustomPrompt="1"/>
          </p:nvPr>
        </p:nvSpPr>
        <p:spPr>
          <a:xfrm>
            <a:off x="4177259" y="4740275"/>
            <a:ext cx="11749583" cy="1295400"/>
          </a:xfrm>
          <a:prstGeom prst="rect">
            <a:avLst/>
          </a:prstGeom>
        </p:spPr>
        <p:txBody>
          <a:bodyPr/>
          <a:lstStyle>
            <a:lvl1pPr algn="ctr">
              <a:defRPr sz="6701" b="1" i="0">
                <a:latin typeface="Verdana" panose="020B0604030504040204" pitchFamily="34" charset="0"/>
                <a:ea typeface="Verdana" panose="020B0604030504040204" pitchFamily="34" charset="0"/>
                <a:cs typeface="Verdana" panose="020B0604030504040204" pitchFamily="34" charset="0"/>
              </a:defRPr>
            </a:lvl1pPr>
          </a:lstStyle>
          <a:p>
            <a:pPr lvl="0"/>
            <a:r>
              <a:rPr lang="da-DK" err="1"/>
              <a:t>Skillerside</a:t>
            </a:r>
            <a:endParaRPr lang="da-DK"/>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Forside 2">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EC44EA90-81BB-032A-2023-3F5721CF5AC8}"/>
              </a:ext>
            </a:extLst>
          </p:cNvPr>
          <p:cNvSpPr/>
          <p:nvPr userDrawn="1"/>
        </p:nvSpPr>
        <p:spPr>
          <a:xfrm>
            <a:off x="1" y="2"/>
            <a:ext cx="20104100" cy="113087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004274"/>
          </a:solidFill>
        </p:spPr>
        <p:txBody>
          <a:bodyPr wrap="square" lIns="0" tIns="0" rIns="0" bIns="0" rtlCol="0"/>
          <a:lstStyle/>
          <a:p>
            <a:endParaRPr sz="1800">
              <a:solidFill>
                <a:srgbClr val="004274"/>
              </a:solidFill>
            </a:endParaRPr>
          </a:p>
        </p:txBody>
      </p:sp>
      <p:sp>
        <p:nvSpPr>
          <p:cNvPr id="10" name="Pladsholder til tekst 9">
            <a:extLst>
              <a:ext uri="{FF2B5EF4-FFF2-40B4-BE49-F238E27FC236}">
                <a16:creationId xmlns:a16="http://schemas.microsoft.com/office/drawing/2014/main" id="{AC9177C5-4CA8-E44A-75FF-9F90BBAB09BD}"/>
              </a:ext>
            </a:extLst>
          </p:cNvPr>
          <p:cNvSpPr>
            <a:spLocks noGrp="1"/>
          </p:cNvSpPr>
          <p:nvPr>
            <p:ph type="body" sz="quarter" idx="10" hasCustomPrompt="1"/>
          </p:nvPr>
        </p:nvSpPr>
        <p:spPr>
          <a:xfrm>
            <a:off x="1746250" y="4548207"/>
            <a:ext cx="15168562" cy="1714500"/>
          </a:xfrm>
          <a:prstGeom prst="rect">
            <a:avLst/>
          </a:prstGeom>
        </p:spPr>
        <p:txBody>
          <a:bodyPr/>
          <a:lstStyle>
            <a:lvl1pPr>
              <a:defRPr sz="5926" b="1" i="0">
                <a:solidFill>
                  <a:schemeClr val="bg1"/>
                </a:solidFill>
                <a:latin typeface="Montserrat Black" pitchFamily="2" charset="77"/>
              </a:defRPr>
            </a:lvl1pPr>
            <a:lvl2pPr>
              <a:defRPr sz="5926" b="1" i="0">
                <a:latin typeface="Montserrat Black" pitchFamily="2" charset="77"/>
              </a:defRPr>
            </a:lvl2pPr>
            <a:lvl3pPr>
              <a:defRPr sz="5926" b="1" i="0">
                <a:latin typeface="Montserrat Black" pitchFamily="2" charset="77"/>
              </a:defRPr>
            </a:lvl3pPr>
            <a:lvl4pPr>
              <a:defRPr sz="5926" b="1" i="0">
                <a:latin typeface="Montserrat Black" pitchFamily="2" charset="77"/>
              </a:defRPr>
            </a:lvl4pPr>
            <a:lvl5pPr>
              <a:defRPr sz="5926" b="1" i="0">
                <a:latin typeface="Montserrat Black" pitchFamily="2" charset="77"/>
              </a:defRPr>
            </a:lvl5pPr>
          </a:lstStyle>
          <a:p>
            <a:pPr lvl="0"/>
            <a:r>
              <a:rPr lang="da-DK"/>
              <a:t>Forsidemulighed 2</a:t>
            </a:r>
          </a:p>
        </p:txBody>
      </p:sp>
      <p:sp>
        <p:nvSpPr>
          <p:cNvPr id="12" name="Pladsholder til tekst 11">
            <a:extLst>
              <a:ext uri="{FF2B5EF4-FFF2-40B4-BE49-F238E27FC236}">
                <a16:creationId xmlns:a16="http://schemas.microsoft.com/office/drawing/2014/main" id="{FDDD96FD-7A5B-10AA-7033-80924E9396F9}"/>
              </a:ext>
            </a:extLst>
          </p:cNvPr>
          <p:cNvSpPr>
            <a:spLocks noGrp="1"/>
          </p:cNvSpPr>
          <p:nvPr>
            <p:ph type="body" sz="quarter" idx="11" hasCustomPrompt="1"/>
          </p:nvPr>
        </p:nvSpPr>
        <p:spPr>
          <a:xfrm>
            <a:off x="1746251" y="5730875"/>
            <a:ext cx="15216187" cy="1981200"/>
          </a:xfrm>
          <a:prstGeom prst="rect">
            <a:avLst/>
          </a:prstGeom>
        </p:spPr>
        <p:txBody>
          <a:bodyPr/>
          <a:lstStyle>
            <a:lvl1pPr>
              <a:defRPr sz="3450" b="0" i="0">
                <a:solidFill>
                  <a:schemeClr val="bg1"/>
                </a:solidFill>
                <a:latin typeface="Montserrat" pitchFamily="2" charset="77"/>
              </a:defRPr>
            </a:lvl1pPr>
          </a:lstStyle>
          <a:p>
            <a:pPr lvl="0"/>
            <a:r>
              <a:rPr lang="da-DK" err="1"/>
              <a:t>Lorem</a:t>
            </a:r>
            <a:r>
              <a:rPr lang="da-DK"/>
              <a:t> </a:t>
            </a:r>
            <a:r>
              <a:rPr lang="da-DK" err="1"/>
              <a:t>ipsum</a:t>
            </a:r>
            <a:r>
              <a:rPr lang="da-DK"/>
              <a:t> </a:t>
            </a:r>
            <a:r>
              <a:rPr lang="da-DK" err="1"/>
              <a:t>dolor</a:t>
            </a:r>
            <a:r>
              <a:rPr lang="da-DK"/>
              <a:t> sit </a:t>
            </a:r>
            <a:r>
              <a:rPr lang="da-DK" err="1"/>
              <a:t>amet</a:t>
            </a:r>
            <a:endParaRPr lang="da-DK"/>
          </a:p>
        </p:txBody>
      </p:sp>
      <p:pic>
        <p:nvPicPr>
          <p:cNvPr id="3" name="Grafik 2">
            <a:extLst>
              <a:ext uri="{FF2B5EF4-FFF2-40B4-BE49-F238E27FC236}">
                <a16:creationId xmlns:a16="http://schemas.microsoft.com/office/drawing/2014/main" id="{439AB668-7FC7-F18E-4DD5-734D369F8C9A}"/>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6923018" y="230400"/>
            <a:ext cx="2826902" cy="736006"/>
          </a:xfrm>
          <a:prstGeom prst="rect">
            <a:avLst/>
          </a:prstGeom>
        </p:spPr>
      </p:pic>
    </p:spTree>
    <p:extLst>
      <p:ext uri="{BB962C8B-B14F-4D97-AF65-F5344CB8AC3E}">
        <p14:creationId xmlns:p14="http://schemas.microsoft.com/office/powerpoint/2010/main" val="1904810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1371686" y="2819485"/>
            <a:ext cx="17339786" cy="4704375"/>
          </a:xfrm>
        </p:spPr>
        <p:txBody>
          <a:bodyPr anchor="b"/>
          <a:lstStyle>
            <a:lvl1pPr>
              <a:defRPr sz="9894"/>
            </a:lvl1pPr>
          </a:lstStyle>
          <a:p>
            <a:r>
              <a:rPr lang="da-DK"/>
              <a:t>Klik for at redigere i master</a:t>
            </a:r>
          </a:p>
        </p:txBody>
      </p:sp>
      <p:sp>
        <p:nvSpPr>
          <p:cNvPr id="3" name="Pladsholder til tekst 2"/>
          <p:cNvSpPr>
            <a:spLocks noGrp="1"/>
          </p:cNvSpPr>
          <p:nvPr>
            <p:ph type="body" idx="1"/>
          </p:nvPr>
        </p:nvSpPr>
        <p:spPr>
          <a:xfrm>
            <a:off x="1371686" y="7568366"/>
            <a:ext cx="17339786" cy="2473919"/>
          </a:xfrm>
        </p:spPr>
        <p:txBody>
          <a:bodyPr/>
          <a:lstStyle>
            <a:lvl1pPr marL="0" indent="0">
              <a:buNone/>
              <a:defRPr sz="3958">
                <a:solidFill>
                  <a:schemeClr val="tx1">
                    <a:tint val="75000"/>
                  </a:schemeClr>
                </a:solidFill>
              </a:defRPr>
            </a:lvl1pPr>
            <a:lvl2pPr marL="753923" indent="0">
              <a:buNone/>
              <a:defRPr sz="3298">
                <a:solidFill>
                  <a:schemeClr val="tx1">
                    <a:tint val="75000"/>
                  </a:schemeClr>
                </a:solidFill>
              </a:defRPr>
            </a:lvl2pPr>
            <a:lvl3pPr marL="1507846" indent="0">
              <a:buNone/>
              <a:defRPr sz="2968">
                <a:solidFill>
                  <a:schemeClr val="tx1">
                    <a:tint val="75000"/>
                  </a:schemeClr>
                </a:solidFill>
              </a:defRPr>
            </a:lvl3pPr>
            <a:lvl4pPr marL="2261768" indent="0">
              <a:buNone/>
              <a:defRPr sz="2638">
                <a:solidFill>
                  <a:schemeClr val="tx1">
                    <a:tint val="75000"/>
                  </a:schemeClr>
                </a:solidFill>
              </a:defRPr>
            </a:lvl4pPr>
            <a:lvl5pPr marL="3015691" indent="0">
              <a:buNone/>
              <a:defRPr sz="2638">
                <a:solidFill>
                  <a:schemeClr val="tx1">
                    <a:tint val="75000"/>
                  </a:schemeClr>
                </a:solidFill>
              </a:defRPr>
            </a:lvl5pPr>
            <a:lvl6pPr marL="3769614" indent="0">
              <a:buNone/>
              <a:defRPr sz="2638">
                <a:solidFill>
                  <a:schemeClr val="tx1">
                    <a:tint val="75000"/>
                  </a:schemeClr>
                </a:solidFill>
              </a:defRPr>
            </a:lvl6pPr>
            <a:lvl7pPr marL="4523537" indent="0">
              <a:buNone/>
              <a:defRPr sz="2638">
                <a:solidFill>
                  <a:schemeClr val="tx1">
                    <a:tint val="75000"/>
                  </a:schemeClr>
                </a:solidFill>
              </a:defRPr>
            </a:lvl7pPr>
            <a:lvl8pPr marL="5277460" indent="0">
              <a:buNone/>
              <a:defRPr sz="2638">
                <a:solidFill>
                  <a:schemeClr val="tx1">
                    <a:tint val="75000"/>
                  </a:schemeClr>
                </a:solidFill>
              </a:defRPr>
            </a:lvl8pPr>
            <a:lvl9pPr marL="6031382" indent="0">
              <a:buNone/>
              <a:defRPr sz="2638">
                <a:solidFill>
                  <a:schemeClr val="tx1">
                    <a:tint val="75000"/>
                  </a:schemeClr>
                </a:solidFill>
              </a:defRPr>
            </a:lvl9pPr>
          </a:lstStyle>
          <a:p>
            <a:pPr lvl="0"/>
            <a:r>
              <a:rPr lang="da-DK"/>
              <a:t>Rediger typografien i masterens</a:t>
            </a:r>
          </a:p>
        </p:txBody>
      </p:sp>
      <p:sp>
        <p:nvSpPr>
          <p:cNvPr id="4" name="Pladsholder til dato 3"/>
          <p:cNvSpPr>
            <a:spLocks noGrp="1"/>
          </p:cNvSpPr>
          <p:nvPr>
            <p:ph type="dt" sz="half" idx="10"/>
          </p:nvPr>
        </p:nvSpPr>
        <p:spPr/>
        <p:txBody>
          <a:bodyPr/>
          <a:lstStyle/>
          <a:p>
            <a:fld id="{908A7C6C-0F39-4D70-8E8D-FE5B9C95FA73}" type="datetimeFigureOut">
              <a:rPr lang="en-US" smtClean="0"/>
              <a:t>9/16/2024</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81639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1382157" y="3010591"/>
            <a:ext cx="8544243" cy="7175679"/>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10177700" y="3010591"/>
            <a:ext cx="8544243" cy="7175679"/>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DFCFA4AC-08CC-42CE-BD01-C191750A04EC}" type="datetimeFigureOut">
              <a:rPr lang="en-US" smtClean="0"/>
              <a:t>9/16/2024</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77534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1384776" y="602119"/>
            <a:ext cx="17339786" cy="2185952"/>
          </a:xfrm>
        </p:spPr>
        <p:txBody>
          <a:bodyPr/>
          <a:lstStyle/>
          <a:p>
            <a:r>
              <a:rPr lang="da-DK"/>
              <a:t>Klik for at redigere i master</a:t>
            </a:r>
          </a:p>
        </p:txBody>
      </p:sp>
      <p:sp>
        <p:nvSpPr>
          <p:cNvPr id="3" name="Pladsholder til tekst 2"/>
          <p:cNvSpPr>
            <a:spLocks noGrp="1"/>
          </p:cNvSpPr>
          <p:nvPr>
            <p:ph type="body" idx="1"/>
          </p:nvPr>
        </p:nvSpPr>
        <p:spPr>
          <a:xfrm>
            <a:off x="1384776" y="2772362"/>
            <a:ext cx="8504976" cy="1358692"/>
          </a:xfrm>
        </p:spPr>
        <p:txBody>
          <a:bodyPr anchor="b"/>
          <a:lstStyle>
            <a:lvl1pPr marL="0" indent="0">
              <a:buNone/>
              <a:defRPr sz="3958" b="1"/>
            </a:lvl1pPr>
            <a:lvl2pPr marL="753923" indent="0">
              <a:buNone/>
              <a:defRPr sz="3298" b="1"/>
            </a:lvl2pPr>
            <a:lvl3pPr marL="1507846" indent="0">
              <a:buNone/>
              <a:defRPr sz="2968" b="1"/>
            </a:lvl3pPr>
            <a:lvl4pPr marL="2261768" indent="0">
              <a:buNone/>
              <a:defRPr sz="2638" b="1"/>
            </a:lvl4pPr>
            <a:lvl5pPr marL="3015691" indent="0">
              <a:buNone/>
              <a:defRPr sz="2638" b="1"/>
            </a:lvl5pPr>
            <a:lvl6pPr marL="3769614" indent="0">
              <a:buNone/>
              <a:defRPr sz="2638" b="1"/>
            </a:lvl6pPr>
            <a:lvl7pPr marL="4523537" indent="0">
              <a:buNone/>
              <a:defRPr sz="2638" b="1"/>
            </a:lvl7pPr>
            <a:lvl8pPr marL="5277460" indent="0">
              <a:buNone/>
              <a:defRPr sz="2638" b="1"/>
            </a:lvl8pPr>
            <a:lvl9pPr marL="6031382" indent="0">
              <a:buNone/>
              <a:defRPr sz="2638" b="1"/>
            </a:lvl9pPr>
          </a:lstStyle>
          <a:p>
            <a:pPr lvl="0"/>
            <a:r>
              <a:rPr lang="da-DK"/>
              <a:t>Rediger typografien i masterens</a:t>
            </a:r>
          </a:p>
        </p:txBody>
      </p:sp>
      <p:sp>
        <p:nvSpPr>
          <p:cNvPr id="4" name="Pladsholder til indhold 3"/>
          <p:cNvSpPr>
            <a:spLocks noGrp="1"/>
          </p:cNvSpPr>
          <p:nvPr>
            <p:ph sz="half" idx="2"/>
          </p:nvPr>
        </p:nvSpPr>
        <p:spPr>
          <a:xfrm>
            <a:off x="1384776" y="4131054"/>
            <a:ext cx="8504976" cy="6076159"/>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10177701" y="2772362"/>
            <a:ext cx="8546861" cy="1358692"/>
          </a:xfrm>
        </p:spPr>
        <p:txBody>
          <a:bodyPr anchor="b"/>
          <a:lstStyle>
            <a:lvl1pPr marL="0" indent="0">
              <a:buNone/>
              <a:defRPr sz="3958" b="1"/>
            </a:lvl1pPr>
            <a:lvl2pPr marL="753923" indent="0">
              <a:buNone/>
              <a:defRPr sz="3298" b="1"/>
            </a:lvl2pPr>
            <a:lvl3pPr marL="1507846" indent="0">
              <a:buNone/>
              <a:defRPr sz="2968" b="1"/>
            </a:lvl3pPr>
            <a:lvl4pPr marL="2261768" indent="0">
              <a:buNone/>
              <a:defRPr sz="2638" b="1"/>
            </a:lvl4pPr>
            <a:lvl5pPr marL="3015691" indent="0">
              <a:buNone/>
              <a:defRPr sz="2638" b="1"/>
            </a:lvl5pPr>
            <a:lvl6pPr marL="3769614" indent="0">
              <a:buNone/>
              <a:defRPr sz="2638" b="1"/>
            </a:lvl6pPr>
            <a:lvl7pPr marL="4523537" indent="0">
              <a:buNone/>
              <a:defRPr sz="2638" b="1"/>
            </a:lvl7pPr>
            <a:lvl8pPr marL="5277460" indent="0">
              <a:buNone/>
              <a:defRPr sz="2638" b="1"/>
            </a:lvl8pPr>
            <a:lvl9pPr marL="6031382" indent="0">
              <a:buNone/>
              <a:defRPr sz="2638" b="1"/>
            </a:lvl9pPr>
          </a:lstStyle>
          <a:p>
            <a:pPr lvl="0"/>
            <a:r>
              <a:rPr lang="da-DK"/>
              <a:t>Rediger typografien i masterens</a:t>
            </a:r>
          </a:p>
        </p:txBody>
      </p:sp>
      <p:sp>
        <p:nvSpPr>
          <p:cNvPr id="6" name="Pladsholder til indhold 5"/>
          <p:cNvSpPr>
            <a:spLocks noGrp="1"/>
          </p:cNvSpPr>
          <p:nvPr>
            <p:ph sz="quarter" idx="4"/>
          </p:nvPr>
        </p:nvSpPr>
        <p:spPr>
          <a:xfrm>
            <a:off x="10177701" y="4131054"/>
            <a:ext cx="8546861" cy="6076159"/>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1BA7A723-92A7-435B-B681-F25B092FEFEB}" type="datetimeFigureOut">
              <a:rPr lang="en-US" smtClean="0"/>
              <a:t>9/16/2024</a:t>
            </a:fld>
            <a:endParaRPr lang="en-US"/>
          </a:p>
        </p:txBody>
      </p:sp>
      <p:sp>
        <p:nvSpPr>
          <p:cNvPr id="8" name="Pladsholder til sidefod 7"/>
          <p:cNvSpPr>
            <a:spLocks noGrp="1"/>
          </p:cNvSpPr>
          <p:nvPr>
            <p:ph type="ftr" sz="quarter" idx="11"/>
          </p:nvPr>
        </p:nvSpPr>
        <p:spPr/>
        <p:txBody>
          <a:bodyPr/>
          <a:lstStyle/>
          <a:p>
            <a:endParaRPr lang="en-US"/>
          </a:p>
        </p:txBody>
      </p:sp>
      <p:sp>
        <p:nvSpPr>
          <p:cNvPr id="9" name="Pladsholder til slidenummer 8"/>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36440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4F170639-886C-4FCF-9EAB-ABB5DA3F3F4A}" type="datetimeFigureOut">
              <a:rPr lang="en-US" smtClean="0"/>
              <a:t>9/16/2024</a:t>
            </a:fld>
            <a:endParaRPr lang="en-US"/>
          </a:p>
        </p:txBody>
      </p:sp>
      <p:sp>
        <p:nvSpPr>
          <p:cNvPr id="4" name="Pladsholder til sidefod 3"/>
          <p:cNvSpPr>
            <a:spLocks noGrp="1"/>
          </p:cNvSpPr>
          <p:nvPr>
            <p:ph type="ftr" sz="quarter" idx="11"/>
          </p:nvPr>
        </p:nvSpPr>
        <p:spPr/>
        <p:txBody>
          <a:bodyPr/>
          <a:lstStyle/>
          <a:p>
            <a:endParaRPr lang="en-US"/>
          </a:p>
        </p:txBody>
      </p:sp>
      <p:sp>
        <p:nvSpPr>
          <p:cNvPr id="5" name="Pladsholder til slidenummer 4"/>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73380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22230651-31F4-45D2-98AE-A2108F41BC07}" type="datetimeFigureOut">
              <a:rPr lang="en-US" smtClean="0"/>
              <a:t>9/16/2024</a:t>
            </a:fld>
            <a:endParaRPr lang="en-US"/>
          </a:p>
        </p:txBody>
      </p:sp>
      <p:sp>
        <p:nvSpPr>
          <p:cNvPr id="3" name="Pladsholder til sidefod 2"/>
          <p:cNvSpPr>
            <a:spLocks noGrp="1"/>
          </p:cNvSpPr>
          <p:nvPr>
            <p:ph type="ftr" sz="quarter" idx="11"/>
          </p:nvPr>
        </p:nvSpPr>
        <p:spPr/>
        <p:txBody>
          <a:bodyPr/>
          <a:lstStyle/>
          <a:p>
            <a:endParaRPr lang="en-US"/>
          </a:p>
        </p:txBody>
      </p:sp>
      <p:sp>
        <p:nvSpPr>
          <p:cNvPr id="4" name="Pladsholder til slidenummer 3"/>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73531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384776" y="753957"/>
            <a:ext cx="6484095" cy="2638848"/>
          </a:xfrm>
        </p:spPr>
        <p:txBody>
          <a:bodyPr anchor="b"/>
          <a:lstStyle>
            <a:lvl1pPr>
              <a:defRPr sz="5277"/>
            </a:lvl1pPr>
          </a:lstStyle>
          <a:p>
            <a:r>
              <a:rPr lang="da-DK"/>
              <a:t>Klik for at redigere i master</a:t>
            </a:r>
          </a:p>
        </p:txBody>
      </p:sp>
      <p:sp>
        <p:nvSpPr>
          <p:cNvPr id="3" name="Pladsholder til indhold 2"/>
          <p:cNvSpPr>
            <a:spLocks noGrp="1"/>
          </p:cNvSpPr>
          <p:nvPr>
            <p:ph idx="1"/>
          </p:nvPr>
        </p:nvSpPr>
        <p:spPr>
          <a:xfrm>
            <a:off x="8546861" y="1628338"/>
            <a:ext cx="10177701" cy="8036969"/>
          </a:xfrm>
        </p:spPr>
        <p:txBody>
          <a:bodyPr/>
          <a:lstStyle>
            <a:lvl1pPr>
              <a:defRPr sz="5277"/>
            </a:lvl1pPr>
            <a:lvl2pPr>
              <a:defRPr sz="4617"/>
            </a:lvl2pPr>
            <a:lvl3pPr>
              <a:defRPr sz="3958"/>
            </a:lvl3pPr>
            <a:lvl4pPr>
              <a:defRPr sz="3298"/>
            </a:lvl4pPr>
            <a:lvl5pPr>
              <a:defRPr sz="3298"/>
            </a:lvl5pPr>
            <a:lvl6pPr>
              <a:defRPr sz="3298"/>
            </a:lvl6pPr>
            <a:lvl7pPr>
              <a:defRPr sz="3298"/>
            </a:lvl7pPr>
            <a:lvl8pPr>
              <a:defRPr sz="3298"/>
            </a:lvl8pPr>
            <a:lvl9pPr>
              <a:defRPr sz="3298"/>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1384776" y="3392805"/>
            <a:ext cx="6484095" cy="6285591"/>
          </a:xfrm>
        </p:spPr>
        <p:txBody>
          <a:bodyPr/>
          <a:lstStyle>
            <a:lvl1pPr marL="0" indent="0">
              <a:buNone/>
              <a:defRPr sz="2638"/>
            </a:lvl1pPr>
            <a:lvl2pPr marL="753923" indent="0">
              <a:buNone/>
              <a:defRPr sz="2309"/>
            </a:lvl2pPr>
            <a:lvl3pPr marL="1507846" indent="0">
              <a:buNone/>
              <a:defRPr sz="1979"/>
            </a:lvl3pPr>
            <a:lvl4pPr marL="2261768" indent="0">
              <a:buNone/>
              <a:defRPr sz="1649"/>
            </a:lvl4pPr>
            <a:lvl5pPr marL="3015691" indent="0">
              <a:buNone/>
              <a:defRPr sz="1649"/>
            </a:lvl5pPr>
            <a:lvl6pPr marL="3769614" indent="0">
              <a:buNone/>
              <a:defRPr sz="1649"/>
            </a:lvl6pPr>
            <a:lvl7pPr marL="4523537" indent="0">
              <a:buNone/>
              <a:defRPr sz="1649"/>
            </a:lvl7pPr>
            <a:lvl8pPr marL="5277460" indent="0">
              <a:buNone/>
              <a:defRPr sz="1649"/>
            </a:lvl8pPr>
            <a:lvl9pPr marL="6031382" indent="0">
              <a:buNone/>
              <a:defRPr sz="1649"/>
            </a:lvl9pPr>
          </a:lstStyle>
          <a:p>
            <a:pPr lvl="0"/>
            <a:r>
              <a:rPr lang="da-DK"/>
              <a:t>Rediger typografien i masterens</a:t>
            </a:r>
          </a:p>
        </p:txBody>
      </p:sp>
      <p:sp>
        <p:nvSpPr>
          <p:cNvPr id="5" name="Pladsholder til dato 4"/>
          <p:cNvSpPr>
            <a:spLocks noGrp="1"/>
          </p:cNvSpPr>
          <p:nvPr>
            <p:ph type="dt" sz="half" idx="10"/>
          </p:nvPr>
        </p:nvSpPr>
        <p:spPr/>
        <p:txBody>
          <a:bodyPr/>
          <a:lstStyle/>
          <a:p>
            <a:fld id="{6F53789A-C914-4DB1-8815-80B5EC7335C5}" type="datetimeFigureOut">
              <a:rPr lang="en-US" smtClean="0"/>
              <a:t>9/16/2024</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246014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384776" y="753957"/>
            <a:ext cx="6484095" cy="2638848"/>
          </a:xfrm>
        </p:spPr>
        <p:txBody>
          <a:bodyPr anchor="b"/>
          <a:lstStyle>
            <a:lvl1pPr>
              <a:defRPr sz="5277"/>
            </a:lvl1pPr>
          </a:lstStyle>
          <a:p>
            <a:r>
              <a:rPr lang="da-DK"/>
              <a:t>Klik for at redigere i master</a:t>
            </a:r>
          </a:p>
        </p:txBody>
      </p:sp>
      <p:sp>
        <p:nvSpPr>
          <p:cNvPr id="3" name="Pladsholder til billede 2"/>
          <p:cNvSpPr>
            <a:spLocks noGrp="1"/>
          </p:cNvSpPr>
          <p:nvPr>
            <p:ph type="pic" idx="1"/>
          </p:nvPr>
        </p:nvSpPr>
        <p:spPr>
          <a:xfrm>
            <a:off x="8546861" y="1628338"/>
            <a:ext cx="10177701" cy="8036969"/>
          </a:xfrm>
        </p:spPr>
        <p:txBody>
          <a:bodyPr/>
          <a:lstStyle>
            <a:lvl1pPr marL="0" indent="0">
              <a:buNone/>
              <a:defRPr sz="5277"/>
            </a:lvl1pPr>
            <a:lvl2pPr marL="753923" indent="0">
              <a:buNone/>
              <a:defRPr sz="4617"/>
            </a:lvl2pPr>
            <a:lvl3pPr marL="1507846" indent="0">
              <a:buNone/>
              <a:defRPr sz="3958"/>
            </a:lvl3pPr>
            <a:lvl4pPr marL="2261768" indent="0">
              <a:buNone/>
              <a:defRPr sz="3298"/>
            </a:lvl4pPr>
            <a:lvl5pPr marL="3015691" indent="0">
              <a:buNone/>
              <a:defRPr sz="3298"/>
            </a:lvl5pPr>
            <a:lvl6pPr marL="3769614" indent="0">
              <a:buNone/>
              <a:defRPr sz="3298"/>
            </a:lvl6pPr>
            <a:lvl7pPr marL="4523537" indent="0">
              <a:buNone/>
              <a:defRPr sz="3298"/>
            </a:lvl7pPr>
            <a:lvl8pPr marL="5277460" indent="0">
              <a:buNone/>
              <a:defRPr sz="3298"/>
            </a:lvl8pPr>
            <a:lvl9pPr marL="6031382" indent="0">
              <a:buNone/>
              <a:defRPr sz="3298"/>
            </a:lvl9pPr>
          </a:lstStyle>
          <a:p>
            <a:endParaRPr lang="da-DK"/>
          </a:p>
        </p:txBody>
      </p:sp>
      <p:sp>
        <p:nvSpPr>
          <p:cNvPr id="4" name="Pladsholder til tekst 3"/>
          <p:cNvSpPr>
            <a:spLocks noGrp="1"/>
          </p:cNvSpPr>
          <p:nvPr>
            <p:ph type="body" sz="half" idx="2"/>
          </p:nvPr>
        </p:nvSpPr>
        <p:spPr>
          <a:xfrm>
            <a:off x="1384776" y="3392805"/>
            <a:ext cx="6484095" cy="6285591"/>
          </a:xfrm>
        </p:spPr>
        <p:txBody>
          <a:bodyPr/>
          <a:lstStyle>
            <a:lvl1pPr marL="0" indent="0">
              <a:buNone/>
              <a:defRPr sz="2638"/>
            </a:lvl1pPr>
            <a:lvl2pPr marL="753923" indent="0">
              <a:buNone/>
              <a:defRPr sz="2309"/>
            </a:lvl2pPr>
            <a:lvl3pPr marL="1507846" indent="0">
              <a:buNone/>
              <a:defRPr sz="1979"/>
            </a:lvl3pPr>
            <a:lvl4pPr marL="2261768" indent="0">
              <a:buNone/>
              <a:defRPr sz="1649"/>
            </a:lvl4pPr>
            <a:lvl5pPr marL="3015691" indent="0">
              <a:buNone/>
              <a:defRPr sz="1649"/>
            </a:lvl5pPr>
            <a:lvl6pPr marL="3769614" indent="0">
              <a:buNone/>
              <a:defRPr sz="1649"/>
            </a:lvl6pPr>
            <a:lvl7pPr marL="4523537" indent="0">
              <a:buNone/>
              <a:defRPr sz="1649"/>
            </a:lvl7pPr>
            <a:lvl8pPr marL="5277460" indent="0">
              <a:buNone/>
              <a:defRPr sz="1649"/>
            </a:lvl8pPr>
            <a:lvl9pPr marL="6031382" indent="0">
              <a:buNone/>
              <a:defRPr sz="1649"/>
            </a:lvl9pPr>
          </a:lstStyle>
          <a:p>
            <a:pPr lvl="0"/>
            <a:r>
              <a:rPr lang="da-DK"/>
              <a:t>Rediger typografien i masterens</a:t>
            </a:r>
          </a:p>
        </p:txBody>
      </p:sp>
      <p:sp>
        <p:nvSpPr>
          <p:cNvPr id="5" name="Pladsholder til dato 4"/>
          <p:cNvSpPr>
            <a:spLocks noGrp="1"/>
          </p:cNvSpPr>
          <p:nvPr>
            <p:ph type="dt" sz="half" idx="10"/>
          </p:nvPr>
        </p:nvSpPr>
        <p:spPr/>
        <p:txBody>
          <a:bodyPr/>
          <a:lstStyle/>
          <a:p>
            <a:fld id="{5E6440AA-91A0-436F-8FDB-C0F939DCAE21}" type="datetimeFigureOut">
              <a:rPr lang="en-US" smtClean="0"/>
              <a:t>9/16/2024</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91687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1382157" y="602119"/>
            <a:ext cx="17339786" cy="2185952"/>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1382157" y="3010591"/>
            <a:ext cx="17339786" cy="7175679"/>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1382157" y="10482093"/>
            <a:ext cx="4523423" cy="602118"/>
          </a:xfrm>
          <a:prstGeom prst="rect">
            <a:avLst/>
          </a:prstGeom>
        </p:spPr>
        <p:txBody>
          <a:bodyPr vert="horz" lIns="91440" tIns="45720" rIns="91440" bIns="45720" rtlCol="0" anchor="ctr"/>
          <a:lstStyle>
            <a:lvl1pPr algn="l">
              <a:defRPr sz="1979">
                <a:solidFill>
                  <a:schemeClr val="tx1">
                    <a:tint val="75000"/>
                  </a:schemeClr>
                </a:solidFill>
              </a:defRPr>
            </a:lvl1pPr>
          </a:lstStyle>
          <a:p>
            <a:fld id="{0E59FD0C-5451-4CA0-86AF-E70AE3279989}" type="datetimeFigureOut">
              <a:rPr lang="en-US" smtClean="0"/>
              <a:t>9/16/2024</a:t>
            </a:fld>
            <a:endParaRPr lang="en-US"/>
          </a:p>
        </p:txBody>
      </p:sp>
      <p:sp>
        <p:nvSpPr>
          <p:cNvPr id="5" name="Pladsholder til sidefod 4"/>
          <p:cNvSpPr>
            <a:spLocks noGrp="1"/>
          </p:cNvSpPr>
          <p:nvPr>
            <p:ph type="ftr" sz="quarter" idx="3"/>
          </p:nvPr>
        </p:nvSpPr>
        <p:spPr>
          <a:xfrm>
            <a:off x="6659483" y="10482093"/>
            <a:ext cx="6785134" cy="602118"/>
          </a:xfrm>
          <a:prstGeom prst="rect">
            <a:avLst/>
          </a:prstGeom>
        </p:spPr>
        <p:txBody>
          <a:bodyPr vert="horz" lIns="91440" tIns="45720" rIns="91440" bIns="45720" rtlCol="0" anchor="ctr"/>
          <a:lstStyle>
            <a:lvl1pPr algn="ctr">
              <a:defRPr sz="1979">
                <a:solidFill>
                  <a:schemeClr val="tx1">
                    <a:tint val="75000"/>
                  </a:schemeClr>
                </a:solidFill>
              </a:defRPr>
            </a:lvl1pPr>
          </a:lstStyle>
          <a:p>
            <a:endParaRPr lang="en-US"/>
          </a:p>
        </p:txBody>
      </p:sp>
      <p:sp>
        <p:nvSpPr>
          <p:cNvPr id="6" name="Pladsholder til slidenummer 5"/>
          <p:cNvSpPr>
            <a:spLocks noGrp="1"/>
          </p:cNvSpPr>
          <p:nvPr>
            <p:ph type="sldNum" sz="quarter" idx="4"/>
          </p:nvPr>
        </p:nvSpPr>
        <p:spPr>
          <a:xfrm>
            <a:off x="14198520" y="10482093"/>
            <a:ext cx="4523423" cy="602118"/>
          </a:xfrm>
          <a:prstGeom prst="rect">
            <a:avLst/>
          </a:prstGeom>
        </p:spPr>
        <p:txBody>
          <a:bodyPr vert="horz" lIns="91440" tIns="45720" rIns="91440" bIns="45720" rtlCol="0" anchor="ctr"/>
          <a:lstStyle>
            <a:lvl1pPr algn="r">
              <a:defRPr sz="1979">
                <a:solidFill>
                  <a:schemeClr val="tx1">
                    <a:tint val="75000"/>
                  </a:schemeClr>
                </a:solidFill>
              </a:defRPr>
            </a:lvl1pPr>
          </a:lstStyle>
          <a:p>
            <a:fld id="{4FAB73BC-B049-4115-A692-8D63A059BFB8}" type="slidenum">
              <a:rPr lang="en-US" smtClean="0"/>
              <a:pPr/>
              <a:t>‹nr.›</a:t>
            </a:fld>
            <a:endParaRPr lang="en-US"/>
          </a:p>
        </p:txBody>
      </p:sp>
      <p:pic>
        <p:nvPicPr>
          <p:cNvPr id="7" name="Grafik 28">
            <a:extLst>
              <a:ext uri="{FF2B5EF4-FFF2-40B4-BE49-F238E27FC236}">
                <a16:creationId xmlns:a16="http://schemas.microsoft.com/office/drawing/2014/main" id="{F097D940-E697-B1F3-854F-2EF746449109}"/>
              </a:ext>
            </a:extLst>
          </p:cNvPr>
          <p:cNvPicPr>
            <a:picLocks noChangeAspect="1"/>
          </p:cNvPicPr>
          <p:nvPr userDrawn="1"/>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7742500" y="9527"/>
            <a:ext cx="2361601" cy="929645"/>
          </a:xfrm>
          <a:prstGeom prst="rect">
            <a:avLst/>
          </a:prstGeom>
        </p:spPr>
      </p:pic>
    </p:spTree>
    <p:extLst>
      <p:ext uri="{BB962C8B-B14F-4D97-AF65-F5344CB8AC3E}">
        <p14:creationId xmlns:p14="http://schemas.microsoft.com/office/powerpoint/2010/main" val="37867240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61" r:id="rId13"/>
    <p:sldLayoutId id="2147483666" r:id="rId14"/>
    <p:sldLayoutId id="2147483668" r:id="rId15"/>
    <p:sldLayoutId id="2147483667" r:id="rId16"/>
    <p:sldLayoutId id="2147483669" r:id="rId17"/>
    <p:sldLayoutId id="2147483670" r:id="rId18"/>
    <p:sldLayoutId id="2147483663" r:id="rId19"/>
    <p:sldLayoutId id="2147483664" r:id="rId20"/>
    <p:sldLayoutId id="2147483697" r:id="rId21"/>
  </p:sldLayoutIdLst>
  <p:txStyles>
    <p:titleStyle>
      <a:lvl1pPr algn="l" defTabSz="1507846" rtl="0" eaLnBrk="1" latinLnBrk="0" hangingPunct="1">
        <a:lnSpc>
          <a:spcPct val="90000"/>
        </a:lnSpc>
        <a:spcBef>
          <a:spcPct val="0"/>
        </a:spcBef>
        <a:buNone/>
        <a:defRPr sz="7256" kern="1200">
          <a:solidFill>
            <a:schemeClr val="tx1"/>
          </a:solidFill>
          <a:latin typeface="+mj-lt"/>
          <a:ea typeface="+mj-ea"/>
          <a:cs typeface="+mj-cs"/>
        </a:defRPr>
      </a:lvl1pPr>
    </p:titleStyle>
    <p:bodyStyle>
      <a:lvl1pPr marL="376961" indent="-376961" algn="l" defTabSz="1507846" rtl="0" eaLnBrk="1" latinLnBrk="0" hangingPunct="1">
        <a:lnSpc>
          <a:spcPct val="90000"/>
        </a:lnSpc>
        <a:spcBef>
          <a:spcPts val="1649"/>
        </a:spcBef>
        <a:buFont typeface="Arial" panose="020B0604020202020204" pitchFamily="34" charset="0"/>
        <a:buChar char="•"/>
        <a:defRPr sz="4617" kern="1200">
          <a:solidFill>
            <a:schemeClr val="tx1"/>
          </a:solidFill>
          <a:latin typeface="+mn-lt"/>
          <a:ea typeface="+mn-ea"/>
          <a:cs typeface="+mn-cs"/>
        </a:defRPr>
      </a:lvl1pPr>
      <a:lvl2pPr marL="1130884" indent="-376961" algn="l" defTabSz="1507846" rtl="0" eaLnBrk="1" latinLnBrk="0" hangingPunct="1">
        <a:lnSpc>
          <a:spcPct val="90000"/>
        </a:lnSpc>
        <a:spcBef>
          <a:spcPts val="824"/>
        </a:spcBef>
        <a:buFont typeface="Arial" panose="020B0604020202020204" pitchFamily="34" charset="0"/>
        <a:buChar char="•"/>
        <a:defRPr sz="3958" kern="1200">
          <a:solidFill>
            <a:schemeClr val="tx1"/>
          </a:solidFill>
          <a:latin typeface="+mn-lt"/>
          <a:ea typeface="+mn-ea"/>
          <a:cs typeface="+mn-cs"/>
        </a:defRPr>
      </a:lvl2pPr>
      <a:lvl3pPr marL="1884807" indent="-376961" algn="l" defTabSz="1507846" rtl="0" eaLnBrk="1" latinLnBrk="0" hangingPunct="1">
        <a:lnSpc>
          <a:spcPct val="90000"/>
        </a:lnSpc>
        <a:spcBef>
          <a:spcPts val="824"/>
        </a:spcBef>
        <a:buFont typeface="Arial" panose="020B0604020202020204" pitchFamily="34" charset="0"/>
        <a:buChar char="•"/>
        <a:defRPr sz="3298" kern="1200">
          <a:solidFill>
            <a:schemeClr val="tx1"/>
          </a:solidFill>
          <a:latin typeface="+mn-lt"/>
          <a:ea typeface="+mn-ea"/>
          <a:cs typeface="+mn-cs"/>
        </a:defRPr>
      </a:lvl3pPr>
      <a:lvl4pPr marL="2638730" indent="-376961" algn="l" defTabSz="1507846" rtl="0" eaLnBrk="1" latinLnBrk="0" hangingPunct="1">
        <a:lnSpc>
          <a:spcPct val="90000"/>
        </a:lnSpc>
        <a:spcBef>
          <a:spcPts val="824"/>
        </a:spcBef>
        <a:buFont typeface="Arial" panose="020B0604020202020204" pitchFamily="34" charset="0"/>
        <a:buChar char="•"/>
        <a:defRPr sz="2968" kern="1200">
          <a:solidFill>
            <a:schemeClr val="tx1"/>
          </a:solidFill>
          <a:latin typeface="+mn-lt"/>
          <a:ea typeface="+mn-ea"/>
          <a:cs typeface="+mn-cs"/>
        </a:defRPr>
      </a:lvl4pPr>
      <a:lvl5pPr marL="3392653" indent="-376961" algn="l" defTabSz="1507846" rtl="0" eaLnBrk="1" latinLnBrk="0" hangingPunct="1">
        <a:lnSpc>
          <a:spcPct val="90000"/>
        </a:lnSpc>
        <a:spcBef>
          <a:spcPts val="824"/>
        </a:spcBef>
        <a:buFont typeface="Arial" panose="020B0604020202020204" pitchFamily="34" charset="0"/>
        <a:buChar char="•"/>
        <a:defRPr sz="2968" kern="1200">
          <a:solidFill>
            <a:schemeClr val="tx1"/>
          </a:solidFill>
          <a:latin typeface="+mn-lt"/>
          <a:ea typeface="+mn-ea"/>
          <a:cs typeface="+mn-cs"/>
        </a:defRPr>
      </a:lvl5pPr>
      <a:lvl6pPr marL="4146575" indent="-376961" algn="l" defTabSz="1507846" rtl="0" eaLnBrk="1" latinLnBrk="0" hangingPunct="1">
        <a:lnSpc>
          <a:spcPct val="90000"/>
        </a:lnSpc>
        <a:spcBef>
          <a:spcPts val="824"/>
        </a:spcBef>
        <a:buFont typeface="Arial" panose="020B0604020202020204" pitchFamily="34" charset="0"/>
        <a:buChar char="•"/>
        <a:defRPr sz="2968" kern="1200">
          <a:solidFill>
            <a:schemeClr val="tx1"/>
          </a:solidFill>
          <a:latin typeface="+mn-lt"/>
          <a:ea typeface="+mn-ea"/>
          <a:cs typeface="+mn-cs"/>
        </a:defRPr>
      </a:lvl6pPr>
      <a:lvl7pPr marL="4900498" indent="-376961" algn="l" defTabSz="1507846" rtl="0" eaLnBrk="1" latinLnBrk="0" hangingPunct="1">
        <a:lnSpc>
          <a:spcPct val="90000"/>
        </a:lnSpc>
        <a:spcBef>
          <a:spcPts val="824"/>
        </a:spcBef>
        <a:buFont typeface="Arial" panose="020B0604020202020204" pitchFamily="34" charset="0"/>
        <a:buChar char="•"/>
        <a:defRPr sz="2968" kern="1200">
          <a:solidFill>
            <a:schemeClr val="tx1"/>
          </a:solidFill>
          <a:latin typeface="+mn-lt"/>
          <a:ea typeface="+mn-ea"/>
          <a:cs typeface="+mn-cs"/>
        </a:defRPr>
      </a:lvl7pPr>
      <a:lvl8pPr marL="5654421" indent="-376961" algn="l" defTabSz="1507846" rtl="0" eaLnBrk="1" latinLnBrk="0" hangingPunct="1">
        <a:lnSpc>
          <a:spcPct val="90000"/>
        </a:lnSpc>
        <a:spcBef>
          <a:spcPts val="824"/>
        </a:spcBef>
        <a:buFont typeface="Arial" panose="020B0604020202020204" pitchFamily="34" charset="0"/>
        <a:buChar char="•"/>
        <a:defRPr sz="2968" kern="1200">
          <a:solidFill>
            <a:schemeClr val="tx1"/>
          </a:solidFill>
          <a:latin typeface="+mn-lt"/>
          <a:ea typeface="+mn-ea"/>
          <a:cs typeface="+mn-cs"/>
        </a:defRPr>
      </a:lvl8pPr>
      <a:lvl9pPr marL="6408344" indent="-376961" algn="l" defTabSz="1507846" rtl="0" eaLnBrk="1" latinLnBrk="0" hangingPunct="1">
        <a:lnSpc>
          <a:spcPct val="90000"/>
        </a:lnSpc>
        <a:spcBef>
          <a:spcPts val="824"/>
        </a:spcBef>
        <a:buFont typeface="Arial" panose="020B0604020202020204" pitchFamily="34" charset="0"/>
        <a:buChar char="•"/>
        <a:defRPr sz="2968" kern="1200">
          <a:solidFill>
            <a:schemeClr val="tx1"/>
          </a:solidFill>
          <a:latin typeface="+mn-lt"/>
          <a:ea typeface="+mn-ea"/>
          <a:cs typeface="+mn-cs"/>
        </a:defRPr>
      </a:lvl9pPr>
    </p:bodyStyle>
    <p:otherStyle>
      <a:defPPr>
        <a:defRPr lang="da-DK"/>
      </a:defPPr>
      <a:lvl1pPr marL="0" algn="l" defTabSz="1507846" rtl="0" eaLnBrk="1" latinLnBrk="0" hangingPunct="1">
        <a:defRPr sz="2968" kern="1200">
          <a:solidFill>
            <a:schemeClr val="tx1"/>
          </a:solidFill>
          <a:latin typeface="+mn-lt"/>
          <a:ea typeface="+mn-ea"/>
          <a:cs typeface="+mn-cs"/>
        </a:defRPr>
      </a:lvl1pPr>
      <a:lvl2pPr marL="753923" algn="l" defTabSz="1507846" rtl="0" eaLnBrk="1" latinLnBrk="0" hangingPunct="1">
        <a:defRPr sz="2968" kern="1200">
          <a:solidFill>
            <a:schemeClr val="tx1"/>
          </a:solidFill>
          <a:latin typeface="+mn-lt"/>
          <a:ea typeface="+mn-ea"/>
          <a:cs typeface="+mn-cs"/>
        </a:defRPr>
      </a:lvl2pPr>
      <a:lvl3pPr marL="1507846" algn="l" defTabSz="1507846" rtl="0" eaLnBrk="1" latinLnBrk="0" hangingPunct="1">
        <a:defRPr sz="2968" kern="1200">
          <a:solidFill>
            <a:schemeClr val="tx1"/>
          </a:solidFill>
          <a:latin typeface="+mn-lt"/>
          <a:ea typeface="+mn-ea"/>
          <a:cs typeface="+mn-cs"/>
        </a:defRPr>
      </a:lvl3pPr>
      <a:lvl4pPr marL="2261768" algn="l" defTabSz="1507846" rtl="0" eaLnBrk="1" latinLnBrk="0" hangingPunct="1">
        <a:defRPr sz="2968" kern="1200">
          <a:solidFill>
            <a:schemeClr val="tx1"/>
          </a:solidFill>
          <a:latin typeface="+mn-lt"/>
          <a:ea typeface="+mn-ea"/>
          <a:cs typeface="+mn-cs"/>
        </a:defRPr>
      </a:lvl4pPr>
      <a:lvl5pPr marL="3015691" algn="l" defTabSz="1507846" rtl="0" eaLnBrk="1" latinLnBrk="0" hangingPunct="1">
        <a:defRPr sz="2968" kern="1200">
          <a:solidFill>
            <a:schemeClr val="tx1"/>
          </a:solidFill>
          <a:latin typeface="+mn-lt"/>
          <a:ea typeface="+mn-ea"/>
          <a:cs typeface="+mn-cs"/>
        </a:defRPr>
      </a:lvl5pPr>
      <a:lvl6pPr marL="3769614" algn="l" defTabSz="1507846" rtl="0" eaLnBrk="1" latinLnBrk="0" hangingPunct="1">
        <a:defRPr sz="2968" kern="1200">
          <a:solidFill>
            <a:schemeClr val="tx1"/>
          </a:solidFill>
          <a:latin typeface="+mn-lt"/>
          <a:ea typeface="+mn-ea"/>
          <a:cs typeface="+mn-cs"/>
        </a:defRPr>
      </a:lvl6pPr>
      <a:lvl7pPr marL="4523537" algn="l" defTabSz="1507846" rtl="0" eaLnBrk="1" latinLnBrk="0" hangingPunct="1">
        <a:defRPr sz="2968" kern="1200">
          <a:solidFill>
            <a:schemeClr val="tx1"/>
          </a:solidFill>
          <a:latin typeface="+mn-lt"/>
          <a:ea typeface="+mn-ea"/>
          <a:cs typeface="+mn-cs"/>
        </a:defRPr>
      </a:lvl7pPr>
      <a:lvl8pPr marL="5277460" algn="l" defTabSz="1507846" rtl="0" eaLnBrk="1" latinLnBrk="0" hangingPunct="1">
        <a:defRPr sz="2968" kern="1200">
          <a:solidFill>
            <a:schemeClr val="tx1"/>
          </a:solidFill>
          <a:latin typeface="+mn-lt"/>
          <a:ea typeface="+mn-ea"/>
          <a:cs typeface="+mn-cs"/>
        </a:defRPr>
      </a:lvl8pPr>
      <a:lvl9pPr marL="6031382" algn="l" defTabSz="1507846" rtl="0" eaLnBrk="1" latinLnBrk="0" hangingPunct="1">
        <a:defRPr sz="29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L&#230;s%20mere%20om%20retningslinjer%20journalisering%20%20p&#229;%20medarbejderportalen%20&#8211;%20&#8221;Journalisering%20og%20arkivering&#8221;"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0"/>
          </p:nvPr>
        </p:nvSpPr>
        <p:spPr/>
        <p:txBody>
          <a:bodyPr>
            <a:normAutofit fontScale="92500" lnSpcReduction="10000"/>
          </a:bodyPr>
          <a:lstStyle/>
          <a:p>
            <a:pPr marL="0" indent="0">
              <a:buNone/>
            </a:pPr>
            <a:r>
              <a:rPr lang="da-DK"/>
              <a:t>Tips til oprydning på P-drev og </a:t>
            </a:r>
          </a:p>
          <a:p>
            <a:pPr marL="0" indent="0">
              <a:buNone/>
            </a:pPr>
            <a:r>
              <a:rPr lang="da-DK"/>
              <a:t>drev uden for Citrix </a:t>
            </a:r>
          </a:p>
          <a:p>
            <a:pPr marL="0" indent="0">
              <a:buNone/>
            </a:pPr>
            <a:endParaRPr lang="da-DK"/>
          </a:p>
        </p:txBody>
      </p:sp>
      <p:sp>
        <p:nvSpPr>
          <p:cNvPr id="4" name="Titel 3">
            <a:extLst>
              <a:ext uri="{FF2B5EF4-FFF2-40B4-BE49-F238E27FC236}">
                <a16:creationId xmlns:a16="http://schemas.microsoft.com/office/drawing/2014/main" id="{2E95586D-F0DB-8077-FBBA-8B65F2CC5F55}"/>
              </a:ext>
            </a:extLst>
          </p:cNvPr>
          <p:cNvSpPr>
            <a:spLocks noGrp="1"/>
          </p:cNvSpPr>
          <p:nvPr>
            <p:ph type="title" idx="4294967295"/>
          </p:nvPr>
        </p:nvSpPr>
        <p:spPr>
          <a:xfrm>
            <a:off x="1259065" y="-2185952"/>
            <a:ext cx="17339786" cy="2185952"/>
          </a:xfrm>
        </p:spPr>
        <p:txBody>
          <a:bodyPr>
            <a:normAutofit/>
          </a:bodyPr>
          <a:lstStyle/>
          <a:p>
            <a:pPr marL="0" indent="0">
              <a:buNone/>
            </a:pPr>
            <a:r>
              <a:rPr lang="da-DK" sz="1600"/>
              <a:t>Tips til oprydning på P-drev og </a:t>
            </a:r>
            <a:br>
              <a:rPr lang="da-DK" sz="1600"/>
            </a:br>
            <a:r>
              <a:rPr lang="da-DK" sz="1600"/>
              <a:t>drev uden for Citrix </a:t>
            </a:r>
            <a:br>
              <a:rPr lang="da-DK" sz="1600"/>
            </a:br>
            <a:br>
              <a:rPr lang="da-DK" sz="1600"/>
            </a:br>
            <a:endParaRPr lang="da-DK"/>
          </a:p>
        </p:txBody>
      </p:sp>
    </p:spTree>
    <p:extLst>
      <p:ext uri="{BB962C8B-B14F-4D97-AF65-F5344CB8AC3E}">
        <p14:creationId xmlns:p14="http://schemas.microsoft.com/office/powerpoint/2010/main" val="1297364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felt 4">
            <a:extLst>
              <a:ext uri="{C183D7F6-B498-43B3-948B-1728B52AA6E4}">
                <adec:decorative xmlns:adec="http://schemas.microsoft.com/office/drawing/2017/decorative" val="1"/>
              </a:ext>
            </a:extLst>
          </p:cNvPr>
          <p:cNvSpPr txBox="1"/>
          <p:nvPr/>
        </p:nvSpPr>
        <p:spPr>
          <a:xfrm>
            <a:off x="1110569" y="2327252"/>
            <a:ext cx="3631754" cy="7383240"/>
          </a:xfrm>
          <a:prstGeom prst="rect">
            <a:avLst/>
          </a:prstGeom>
          <a:solidFill>
            <a:schemeClr val="accent1">
              <a:lumMod val="75000"/>
            </a:schemeClr>
          </a:solidFill>
        </p:spPr>
        <p:txBody>
          <a:bodyPr wrap="square" lIns="91440" tIns="45720" rIns="91440" bIns="45720" rtlCol="0" anchor="t">
            <a:spAutoFit/>
          </a:bodyPr>
          <a:lstStyle/>
          <a:p>
            <a:pPr>
              <a:lnSpc>
                <a:spcPct val="107000"/>
              </a:lnSpc>
              <a:spcAft>
                <a:spcPts val="800"/>
              </a:spcAft>
            </a:pPr>
            <a:endParaRPr lang="da-DK" sz="2800" b="1" spc="50" dirty="0">
              <a:ln w="0"/>
              <a:solidFill>
                <a:schemeClr val="bg1"/>
              </a:solidFill>
              <a:effectLst>
                <a:innerShdw blurRad="63500" dist="50800" dir="18900000">
                  <a:prstClr val="black">
                    <a:alpha val="50000"/>
                  </a:prstClr>
                </a:innerShdw>
              </a:effectLst>
              <a:latin typeface="Verdana" panose="020B0604030504040204" pitchFamily="34" charset="0"/>
              <a:ea typeface="Verdana" panose="020B0604030504040204" pitchFamily="34" charset="0"/>
              <a:cs typeface="Verdana" panose="020B0604030504040204" pitchFamily="34" charset="0"/>
            </a:endParaRPr>
          </a:p>
          <a:p>
            <a:pPr algn="ctr">
              <a:lnSpc>
                <a:spcPct val="107000"/>
              </a:lnSpc>
              <a:spcAft>
                <a:spcPts val="800"/>
              </a:spcAft>
            </a:pPr>
            <a:r>
              <a:rPr lang="da-DK" sz="2800" b="1" spc="50" dirty="0">
                <a:ln w="0"/>
                <a:solidFill>
                  <a:schemeClr val="bg1"/>
                </a:solidFill>
                <a:effectLst>
                  <a:innerShdw blurRad="63500" dist="50800" dir="18900000">
                    <a:prstClr val="black">
                      <a:alpha val="50000"/>
                    </a:prstClr>
                  </a:innerShdw>
                </a:effectLst>
                <a:latin typeface="Verdana"/>
                <a:ea typeface="Verdana"/>
                <a:cs typeface="Verdana" panose="020B0604030504040204" pitchFamily="34" charset="0"/>
              </a:rPr>
              <a:t>1. Hvad har du liggende udenfor Citrix?</a:t>
            </a:r>
          </a:p>
          <a:p>
            <a:pPr>
              <a:lnSpc>
                <a:spcPct val="107000"/>
              </a:lnSpc>
              <a:spcAft>
                <a:spcPts val="800"/>
              </a:spcAft>
            </a:pPr>
            <a:endParaRPr lang="da-DK" b="1" dirty="0">
              <a:solidFill>
                <a:schemeClr val="bg1"/>
              </a:solidFill>
              <a:ea typeface="Calibri" panose="020F0502020204030204" pitchFamily="34" charset="0"/>
              <a:cs typeface="Times New Roman" panose="02020603050405020304" pitchFamily="18" charset="0"/>
            </a:endParaRPr>
          </a:p>
          <a:p>
            <a:pPr>
              <a:lnSpc>
                <a:spcPct val="107000"/>
              </a:lnSpc>
              <a:spcAft>
                <a:spcPts val="800"/>
              </a:spcAft>
            </a:pPr>
            <a:r>
              <a:rPr lang="da-DK" dirty="0">
                <a:solidFill>
                  <a:schemeClr val="bg1"/>
                </a:solidFill>
                <a:ea typeface="Calibri" panose="020F0502020204030204" pitchFamily="34" charset="0"/>
                <a:cs typeface="Times New Roman"/>
              </a:rPr>
              <a:t>Det er vigtigt at du er opmærksom på, hvilke filer du har liggende udenfor Citrix, på fx </a:t>
            </a:r>
            <a:r>
              <a:rPr lang="da-DK" dirty="0" err="1">
                <a:solidFill>
                  <a:schemeClr val="bg1"/>
                </a:solidFill>
                <a:ea typeface="Calibri" panose="020F0502020204030204" pitchFamily="34" charset="0"/>
                <a:cs typeface="Times New Roman"/>
              </a:rPr>
              <a:t>C-drevet</a:t>
            </a:r>
            <a:r>
              <a:rPr lang="da-DK" dirty="0">
                <a:solidFill>
                  <a:schemeClr val="bg1"/>
                </a:solidFill>
                <a:ea typeface="Calibri" panose="020F0502020204030204" pitchFamily="34" charset="0"/>
                <a:cs typeface="Times New Roman"/>
              </a:rPr>
              <a:t>, i Billeder, Downloads </a:t>
            </a:r>
            <a:r>
              <a:rPr lang="da-DK" dirty="0" err="1">
                <a:solidFill>
                  <a:schemeClr val="bg1"/>
                </a:solidFill>
                <a:ea typeface="Calibri" panose="020F0502020204030204" pitchFamily="34" charset="0"/>
                <a:cs typeface="Times New Roman"/>
              </a:rPr>
              <a:t>osv</a:t>
            </a:r>
            <a:r>
              <a:rPr lang="da-DK" dirty="0">
                <a:solidFill>
                  <a:schemeClr val="bg1"/>
                </a:solidFill>
                <a:ea typeface="Calibri" panose="020F0502020204030204" pitchFamily="34" charset="0"/>
                <a:cs typeface="Times New Roman"/>
              </a:rPr>
              <a:t>…</a:t>
            </a:r>
          </a:p>
          <a:p>
            <a:pPr>
              <a:lnSpc>
                <a:spcPct val="107000"/>
              </a:lnSpc>
              <a:spcAft>
                <a:spcPts val="800"/>
              </a:spcAft>
            </a:pPr>
            <a:endParaRPr lang="da-DK" dirty="0">
              <a:solidFill>
                <a:schemeClr val="bg1"/>
              </a:solidFill>
              <a:ea typeface="Calibri"/>
              <a:cs typeface="Times New Roman"/>
            </a:endParaRPr>
          </a:p>
          <a:p>
            <a:pPr>
              <a:lnSpc>
                <a:spcPct val="107000"/>
              </a:lnSpc>
              <a:spcAft>
                <a:spcPts val="800"/>
              </a:spcAft>
            </a:pPr>
            <a:r>
              <a:rPr lang="da-DK" dirty="0">
                <a:solidFill>
                  <a:schemeClr val="bg1"/>
                </a:solidFill>
                <a:ea typeface="Calibri"/>
                <a:cs typeface="Calibri"/>
              </a:rPr>
              <a:t>Kig alle dine mapper udenfor Citrix igennem – </a:t>
            </a:r>
            <a:r>
              <a:rPr lang="da-DK" b="1" dirty="0">
                <a:solidFill>
                  <a:schemeClr val="bg1"/>
                </a:solidFill>
                <a:ea typeface="Calibri"/>
                <a:cs typeface="Calibri"/>
              </a:rPr>
              <a:t>ALT </a:t>
            </a:r>
            <a:r>
              <a:rPr lang="da-DK" b="1" u="sng" dirty="0">
                <a:solidFill>
                  <a:schemeClr val="bg1"/>
                </a:solidFill>
                <a:ea typeface="Calibri"/>
                <a:cs typeface="Calibri"/>
              </a:rPr>
              <a:t>udenfor Citrix</a:t>
            </a:r>
            <a:r>
              <a:rPr lang="da-DK" b="1" dirty="0">
                <a:solidFill>
                  <a:schemeClr val="bg1"/>
                </a:solidFill>
                <a:ea typeface="Calibri"/>
                <a:cs typeface="Calibri"/>
              </a:rPr>
              <a:t> bliver slettet fra </a:t>
            </a:r>
            <a:r>
              <a:rPr lang="da-DK" b="1" dirty="0" err="1">
                <a:solidFill>
                  <a:schemeClr val="bg1"/>
                </a:solidFill>
                <a:ea typeface="Calibri"/>
                <a:cs typeface="Calibri"/>
              </a:rPr>
              <a:t>PC'en</a:t>
            </a:r>
            <a:r>
              <a:rPr lang="da-DK" b="1" dirty="0">
                <a:solidFill>
                  <a:schemeClr val="bg1"/>
                </a:solidFill>
                <a:ea typeface="Calibri"/>
                <a:cs typeface="Calibri"/>
              </a:rPr>
              <a:t> når Windows 11 og M365 bliver installeret – der tages ikke backup!</a:t>
            </a:r>
          </a:p>
          <a:p>
            <a:pPr>
              <a:lnSpc>
                <a:spcPct val="107000"/>
              </a:lnSpc>
              <a:spcAft>
                <a:spcPts val="800"/>
              </a:spcAft>
            </a:pPr>
            <a:endParaRPr lang="da-DK" b="1" dirty="0">
              <a:solidFill>
                <a:schemeClr val="bg1"/>
              </a:solidFill>
              <a:ea typeface="Calibri"/>
              <a:cs typeface="Calibri"/>
            </a:endParaRPr>
          </a:p>
          <a:p>
            <a:pPr>
              <a:lnSpc>
                <a:spcPct val="107000"/>
              </a:lnSpc>
              <a:spcAft>
                <a:spcPts val="800"/>
              </a:spcAft>
            </a:pPr>
            <a:r>
              <a:rPr lang="da-DK" b="1" dirty="0">
                <a:solidFill>
                  <a:schemeClr val="bg1"/>
                </a:solidFill>
                <a:ea typeface="Calibri"/>
                <a:cs typeface="Calibri"/>
              </a:rPr>
              <a:t>Filer du ønsker at bevare: </a:t>
            </a:r>
            <a:r>
              <a:rPr lang="da-DK" dirty="0">
                <a:solidFill>
                  <a:schemeClr val="bg1"/>
                </a:solidFill>
                <a:ea typeface="Calibri"/>
                <a:cs typeface="Calibri"/>
              </a:rPr>
              <a:t>tag selv backup. Placér evt. personlige filer på P-drevet, så du kan flytte dem ud i M365 efter indrullering. </a:t>
            </a:r>
            <a:endParaRPr lang="da-DK" b="1" dirty="0">
              <a:solidFill>
                <a:schemeClr val="bg1"/>
              </a:solidFill>
              <a:ea typeface="Calibri"/>
            </a:endParaRPr>
          </a:p>
        </p:txBody>
      </p:sp>
      <p:cxnSp>
        <p:nvCxnSpPr>
          <p:cNvPr id="6" name="Lige forbindelse 5">
            <a:extLst>
              <a:ext uri="{C183D7F6-B498-43B3-948B-1728B52AA6E4}">
                <adec:decorative xmlns:adec="http://schemas.microsoft.com/office/drawing/2017/decorative" val="1"/>
              </a:ext>
            </a:extLst>
          </p:cNvPr>
          <p:cNvCxnSpPr/>
          <p:nvPr/>
        </p:nvCxnSpPr>
        <p:spPr>
          <a:xfrm>
            <a:off x="1450282" y="4423231"/>
            <a:ext cx="29523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kstfelt 6">
            <a:extLst>
              <a:ext uri="{C183D7F6-B498-43B3-948B-1728B52AA6E4}">
                <adec:decorative xmlns:adec="http://schemas.microsoft.com/office/drawing/2017/decorative" val="1"/>
              </a:ext>
            </a:extLst>
          </p:cNvPr>
          <p:cNvSpPr txBox="1"/>
          <p:nvPr/>
        </p:nvSpPr>
        <p:spPr>
          <a:xfrm>
            <a:off x="6468158" y="6719022"/>
            <a:ext cx="2448272" cy="1380378"/>
          </a:xfrm>
          <a:prstGeom prst="rect">
            <a:avLst/>
          </a:prstGeom>
          <a:noFill/>
        </p:spPr>
        <p:txBody>
          <a:bodyPr wrap="square" rtlCol="0">
            <a:spAutoFit/>
          </a:bodyPr>
          <a:lstStyle/>
          <a:p>
            <a:pPr>
              <a:lnSpc>
                <a:spcPct val="107000"/>
              </a:lnSpc>
              <a:spcAft>
                <a:spcPts val="800"/>
              </a:spcAft>
            </a:pPr>
            <a:r>
              <a:rPr lang="da-DK" b="1">
                <a:solidFill>
                  <a:schemeClr val="tx1">
                    <a:lumMod val="95000"/>
                    <a:lumOff val="5000"/>
                  </a:schemeClr>
                </a:solidFill>
                <a:ea typeface="Calibri" panose="020F0502020204030204" pitchFamily="34" charset="0"/>
                <a:cs typeface="Times New Roman" panose="02020603050405020304" pitchFamily="18" charset="0"/>
              </a:rPr>
              <a:t>Har du personlige filer som ikke længere er relevante?  </a:t>
            </a:r>
          </a:p>
          <a:p>
            <a:pPr>
              <a:lnSpc>
                <a:spcPct val="107000"/>
              </a:lnSpc>
              <a:spcAft>
                <a:spcPts val="800"/>
              </a:spcAft>
            </a:pPr>
            <a:r>
              <a:rPr lang="da-DK">
                <a:solidFill>
                  <a:schemeClr val="tx1">
                    <a:lumMod val="95000"/>
                    <a:lumOff val="5000"/>
                  </a:schemeClr>
                </a:solidFill>
                <a:ea typeface="Calibri" panose="020F0502020204030204" pitchFamily="34" charset="0"/>
                <a:cs typeface="Times New Roman" panose="02020603050405020304" pitchFamily="18" charset="0"/>
              </a:rPr>
              <a:t>Slet! </a:t>
            </a:r>
            <a:endParaRPr lang="da-DK" sz="1100">
              <a:solidFill>
                <a:schemeClr val="tx1">
                  <a:lumMod val="95000"/>
                  <a:lumOff val="5000"/>
                </a:schemeClr>
              </a:solidFill>
              <a:ea typeface="Calibri" panose="020F0502020204030204" pitchFamily="34" charset="0"/>
              <a:cs typeface="Times New Roman" panose="02020603050405020304" pitchFamily="18" charset="0"/>
            </a:endParaRPr>
          </a:p>
        </p:txBody>
      </p:sp>
      <p:sp>
        <p:nvSpPr>
          <p:cNvPr id="11" name="Tekstfelt 10">
            <a:extLst>
              <a:ext uri="{C183D7F6-B498-43B3-948B-1728B52AA6E4}">
                <adec:decorative xmlns:adec="http://schemas.microsoft.com/office/drawing/2017/decorative" val="1"/>
              </a:ext>
            </a:extLst>
          </p:cNvPr>
          <p:cNvSpPr txBox="1"/>
          <p:nvPr/>
        </p:nvSpPr>
        <p:spPr>
          <a:xfrm>
            <a:off x="13076386" y="6689148"/>
            <a:ext cx="2736304" cy="2075696"/>
          </a:xfrm>
          <a:prstGeom prst="rect">
            <a:avLst/>
          </a:prstGeom>
          <a:noFill/>
        </p:spPr>
        <p:txBody>
          <a:bodyPr wrap="square" rtlCol="0">
            <a:spAutoFit/>
          </a:bodyPr>
          <a:lstStyle/>
          <a:p>
            <a:pPr>
              <a:lnSpc>
                <a:spcPct val="107000"/>
              </a:lnSpc>
              <a:spcAft>
                <a:spcPts val="800"/>
              </a:spcAft>
            </a:pPr>
            <a:r>
              <a:rPr lang="da-DK" b="1">
                <a:solidFill>
                  <a:schemeClr val="tx1">
                    <a:lumMod val="95000"/>
                    <a:lumOff val="5000"/>
                  </a:schemeClr>
                </a:solidFill>
                <a:ea typeface="Calibri" panose="020F0502020204030204" pitchFamily="34" charset="0"/>
                <a:cs typeface="Times New Roman" panose="02020603050405020304" pitchFamily="18" charset="0"/>
              </a:rPr>
              <a:t>Har du filer du ikke selv ”ejer” / fællesfiler? </a:t>
            </a:r>
          </a:p>
          <a:p>
            <a:pPr marL="285750" indent="-285750">
              <a:lnSpc>
                <a:spcPct val="107000"/>
              </a:lnSpc>
              <a:spcAft>
                <a:spcPts val="800"/>
              </a:spcAft>
              <a:buFont typeface="Arial" panose="020B0604020202020204" pitchFamily="34" charset="0"/>
              <a:buChar char="•"/>
            </a:pPr>
            <a:r>
              <a:rPr lang="da-DK">
                <a:solidFill>
                  <a:schemeClr val="tx1">
                    <a:lumMod val="95000"/>
                    <a:lumOff val="5000"/>
                  </a:schemeClr>
                </a:solidFill>
                <a:ea typeface="Calibri" panose="020F0502020204030204" pitchFamily="34" charset="0"/>
                <a:cs typeface="Times New Roman" panose="02020603050405020304" pitchFamily="18" charset="0"/>
              </a:rPr>
              <a:t>Slet filen hvis den ikke længere er relevant</a:t>
            </a:r>
          </a:p>
          <a:p>
            <a:pPr marL="285750" indent="-285750">
              <a:lnSpc>
                <a:spcPct val="107000"/>
              </a:lnSpc>
              <a:spcAft>
                <a:spcPts val="800"/>
              </a:spcAft>
              <a:buFont typeface="Arial" panose="020B0604020202020204" pitchFamily="34" charset="0"/>
              <a:buChar char="•"/>
            </a:pPr>
            <a:r>
              <a:rPr lang="da-DK">
                <a:solidFill>
                  <a:schemeClr val="tx1">
                    <a:lumMod val="95000"/>
                    <a:lumOff val="5000"/>
                  </a:schemeClr>
                </a:solidFill>
                <a:ea typeface="Calibri" panose="020F0502020204030204" pitchFamily="34" charset="0"/>
                <a:cs typeface="Times New Roman" panose="02020603050405020304" pitchFamily="18" charset="0"/>
              </a:rPr>
              <a:t>Flyt filen til en fælles mappe </a:t>
            </a:r>
          </a:p>
        </p:txBody>
      </p:sp>
      <p:sp>
        <p:nvSpPr>
          <p:cNvPr id="12" name="Tekstfelt 11">
            <a:extLst>
              <a:ext uri="{C183D7F6-B498-43B3-948B-1728B52AA6E4}">
                <adec:decorative xmlns:adec="http://schemas.microsoft.com/office/drawing/2017/decorative" val="1"/>
              </a:ext>
            </a:extLst>
          </p:cNvPr>
          <p:cNvSpPr txBox="1"/>
          <p:nvPr/>
        </p:nvSpPr>
        <p:spPr>
          <a:xfrm>
            <a:off x="16668532" y="6708555"/>
            <a:ext cx="2736304" cy="2269467"/>
          </a:xfrm>
          <a:prstGeom prst="rect">
            <a:avLst/>
          </a:prstGeom>
          <a:noFill/>
        </p:spPr>
        <p:txBody>
          <a:bodyPr wrap="square" rtlCol="0">
            <a:spAutoFit/>
          </a:bodyPr>
          <a:lstStyle/>
          <a:p>
            <a:pPr>
              <a:lnSpc>
                <a:spcPct val="107000"/>
              </a:lnSpc>
              <a:spcAft>
                <a:spcPts val="800"/>
              </a:spcAft>
            </a:pPr>
            <a:r>
              <a:rPr lang="da-DK" b="1">
                <a:solidFill>
                  <a:schemeClr val="tx1">
                    <a:lumMod val="95000"/>
                    <a:lumOff val="5000"/>
                  </a:schemeClr>
                </a:solidFill>
                <a:ea typeface="Calibri" panose="020F0502020204030204" pitchFamily="34" charset="0"/>
                <a:cs typeface="Times New Roman" panose="02020603050405020304" pitchFamily="18" charset="0"/>
              </a:rPr>
              <a:t>Har du filer med følsomt eller fortroligt indhold? </a:t>
            </a:r>
          </a:p>
          <a:p>
            <a:pPr marL="285750" indent="-285750">
              <a:lnSpc>
                <a:spcPct val="107000"/>
              </a:lnSpc>
              <a:spcAft>
                <a:spcPts val="800"/>
              </a:spcAft>
              <a:buFont typeface="Arial" panose="020B0604020202020204" pitchFamily="34" charset="0"/>
              <a:buChar char="•"/>
            </a:pPr>
            <a:r>
              <a:rPr lang="da-DK">
                <a:solidFill>
                  <a:schemeClr val="tx1">
                    <a:lumMod val="95000"/>
                    <a:lumOff val="5000"/>
                  </a:schemeClr>
                </a:solidFill>
                <a:ea typeface="Calibri" panose="020F0502020204030204" pitchFamily="34" charset="0"/>
                <a:cs typeface="Times New Roman" panose="02020603050405020304" pitchFamily="18" charset="0"/>
              </a:rPr>
              <a:t>Alle filer der har betydning for en sag skal journaliseres i Acadre eller relevant fagsystem</a:t>
            </a:r>
          </a:p>
        </p:txBody>
      </p:sp>
      <p:sp>
        <p:nvSpPr>
          <p:cNvPr id="13" name="Tekstfelt 12">
            <a:extLst>
              <a:ext uri="{C183D7F6-B498-43B3-948B-1728B52AA6E4}">
                <adec:decorative xmlns:adec="http://schemas.microsoft.com/office/drawing/2017/decorative" val="1"/>
              </a:ext>
            </a:extLst>
          </p:cNvPr>
          <p:cNvSpPr txBox="1"/>
          <p:nvPr/>
        </p:nvSpPr>
        <p:spPr>
          <a:xfrm>
            <a:off x="9772272" y="6713062"/>
            <a:ext cx="2448272" cy="1663597"/>
          </a:xfrm>
          <a:prstGeom prst="rect">
            <a:avLst/>
          </a:prstGeom>
          <a:noFill/>
        </p:spPr>
        <p:txBody>
          <a:bodyPr wrap="square" rtlCol="0">
            <a:spAutoFit/>
          </a:bodyPr>
          <a:lstStyle/>
          <a:p>
            <a:pPr>
              <a:lnSpc>
                <a:spcPct val="107000"/>
              </a:lnSpc>
              <a:spcAft>
                <a:spcPts val="800"/>
              </a:spcAft>
            </a:pPr>
            <a:r>
              <a:rPr lang="da-DK" b="1">
                <a:solidFill>
                  <a:schemeClr val="tx1">
                    <a:lumMod val="95000"/>
                    <a:lumOff val="5000"/>
                  </a:schemeClr>
                </a:solidFill>
                <a:ea typeface="Calibri" panose="020F0502020204030204" pitchFamily="34" charset="0"/>
                <a:cs typeface="Times New Roman" panose="02020603050405020304" pitchFamily="18" charset="0"/>
              </a:rPr>
              <a:t>Har du personlige filer gemt dobbelt eller i flere versioner?  </a:t>
            </a:r>
          </a:p>
          <a:p>
            <a:pPr>
              <a:lnSpc>
                <a:spcPct val="107000"/>
              </a:lnSpc>
              <a:spcAft>
                <a:spcPts val="800"/>
              </a:spcAft>
            </a:pPr>
            <a:r>
              <a:rPr lang="da-DK">
                <a:solidFill>
                  <a:schemeClr val="tx1">
                    <a:lumMod val="95000"/>
                    <a:lumOff val="5000"/>
                  </a:schemeClr>
                </a:solidFill>
                <a:ea typeface="Calibri" panose="020F0502020204030204" pitchFamily="34" charset="0"/>
                <a:cs typeface="Times New Roman" panose="02020603050405020304" pitchFamily="18" charset="0"/>
              </a:rPr>
              <a:t>Slet dubletter og gamle versioner </a:t>
            </a:r>
            <a:endParaRPr lang="da-DK" sz="1100">
              <a:solidFill>
                <a:schemeClr val="tx1">
                  <a:lumMod val="95000"/>
                  <a:lumOff val="5000"/>
                </a:schemeClr>
              </a:solidFill>
              <a:ea typeface="Calibri" panose="020F0502020204030204" pitchFamily="34" charset="0"/>
              <a:cs typeface="Times New Roman" panose="02020603050405020304" pitchFamily="18" charset="0"/>
            </a:endParaRPr>
          </a:p>
        </p:txBody>
      </p:sp>
      <p:graphicFrame>
        <p:nvGraphicFramePr>
          <p:cNvPr id="16" name="Diagram 15"/>
          <p:cNvGraphicFramePr/>
          <p:nvPr>
            <p:extLst>
              <p:ext uri="{D42A27DB-BD31-4B8C-83A1-F6EECF244321}">
                <p14:modId xmlns:p14="http://schemas.microsoft.com/office/powerpoint/2010/main" val="1409134324"/>
              </p:ext>
            </p:extLst>
          </p:nvPr>
        </p:nvGraphicFramePr>
        <p:xfrm>
          <a:off x="6457887" y="510803"/>
          <a:ext cx="11521280" cy="5286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7" name="Lige forbindelse 16">
            <a:extLst>
              <a:ext uri="{C183D7F6-B498-43B3-948B-1728B52AA6E4}">
                <adec:decorative xmlns:adec="http://schemas.microsoft.com/office/drawing/2017/decorative" val="1"/>
              </a:ext>
            </a:extLst>
          </p:cNvPr>
          <p:cNvCxnSpPr/>
          <p:nvPr/>
        </p:nvCxnSpPr>
        <p:spPr>
          <a:xfrm>
            <a:off x="8035826" y="5725708"/>
            <a:ext cx="9577064" cy="0"/>
          </a:xfrm>
          <a:prstGeom prst="line">
            <a:avLst/>
          </a:prstGeom>
          <a:ln cap="rnd">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Titel 2">
            <a:extLst>
              <a:ext uri="{FF2B5EF4-FFF2-40B4-BE49-F238E27FC236}">
                <a16:creationId xmlns:a16="http://schemas.microsoft.com/office/drawing/2014/main" id="{9F877128-A689-803E-E828-FE793C738E8A}"/>
              </a:ext>
            </a:extLst>
          </p:cNvPr>
          <p:cNvSpPr>
            <a:spLocks noGrp="1"/>
          </p:cNvSpPr>
          <p:nvPr>
            <p:ph type="title" idx="4294967295"/>
          </p:nvPr>
        </p:nvSpPr>
        <p:spPr>
          <a:xfrm>
            <a:off x="1382157" y="-2185953"/>
            <a:ext cx="16923428" cy="427490"/>
          </a:xfrm>
        </p:spPr>
        <p:txBody>
          <a:bodyPr>
            <a:normAutofit fontScale="90000"/>
          </a:bodyPr>
          <a:lstStyle/>
          <a:p>
            <a:endParaRPr lang="da-DK"/>
          </a:p>
        </p:txBody>
      </p:sp>
    </p:spTree>
    <p:extLst>
      <p:ext uri="{BB962C8B-B14F-4D97-AF65-F5344CB8AC3E}">
        <p14:creationId xmlns:p14="http://schemas.microsoft.com/office/powerpoint/2010/main" val="3532175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felt 5">
            <a:extLst>
              <a:ext uri="{C183D7F6-B498-43B3-948B-1728B52AA6E4}">
                <adec:decorative xmlns:adec="http://schemas.microsoft.com/office/drawing/2017/decorative" val="1"/>
              </a:ext>
            </a:extLst>
          </p:cNvPr>
          <p:cNvSpPr txBox="1"/>
          <p:nvPr/>
        </p:nvSpPr>
        <p:spPr>
          <a:xfrm>
            <a:off x="969208" y="1568941"/>
            <a:ext cx="4783015" cy="7894469"/>
          </a:xfrm>
          <a:prstGeom prst="rect">
            <a:avLst/>
          </a:prstGeom>
          <a:solidFill>
            <a:schemeClr val="accent6">
              <a:lumMod val="75000"/>
            </a:schemeClr>
          </a:solidFill>
          <a:ln>
            <a:solidFill>
              <a:schemeClr val="accent6">
                <a:lumMod val="75000"/>
              </a:schemeClr>
            </a:solidFill>
          </a:ln>
        </p:spPr>
        <p:txBody>
          <a:bodyPr wrap="square" lIns="91440" tIns="45720" rIns="91440" bIns="45720" rtlCol="0" anchor="t">
            <a:spAutoFit/>
          </a:bodyPr>
          <a:lstStyle/>
          <a:p>
            <a:pPr>
              <a:lnSpc>
                <a:spcPct val="150000"/>
              </a:lnSpc>
            </a:pPr>
            <a:endParaRPr lang="da-DK" sz="2400" b="1" spc="50" dirty="0">
              <a:ln w="0"/>
              <a:solidFill>
                <a:schemeClr val="bg1"/>
              </a:solidFill>
              <a:effectLst>
                <a:innerShdw blurRad="63500" dist="50800" dir="13500000">
                  <a:srgbClr val="000000">
                    <a:alpha val="50000"/>
                  </a:srgbClr>
                </a:innerShdw>
              </a:effectLst>
              <a:ea typeface="Verdana" panose="020B0604030504040204" pitchFamily="34" charset="0"/>
              <a:cs typeface="Verdana" panose="020B0604030504040204" pitchFamily="34" charset="0"/>
            </a:endParaRPr>
          </a:p>
          <a:p>
            <a:pPr algn="ctr">
              <a:lnSpc>
                <a:spcPct val="150000"/>
              </a:lnSpc>
            </a:pPr>
            <a:r>
              <a:rPr lang="da-DK" sz="2800" b="1" spc="50" dirty="0">
                <a:ln w="0"/>
                <a:solidFill>
                  <a:schemeClr val="bg1"/>
                </a:solidFill>
                <a:effectLst>
                  <a:innerShdw blurRad="63500" dist="50800" dir="18900000">
                    <a:prstClr val="black">
                      <a:alpha val="50000"/>
                    </a:prstClr>
                  </a:innerShdw>
                </a:effectLst>
                <a:latin typeface="Verdana"/>
                <a:ea typeface="Verdana"/>
              </a:rPr>
              <a:t>2. Fra P-drev til OneDrive </a:t>
            </a:r>
            <a:br>
              <a:rPr lang="da-DK" sz="2400" b="1" spc="50" dirty="0">
                <a:ln w="0"/>
                <a:solidFill>
                  <a:schemeClr val="bg1"/>
                </a:solidFill>
                <a:effectLst>
                  <a:innerShdw blurRad="63500" dist="50800" dir="13500000">
                    <a:srgbClr val="000000">
                      <a:alpha val="50000"/>
                    </a:srgbClr>
                  </a:innerShdw>
                </a:effectLst>
                <a:ea typeface="Verdana" panose="020B0604030504040204" pitchFamily="34" charset="0"/>
                <a:cs typeface="Verdana" panose="020B0604030504040204" pitchFamily="34" charset="0"/>
              </a:rPr>
            </a:br>
            <a:endParaRPr lang="da-DK" dirty="0">
              <a:solidFill>
                <a:schemeClr val="bg1"/>
              </a:solidFill>
            </a:endParaRPr>
          </a:p>
          <a:p>
            <a:r>
              <a:rPr lang="da-DK" dirty="0">
                <a:solidFill>
                  <a:schemeClr val="bg1"/>
                </a:solidFill>
              </a:rPr>
              <a:t>Du bør tage stilling til, hvilke filer der er relevante at bevare på dit P-drev, da du fremover maksimalt må have 5 GB gemt på dit OneDrive – den nye lagringsplads, som skal erstatte dit P-drev. </a:t>
            </a:r>
          </a:p>
          <a:p>
            <a:endParaRPr lang="da-DK" dirty="0">
              <a:solidFill>
                <a:schemeClr val="bg1"/>
              </a:solidFill>
            </a:endParaRPr>
          </a:p>
          <a:p>
            <a:r>
              <a:rPr lang="da-DK" dirty="0">
                <a:solidFill>
                  <a:schemeClr val="bg1"/>
                </a:solidFill>
              </a:rPr>
              <a:t>Nogle vil kunne opleve, at ikke alt fra P-drevet kan komme med over på OneDrive, hvis mængden overstiger 5 GB. Andre har måske filer liggende som skal journaliseres eller slettes. </a:t>
            </a:r>
          </a:p>
          <a:p>
            <a:r>
              <a:rPr lang="da-DK" dirty="0">
                <a:solidFill>
                  <a:schemeClr val="bg1"/>
                </a:solidFill>
              </a:rPr>
              <a:t> </a:t>
            </a:r>
          </a:p>
          <a:p>
            <a:r>
              <a:rPr lang="da-DK" dirty="0">
                <a:solidFill>
                  <a:schemeClr val="bg1"/>
                </a:solidFill>
              </a:rPr>
              <a:t>Når din PC er blevet indrulleret kan du fortsat tilgå dine filer på P-drevet (Stifinderen </a:t>
            </a:r>
            <a:r>
              <a:rPr lang="da-DK" dirty="0">
                <a:solidFill>
                  <a:schemeClr val="bg1"/>
                </a:solidFill>
                <a:sym typeface="Wingdings" panose="05000000000000000000" pitchFamily="2" charset="2"/>
              </a:rPr>
              <a:t> Denne PC).</a:t>
            </a:r>
            <a:r>
              <a:rPr lang="da-DK" dirty="0">
                <a:solidFill>
                  <a:schemeClr val="bg1"/>
                </a:solidFill>
              </a:rPr>
              <a:t> Adgangen udløber tidligst i 2025, og vi informerer nærmere når det sker.</a:t>
            </a:r>
          </a:p>
          <a:p>
            <a:endParaRPr lang="da-DK" dirty="0">
              <a:solidFill>
                <a:schemeClr val="bg1"/>
              </a:solidFill>
            </a:endParaRPr>
          </a:p>
          <a:p>
            <a:r>
              <a:rPr lang="da-DK" dirty="0">
                <a:solidFill>
                  <a:schemeClr val="bg1"/>
                </a:solidFill>
              </a:rPr>
              <a:t>IT-Afdelingen </a:t>
            </a:r>
            <a:r>
              <a:rPr lang="da-DK" b="1" u="sng" dirty="0">
                <a:solidFill>
                  <a:schemeClr val="bg1"/>
                </a:solidFill>
              </a:rPr>
              <a:t>sletter ingen </a:t>
            </a:r>
            <a:r>
              <a:rPr lang="da-DK" dirty="0">
                <a:solidFill>
                  <a:schemeClr val="bg1"/>
                </a:solidFill>
              </a:rPr>
              <a:t>af dine filer på P-drevet, men anbefaler på det kraftigste, at du rydder op i dine gamle filer og kun flytter det du har brug for. </a:t>
            </a:r>
          </a:p>
        </p:txBody>
      </p:sp>
      <p:cxnSp>
        <p:nvCxnSpPr>
          <p:cNvPr id="8" name="Lige forbindelse 7">
            <a:extLst>
              <a:ext uri="{C183D7F6-B498-43B3-948B-1728B52AA6E4}">
                <adec:decorative xmlns:adec="http://schemas.microsoft.com/office/drawing/2017/decorative" val="1"/>
              </a:ext>
            </a:extLst>
          </p:cNvPr>
          <p:cNvCxnSpPr/>
          <p:nvPr/>
        </p:nvCxnSpPr>
        <p:spPr>
          <a:xfrm>
            <a:off x="1890350" y="3617705"/>
            <a:ext cx="29523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kstfelt 8">
            <a:extLst>
              <a:ext uri="{C183D7F6-B498-43B3-948B-1728B52AA6E4}">
                <adec:decorative xmlns:adec="http://schemas.microsoft.com/office/drawing/2017/decorative" val="1"/>
              </a:ext>
            </a:extLst>
          </p:cNvPr>
          <p:cNvSpPr txBox="1"/>
          <p:nvPr/>
        </p:nvSpPr>
        <p:spPr>
          <a:xfrm>
            <a:off x="8150728" y="7784256"/>
            <a:ext cx="6048672" cy="954107"/>
          </a:xfrm>
          <a:prstGeom prst="rect">
            <a:avLst/>
          </a:prstGeom>
          <a:noFill/>
        </p:spPr>
        <p:txBody>
          <a:bodyPr wrap="square" lIns="91440" tIns="45720" rIns="91440" bIns="45720" rtlCol="0" anchor="t">
            <a:spAutoFit/>
          </a:bodyPr>
          <a:lstStyle/>
          <a:p>
            <a:r>
              <a:rPr lang="da-DK" sz="2800" b="1"/>
              <a:t>Identificér dine filer – </a:t>
            </a:r>
          </a:p>
          <a:p>
            <a:r>
              <a:rPr lang="da-DK" sz="2800" b="1"/>
              <a:t>Hvad har du opbevaret på dine drev?</a:t>
            </a:r>
            <a:endParaRPr lang="da-DK" sz="2800" b="1">
              <a:ea typeface="Calibri"/>
              <a:cs typeface="Calibri"/>
            </a:endParaRPr>
          </a:p>
        </p:txBody>
      </p:sp>
      <p:sp>
        <p:nvSpPr>
          <p:cNvPr id="10" name="Ellipse 9"/>
          <p:cNvSpPr/>
          <p:nvPr/>
        </p:nvSpPr>
        <p:spPr>
          <a:xfrm>
            <a:off x="6955706" y="2194496"/>
            <a:ext cx="2390045" cy="2237533"/>
          </a:xfrm>
          <a:prstGeom prst="ellipse">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a-DK" sz="2000">
                <a:effectLst/>
                <a:latin typeface="+mj-lt"/>
                <a:ea typeface="Calibri" panose="020F0502020204030204" pitchFamily="34" charset="0"/>
                <a:cs typeface="Times New Roman" panose="02020603050405020304" pitchFamily="18" charset="0"/>
              </a:rPr>
              <a:t>Personlige filer?</a:t>
            </a:r>
          </a:p>
        </p:txBody>
      </p:sp>
      <p:sp>
        <p:nvSpPr>
          <p:cNvPr id="11" name="Ellipse 10"/>
          <p:cNvSpPr/>
          <p:nvPr/>
        </p:nvSpPr>
        <p:spPr>
          <a:xfrm>
            <a:off x="12284298" y="3193974"/>
            <a:ext cx="2102032" cy="1903021"/>
          </a:xfrm>
          <a:prstGeom prst="ellips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a-DK" sz="2000">
                <a:effectLst/>
                <a:latin typeface="+mj-lt"/>
                <a:ea typeface="Calibri" panose="020F0502020204030204" pitchFamily="34" charset="0"/>
                <a:cs typeface="Times New Roman" panose="02020603050405020304" pitchFamily="18" charset="0"/>
              </a:rPr>
              <a:t>Fælles filer? </a:t>
            </a:r>
          </a:p>
        </p:txBody>
      </p:sp>
      <p:sp>
        <p:nvSpPr>
          <p:cNvPr id="12" name="Ellipse 11"/>
          <p:cNvSpPr/>
          <p:nvPr/>
        </p:nvSpPr>
        <p:spPr>
          <a:xfrm>
            <a:off x="9518880" y="4264771"/>
            <a:ext cx="2592288" cy="2561475"/>
          </a:xfrm>
          <a:prstGeom prst="ellipse">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a-DK" b="1">
                <a:latin typeface="+mj-lt"/>
                <a:ea typeface="Calibri" panose="020F0502020204030204" pitchFamily="34" charset="0"/>
                <a:cs typeface="Times New Roman" panose="02020603050405020304" pitchFamily="18" charset="0"/>
              </a:rPr>
              <a:t>Filernes</a:t>
            </a:r>
            <a:r>
              <a:rPr lang="da-DK" b="1">
                <a:effectLst/>
                <a:latin typeface="+mj-lt"/>
                <a:ea typeface="Calibri" panose="020F0502020204030204" pitchFamily="34" charset="0"/>
                <a:cs typeface="Times New Roman" panose="02020603050405020304" pitchFamily="18" charset="0"/>
              </a:rPr>
              <a:t> betydning for en sag?</a:t>
            </a:r>
          </a:p>
        </p:txBody>
      </p:sp>
      <p:sp>
        <p:nvSpPr>
          <p:cNvPr id="13" name="Ellipse 12"/>
          <p:cNvSpPr/>
          <p:nvPr/>
        </p:nvSpPr>
        <p:spPr>
          <a:xfrm>
            <a:off x="14061841" y="5303297"/>
            <a:ext cx="1922002" cy="1800200"/>
          </a:xfrm>
          <a:prstGeom prst="ellipse">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a-DK" sz="2400">
                <a:effectLst/>
                <a:latin typeface="+mj-lt"/>
                <a:ea typeface="Calibri" panose="020F0502020204030204" pitchFamily="34" charset="0"/>
                <a:cs typeface="Times New Roman" panose="02020603050405020304" pitchFamily="18" charset="0"/>
              </a:rPr>
              <a:t>Billeder?</a:t>
            </a:r>
          </a:p>
        </p:txBody>
      </p:sp>
      <p:sp>
        <p:nvSpPr>
          <p:cNvPr id="14" name="Ellipse 13"/>
          <p:cNvSpPr/>
          <p:nvPr/>
        </p:nvSpPr>
        <p:spPr>
          <a:xfrm>
            <a:off x="16561542" y="4448057"/>
            <a:ext cx="2304256" cy="2194905"/>
          </a:xfrm>
          <a:prstGeom prst="ellipse">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da-DK" b="1">
                <a:latin typeface="+mj-lt"/>
                <a:ea typeface="Calibri" panose="020F0502020204030204" pitchFamily="34" charset="0"/>
                <a:cs typeface="Times New Roman" panose="02020603050405020304" pitchFamily="18" charset="0"/>
              </a:rPr>
              <a:t>Filer til</a:t>
            </a:r>
            <a:r>
              <a:rPr lang="da-DK" b="1">
                <a:effectLst/>
                <a:latin typeface="+mj-lt"/>
                <a:ea typeface="Calibri" panose="020F0502020204030204" pitchFamily="34" charset="0"/>
                <a:cs typeface="Times New Roman" panose="02020603050405020304" pitchFamily="18" charset="0"/>
              </a:rPr>
              <a:t> administrativ behandling?</a:t>
            </a:r>
          </a:p>
        </p:txBody>
      </p:sp>
      <p:sp>
        <p:nvSpPr>
          <p:cNvPr id="2" name="Ellipse 1"/>
          <p:cNvSpPr/>
          <p:nvPr/>
        </p:nvSpPr>
        <p:spPr>
          <a:xfrm>
            <a:off x="14869354" y="900785"/>
            <a:ext cx="3384376" cy="3244699"/>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da-DK" sz="2000">
                <a:latin typeface="+mj-lt"/>
              </a:rPr>
              <a:t>Filer og programmer udenfor Citrix?</a:t>
            </a:r>
          </a:p>
        </p:txBody>
      </p:sp>
      <p:sp>
        <p:nvSpPr>
          <p:cNvPr id="4" name="Titel 3">
            <a:extLst>
              <a:ext uri="{FF2B5EF4-FFF2-40B4-BE49-F238E27FC236}">
                <a16:creationId xmlns:a16="http://schemas.microsoft.com/office/drawing/2014/main" id="{5CD2101F-E578-1AA7-D1FD-3AE961DED96F}"/>
              </a:ext>
            </a:extLst>
          </p:cNvPr>
          <p:cNvSpPr>
            <a:spLocks noGrp="1"/>
          </p:cNvSpPr>
          <p:nvPr>
            <p:ph type="title" idx="4294967295"/>
          </p:nvPr>
        </p:nvSpPr>
        <p:spPr>
          <a:xfrm>
            <a:off x="1382157" y="-2185952"/>
            <a:ext cx="17152028" cy="708844"/>
          </a:xfrm>
        </p:spPr>
        <p:txBody>
          <a:bodyPr>
            <a:normAutofit/>
          </a:bodyPr>
          <a:lstStyle/>
          <a:p>
            <a:r>
              <a:rPr lang="da-DK" sz="1400"/>
              <a:t>Oprydning og flytning af P-drevet </a:t>
            </a:r>
          </a:p>
        </p:txBody>
      </p:sp>
    </p:spTree>
    <p:extLst>
      <p:ext uri="{BB962C8B-B14F-4D97-AF65-F5344CB8AC3E}">
        <p14:creationId xmlns:p14="http://schemas.microsoft.com/office/powerpoint/2010/main" val="185047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6881213" y="974155"/>
            <a:ext cx="864096" cy="864096"/>
          </a:xfrm>
          <a:prstGeom prst="ellipse">
            <a:avLst/>
          </a:prstGeom>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800" b="1">
                <a:solidFill>
                  <a:schemeClr val="bg1"/>
                </a:solidFill>
              </a:rPr>
              <a:t>1</a:t>
            </a:r>
          </a:p>
        </p:txBody>
      </p:sp>
      <p:sp>
        <p:nvSpPr>
          <p:cNvPr id="4" name="Tekstfelt 3">
            <a:extLst>
              <a:ext uri="{C183D7F6-B498-43B3-948B-1728B52AA6E4}">
                <adec:decorative xmlns:adec="http://schemas.microsoft.com/office/drawing/2017/decorative" val="1"/>
              </a:ext>
            </a:extLst>
          </p:cNvPr>
          <p:cNvSpPr txBox="1"/>
          <p:nvPr/>
        </p:nvSpPr>
        <p:spPr>
          <a:xfrm>
            <a:off x="10628114" y="1824171"/>
            <a:ext cx="2448272" cy="1663597"/>
          </a:xfrm>
          <a:prstGeom prst="rect">
            <a:avLst/>
          </a:prstGeom>
          <a:noFill/>
        </p:spPr>
        <p:txBody>
          <a:bodyPr wrap="square" rtlCol="0">
            <a:spAutoFit/>
          </a:bodyPr>
          <a:lstStyle/>
          <a:p>
            <a:pPr>
              <a:lnSpc>
                <a:spcPct val="107000"/>
              </a:lnSpc>
              <a:spcAft>
                <a:spcPts val="800"/>
              </a:spcAft>
            </a:pPr>
            <a:r>
              <a:rPr lang="da-DK" b="1" dirty="0">
                <a:solidFill>
                  <a:schemeClr val="tx1">
                    <a:lumMod val="95000"/>
                    <a:lumOff val="5000"/>
                  </a:schemeClr>
                </a:solidFill>
                <a:ea typeface="Calibri" panose="020F0502020204030204" pitchFamily="34" charset="0"/>
                <a:cs typeface="Times New Roman" panose="02020603050405020304" pitchFamily="18" charset="0"/>
              </a:rPr>
              <a:t>Har du personlige filer gemt dobbelt eller i flere versioner?  </a:t>
            </a:r>
          </a:p>
          <a:p>
            <a:pPr>
              <a:lnSpc>
                <a:spcPct val="107000"/>
              </a:lnSpc>
              <a:spcAft>
                <a:spcPts val="800"/>
              </a:spcAft>
            </a:pPr>
            <a:r>
              <a:rPr lang="da-DK" dirty="0">
                <a:solidFill>
                  <a:schemeClr val="tx1">
                    <a:lumMod val="95000"/>
                    <a:lumOff val="5000"/>
                  </a:schemeClr>
                </a:solidFill>
                <a:ea typeface="Calibri" panose="020F0502020204030204" pitchFamily="34" charset="0"/>
                <a:cs typeface="Times New Roman" panose="02020603050405020304" pitchFamily="18" charset="0"/>
              </a:rPr>
              <a:t>Slet dubletter og gamle versioner </a:t>
            </a:r>
            <a:endParaRPr lang="da-DK" sz="1100" dirty="0">
              <a:solidFill>
                <a:schemeClr val="tx1">
                  <a:lumMod val="95000"/>
                  <a:lumOff val="5000"/>
                </a:schemeClr>
              </a:solidFill>
              <a:ea typeface="Calibri" panose="020F0502020204030204" pitchFamily="34" charset="0"/>
              <a:cs typeface="Times New Roman" panose="02020603050405020304" pitchFamily="18" charset="0"/>
            </a:endParaRPr>
          </a:p>
        </p:txBody>
      </p:sp>
      <p:sp>
        <p:nvSpPr>
          <p:cNvPr id="16" name="Tekstfelt 15">
            <a:extLst>
              <a:ext uri="{C183D7F6-B498-43B3-948B-1728B52AA6E4}">
                <adec:decorative xmlns:adec="http://schemas.microsoft.com/office/drawing/2017/decorative" val="1"/>
              </a:ext>
            </a:extLst>
          </p:cNvPr>
          <p:cNvSpPr txBox="1"/>
          <p:nvPr/>
        </p:nvSpPr>
        <p:spPr>
          <a:xfrm>
            <a:off x="13436426" y="1799576"/>
            <a:ext cx="2736304" cy="2075696"/>
          </a:xfrm>
          <a:prstGeom prst="rect">
            <a:avLst/>
          </a:prstGeom>
          <a:noFill/>
        </p:spPr>
        <p:txBody>
          <a:bodyPr wrap="square" rtlCol="0">
            <a:spAutoFit/>
          </a:bodyPr>
          <a:lstStyle/>
          <a:p>
            <a:pPr>
              <a:lnSpc>
                <a:spcPct val="107000"/>
              </a:lnSpc>
              <a:spcAft>
                <a:spcPts val="800"/>
              </a:spcAft>
            </a:pPr>
            <a:r>
              <a:rPr lang="da-DK" b="1">
                <a:solidFill>
                  <a:schemeClr val="tx1">
                    <a:lumMod val="95000"/>
                    <a:lumOff val="5000"/>
                  </a:schemeClr>
                </a:solidFill>
                <a:ea typeface="Calibri" panose="020F0502020204030204" pitchFamily="34" charset="0"/>
                <a:cs typeface="Times New Roman" panose="02020603050405020304" pitchFamily="18" charset="0"/>
              </a:rPr>
              <a:t>Har du filer du ikke selv ”ejer” / fællesfiler? </a:t>
            </a:r>
          </a:p>
          <a:p>
            <a:pPr>
              <a:lnSpc>
                <a:spcPct val="107000"/>
              </a:lnSpc>
              <a:spcAft>
                <a:spcPts val="800"/>
              </a:spcAft>
            </a:pPr>
            <a:r>
              <a:rPr lang="da-DK">
                <a:solidFill>
                  <a:schemeClr val="tx1">
                    <a:lumMod val="95000"/>
                    <a:lumOff val="5000"/>
                  </a:schemeClr>
                </a:solidFill>
                <a:ea typeface="Calibri" panose="020F0502020204030204" pitchFamily="34" charset="0"/>
                <a:cs typeface="Times New Roman" panose="02020603050405020304" pitchFamily="18" charset="0"/>
              </a:rPr>
              <a:t>Slet filen hvis den ikke længere er relevant</a:t>
            </a:r>
          </a:p>
          <a:p>
            <a:pPr>
              <a:lnSpc>
                <a:spcPct val="107000"/>
              </a:lnSpc>
              <a:spcAft>
                <a:spcPts val="800"/>
              </a:spcAft>
            </a:pPr>
            <a:r>
              <a:rPr lang="da-DK">
                <a:solidFill>
                  <a:schemeClr val="tx1">
                    <a:lumMod val="95000"/>
                    <a:lumOff val="5000"/>
                  </a:schemeClr>
                </a:solidFill>
                <a:ea typeface="Calibri" panose="020F0502020204030204" pitchFamily="34" charset="0"/>
                <a:cs typeface="Times New Roman" panose="02020603050405020304" pitchFamily="18" charset="0"/>
              </a:rPr>
              <a:t>Flyt filen til en fælles mappe </a:t>
            </a:r>
          </a:p>
        </p:txBody>
      </p:sp>
      <p:sp>
        <p:nvSpPr>
          <p:cNvPr id="23" name="Tekstfelt 22">
            <a:extLst>
              <a:ext uri="{C183D7F6-B498-43B3-948B-1728B52AA6E4}">
                <adec:decorative xmlns:adec="http://schemas.microsoft.com/office/drawing/2017/decorative" val="1"/>
              </a:ext>
            </a:extLst>
          </p:cNvPr>
          <p:cNvSpPr txBox="1"/>
          <p:nvPr/>
        </p:nvSpPr>
        <p:spPr>
          <a:xfrm>
            <a:off x="16532770" y="1799576"/>
            <a:ext cx="2736304" cy="2552686"/>
          </a:xfrm>
          <a:prstGeom prst="rect">
            <a:avLst/>
          </a:prstGeom>
          <a:noFill/>
        </p:spPr>
        <p:txBody>
          <a:bodyPr wrap="square" rtlCol="0">
            <a:spAutoFit/>
          </a:bodyPr>
          <a:lstStyle/>
          <a:p>
            <a:pPr>
              <a:lnSpc>
                <a:spcPct val="107000"/>
              </a:lnSpc>
              <a:spcAft>
                <a:spcPts val="800"/>
              </a:spcAft>
            </a:pPr>
            <a:r>
              <a:rPr lang="da-DK" b="1">
                <a:solidFill>
                  <a:schemeClr val="tx1">
                    <a:lumMod val="95000"/>
                    <a:lumOff val="5000"/>
                  </a:schemeClr>
                </a:solidFill>
                <a:ea typeface="Calibri" panose="020F0502020204030204" pitchFamily="34" charset="0"/>
                <a:cs typeface="Times New Roman" panose="02020603050405020304" pitchFamily="18" charset="0"/>
              </a:rPr>
              <a:t>Har du filer med følsomt eller fortroligt indhold, eller med relevans for en sag? </a:t>
            </a:r>
          </a:p>
          <a:p>
            <a:pPr>
              <a:lnSpc>
                <a:spcPct val="107000"/>
              </a:lnSpc>
              <a:spcAft>
                <a:spcPts val="800"/>
              </a:spcAft>
            </a:pPr>
            <a:r>
              <a:rPr lang="da-DK">
                <a:solidFill>
                  <a:schemeClr val="tx1">
                    <a:lumMod val="95000"/>
                    <a:lumOff val="5000"/>
                  </a:schemeClr>
                </a:solidFill>
                <a:ea typeface="Calibri" panose="020F0502020204030204" pitchFamily="34" charset="0"/>
                <a:cs typeface="Times New Roman" panose="02020603050405020304" pitchFamily="18" charset="0"/>
              </a:rPr>
              <a:t>Alle filer der har betydning for en sag skal journaliseres i </a:t>
            </a:r>
            <a:r>
              <a:rPr lang="da-DK" err="1">
                <a:solidFill>
                  <a:schemeClr val="tx1">
                    <a:lumMod val="95000"/>
                    <a:lumOff val="5000"/>
                  </a:schemeClr>
                </a:solidFill>
                <a:ea typeface="Calibri" panose="020F0502020204030204" pitchFamily="34" charset="0"/>
                <a:cs typeface="Times New Roman" panose="02020603050405020304" pitchFamily="18" charset="0"/>
              </a:rPr>
              <a:t>Acadre</a:t>
            </a:r>
            <a:r>
              <a:rPr lang="da-DK">
                <a:solidFill>
                  <a:schemeClr val="tx1">
                    <a:lumMod val="95000"/>
                    <a:lumOff val="5000"/>
                  </a:schemeClr>
                </a:solidFill>
                <a:ea typeface="Calibri" panose="020F0502020204030204" pitchFamily="34" charset="0"/>
                <a:cs typeface="Times New Roman" panose="02020603050405020304" pitchFamily="18" charset="0"/>
              </a:rPr>
              <a:t> eller relevant fagsystem</a:t>
            </a:r>
          </a:p>
        </p:txBody>
      </p:sp>
      <p:sp>
        <p:nvSpPr>
          <p:cNvPr id="24" name="Tekstfelt 23">
            <a:extLst>
              <a:ext uri="{C183D7F6-B498-43B3-948B-1728B52AA6E4}">
                <adec:decorative xmlns:adec="http://schemas.microsoft.com/office/drawing/2017/decorative" val="1"/>
              </a:ext>
            </a:extLst>
          </p:cNvPr>
          <p:cNvSpPr txBox="1"/>
          <p:nvPr/>
        </p:nvSpPr>
        <p:spPr>
          <a:xfrm>
            <a:off x="9620002" y="10695235"/>
            <a:ext cx="10657184" cy="388696"/>
          </a:xfrm>
          <a:prstGeom prst="rect">
            <a:avLst/>
          </a:prstGeom>
          <a:noFill/>
        </p:spPr>
        <p:txBody>
          <a:bodyPr wrap="square" rtlCol="0">
            <a:spAutoFit/>
          </a:bodyPr>
          <a:lstStyle/>
          <a:p>
            <a:pPr>
              <a:lnSpc>
                <a:spcPct val="107000"/>
              </a:lnSpc>
              <a:spcAft>
                <a:spcPts val="800"/>
              </a:spcAft>
            </a:pPr>
            <a:r>
              <a:rPr lang="da-DK" b="1">
                <a:latin typeface="+mj-lt"/>
                <a:ea typeface="Calibri" panose="020F0502020204030204" pitchFamily="34" charset="0"/>
                <a:cs typeface="Times New Roman" panose="02020603050405020304" pitchFamily="18" charset="0"/>
              </a:rPr>
              <a:t>Læs mere om retningslinjer for journalisering på medarbejderportalen: ”</a:t>
            </a:r>
            <a:r>
              <a:rPr lang="da-DK" b="1">
                <a:latin typeface="+mj-lt"/>
                <a:ea typeface="Calibri" panose="020F0502020204030204" pitchFamily="34" charset="0"/>
                <a:cs typeface="Times New Roman" panose="02020603050405020304" pitchFamily="18" charset="0"/>
                <a:hlinkClick r:id="rId3"/>
              </a:rPr>
              <a:t>Journalisering og arkivering</a:t>
            </a:r>
            <a:r>
              <a:rPr lang="da-DK" b="1">
                <a:latin typeface="+mj-lt"/>
                <a:ea typeface="Calibri" panose="020F0502020204030204" pitchFamily="34" charset="0"/>
                <a:cs typeface="Times New Roman" panose="02020603050405020304" pitchFamily="18" charset="0"/>
              </a:rPr>
              <a:t>” </a:t>
            </a:r>
            <a:endParaRPr lang="da-DK" sz="1600" b="1">
              <a:latin typeface="+mj-lt"/>
              <a:ea typeface="Calibri" panose="020F0502020204030204" pitchFamily="34" charset="0"/>
              <a:cs typeface="Times New Roman" panose="02020603050405020304" pitchFamily="18" charset="0"/>
            </a:endParaRPr>
          </a:p>
        </p:txBody>
      </p:sp>
      <p:cxnSp>
        <p:nvCxnSpPr>
          <p:cNvPr id="7" name="Lige forbindelse 6">
            <a:extLst>
              <a:ext uri="{C183D7F6-B498-43B3-948B-1728B52AA6E4}">
                <adec:decorative xmlns:adec="http://schemas.microsoft.com/office/drawing/2017/decorative" val="1"/>
              </a:ext>
            </a:extLst>
          </p:cNvPr>
          <p:cNvCxnSpPr/>
          <p:nvPr/>
        </p:nvCxnSpPr>
        <p:spPr>
          <a:xfrm>
            <a:off x="8755906" y="5078611"/>
            <a:ext cx="9577064" cy="0"/>
          </a:xfrm>
          <a:prstGeom prst="line">
            <a:avLst/>
          </a:prstGeom>
          <a:ln cap="rnd">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6881213" y="6052481"/>
            <a:ext cx="864096" cy="864096"/>
          </a:xfrm>
          <a:prstGeom prst="ellipse">
            <a:avLst/>
          </a:prstGeom>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800" b="1">
                <a:solidFill>
                  <a:schemeClr val="bg1"/>
                </a:solidFill>
              </a:rPr>
              <a:t>2</a:t>
            </a:r>
          </a:p>
        </p:txBody>
      </p:sp>
      <p:sp>
        <p:nvSpPr>
          <p:cNvPr id="27" name="Tekstfelt 26">
            <a:extLst>
              <a:ext uri="{C183D7F6-B498-43B3-948B-1728B52AA6E4}">
                <adec:decorative xmlns:adec="http://schemas.microsoft.com/office/drawing/2017/decorative" val="1"/>
              </a:ext>
            </a:extLst>
          </p:cNvPr>
          <p:cNvSpPr txBox="1"/>
          <p:nvPr/>
        </p:nvSpPr>
        <p:spPr>
          <a:xfrm>
            <a:off x="7963818" y="6679245"/>
            <a:ext cx="7776864" cy="2422330"/>
          </a:xfrm>
          <a:prstGeom prst="rect">
            <a:avLst/>
          </a:prstGeom>
          <a:noFill/>
        </p:spPr>
        <p:txBody>
          <a:bodyPr wrap="square" rtlCol="0">
            <a:spAutoFit/>
          </a:bodyPr>
          <a:lstStyle/>
          <a:p>
            <a:pPr>
              <a:lnSpc>
                <a:spcPct val="107000"/>
              </a:lnSpc>
              <a:spcAft>
                <a:spcPts val="800"/>
              </a:spcAft>
            </a:pPr>
            <a:r>
              <a:rPr lang="da-DK" b="1">
                <a:ea typeface="Calibri" panose="020F0502020204030204" pitchFamily="34" charset="0"/>
                <a:cs typeface="Times New Roman" panose="02020603050405020304" pitchFamily="18" charset="0"/>
              </a:rPr>
              <a:t>Vær opmærksom på, at der kan gemme sig filer i forskellige mapper i dit p-drev </a:t>
            </a:r>
            <a:endParaRPr lang="da-DK" sz="2400" b="1">
              <a:ea typeface="Calibri" panose="020F0502020204030204" pitchFamily="34" charset="0"/>
              <a:cs typeface="Times New Roman" panose="02020603050405020304" pitchFamily="18" charset="0"/>
            </a:endParaRPr>
          </a:p>
          <a:p>
            <a:pPr>
              <a:lnSpc>
                <a:spcPct val="107000"/>
              </a:lnSpc>
              <a:spcAft>
                <a:spcPts val="800"/>
              </a:spcAft>
            </a:pPr>
            <a:endParaRPr lang="da-DK">
              <a:ea typeface="Calibri" panose="020F0502020204030204" pitchFamily="34" charset="0"/>
              <a:cs typeface="Times New Roman" panose="02020603050405020304" pitchFamily="18" charset="0"/>
            </a:endParaRPr>
          </a:p>
          <a:p>
            <a:pPr>
              <a:lnSpc>
                <a:spcPct val="107000"/>
              </a:lnSpc>
              <a:spcAft>
                <a:spcPts val="800"/>
              </a:spcAft>
            </a:pPr>
            <a:r>
              <a:rPr lang="da-DK">
                <a:ea typeface="Calibri" panose="020F0502020204030204" pitchFamily="34" charset="0"/>
                <a:cs typeface="Times New Roman" panose="02020603050405020304" pitchFamily="18" charset="0"/>
              </a:rPr>
              <a:t>Tjek desuden download- og backupmapperne: </a:t>
            </a:r>
          </a:p>
          <a:p>
            <a:pPr>
              <a:lnSpc>
                <a:spcPct val="107000"/>
              </a:lnSpc>
              <a:spcAft>
                <a:spcPts val="800"/>
              </a:spcAft>
            </a:pPr>
            <a:r>
              <a:rPr lang="en-US" sz="3200">
                <a:ea typeface="Calibri" panose="020F0502020204030204" pitchFamily="34" charset="0"/>
                <a:cs typeface="Times New Roman" panose="02020603050405020304" pitchFamily="18" charset="0"/>
              </a:rPr>
              <a:t>P:\Citrix_Skrivebord_Backup\Desktop </a:t>
            </a:r>
            <a:endParaRPr lang="da-DK" sz="2400">
              <a:ea typeface="Calibri" panose="020F0502020204030204" pitchFamily="34" charset="0"/>
              <a:cs typeface="Times New Roman" panose="02020603050405020304" pitchFamily="18" charset="0"/>
            </a:endParaRPr>
          </a:p>
          <a:p>
            <a:pPr>
              <a:lnSpc>
                <a:spcPct val="107000"/>
              </a:lnSpc>
              <a:spcAft>
                <a:spcPts val="800"/>
              </a:spcAft>
            </a:pPr>
            <a:r>
              <a:rPr lang="en-US" sz="3200">
                <a:ea typeface="Calibri" panose="020F0502020204030204" pitchFamily="34" charset="0"/>
                <a:cs typeface="Times New Roman" panose="02020603050405020304" pitchFamily="18" charset="0"/>
              </a:rPr>
              <a:t>P:\Downloads </a:t>
            </a:r>
            <a:endParaRPr lang="da-DK" sz="2400">
              <a:ea typeface="Calibri" panose="020F0502020204030204" pitchFamily="34" charset="0"/>
              <a:cs typeface="Times New Roman" panose="02020603050405020304" pitchFamily="18" charset="0"/>
            </a:endParaRPr>
          </a:p>
        </p:txBody>
      </p:sp>
      <p:sp>
        <p:nvSpPr>
          <p:cNvPr id="2" name="Kløftet højrepil 1"/>
          <p:cNvSpPr/>
          <p:nvPr/>
        </p:nvSpPr>
        <p:spPr>
          <a:xfrm>
            <a:off x="4149969" y="974155"/>
            <a:ext cx="2320483" cy="850016"/>
          </a:xfrm>
          <a:prstGeom prst="notchedRightArrow">
            <a:avLst/>
          </a:prstGeom>
          <a:solidFill>
            <a:schemeClr val="accent6">
              <a:lumMod val="75000"/>
            </a:schemeClr>
          </a:solidFill>
          <a:ln>
            <a:solidFill>
              <a:schemeClr val="accent6">
                <a:lumMod val="75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b="1"/>
              <a:t>P-drevet (P:)</a:t>
            </a:r>
          </a:p>
        </p:txBody>
      </p:sp>
      <p:cxnSp>
        <p:nvCxnSpPr>
          <p:cNvPr id="13" name="Lige forbindelse 12">
            <a:extLst>
              <a:ext uri="{C183D7F6-B498-43B3-948B-1728B52AA6E4}">
                <adec:decorative xmlns:adec="http://schemas.microsoft.com/office/drawing/2017/decorative" val="1"/>
              </a:ext>
            </a:extLst>
          </p:cNvPr>
          <p:cNvCxnSpPr/>
          <p:nvPr/>
        </p:nvCxnSpPr>
        <p:spPr>
          <a:xfrm>
            <a:off x="2059162" y="3350419"/>
            <a:ext cx="29523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kstfelt 13">
            <a:extLst>
              <a:ext uri="{C183D7F6-B498-43B3-948B-1728B52AA6E4}">
                <adec:decorative xmlns:adec="http://schemas.microsoft.com/office/drawing/2017/decorative" val="1"/>
              </a:ext>
            </a:extLst>
          </p:cNvPr>
          <p:cNvSpPr txBox="1"/>
          <p:nvPr/>
        </p:nvSpPr>
        <p:spPr>
          <a:xfrm>
            <a:off x="7819802" y="1838251"/>
            <a:ext cx="2448272" cy="1380378"/>
          </a:xfrm>
          <a:prstGeom prst="rect">
            <a:avLst/>
          </a:prstGeom>
          <a:noFill/>
        </p:spPr>
        <p:txBody>
          <a:bodyPr wrap="square" rtlCol="0">
            <a:spAutoFit/>
          </a:bodyPr>
          <a:lstStyle/>
          <a:p>
            <a:pPr>
              <a:lnSpc>
                <a:spcPct val="107000"/>
              </a:lnSpc>
              <a:spcAft>
                <a:spcPts val="800"/>
              </a:spcAft>
            </a:pPr>
            <a:r>
              <a:rPr lang="da-DK" b="1" dirty="0">
                <a:solidFill>
                  <a:schemeClr val="tx1">
                    <a:lumMod val="95000"/>
                    <a:lumOff val="5000"/>
                  </a:schemeClr>
                </a:solidFill>
                <a:ea typeface="Calibri" panose="020F0502020204030204" pitchFamily="34" charset="0"/>
                <a:cs typeface="Times New Roman" panose="02020603050405020304" pitchFamily="18" charset="0"/>
              </a:rPr>
              <a:t>Har du personlige filer som ikke længere er relevante?  </a:t>
            </a:r>
          </a:p>
          <a:p>
            <a:pPr>
              <a:lnSpc>
                <a:spcPct val="107000"/>
              </a:lnSpc>
              <a:spcAft>
                <a:spcPts val="800"/>
              </a:spcAft>
            </a:pPr>
            <a:r>
              <a:rPr lang="da-DK" dirty="0">
                <a:solidFill>
                  <a:schemeClr val="tx1">
                    <a:lumMod val="95000"/>
                    <a:lumOff val="5000"/>
                  </a:schemeClr>
                </a:solidFill>
                <a:ea typeface="Calibri" panose="020F0502020204030204" pitchFamily="34" charset="0"/>
                <a:cs typeface="Times New Roman" panose="02020603050405020304" pitchFamily="18" charset="0"/>
              </a:rPr>
              <a:t>Slet! </a:t>
            </a:r>
            <a:endParaRPr lang="da-DK" sz="1100" dirty="0">
              <a:solidFill>
                <a:schemeClr val="tx1">
                  <a:lumMod val="95000"/>
                  <a:lumOff val="5000"/>
                </a:schemeClr>
              </a:solidFill>
              <a:ea typeface="Calibri" panose="020F0502020204030204" pitchFamily="34" charset="0"/>
              <a:cs typeface="Times New Roman" panose="02020603050405020304" pitchFamily="18" charset="0"/>
            </a:endParaRPr>
          </a:p>
        </p:txBody>
      </p:sp>
      <p:sp>
        <p:nvSpPr>
          <p:cNvPr id="5" name="Tekstfelt 4">
            <a:extLst>
              <a:ext uri="{FF2B5EF4-FFF2-40B4-BE49-F238E27FC236}">
                <a16:creationId xmlns:a16="http://schemas.microsoft.com/office/drawing/2014/main" id="{24305417-A6D7-892C-F80F-FA2A9E80ED2D}"/>
              </a:ext>
              <a:ext uri="{C183D7F6-B498-43B3-948B-1728B52AA6E4}">
                <adec:decorative xmlns:adec="http://schemas.microsoft.com/office/drawing/2017/decorative" val="1"/>
              </a:ext>
            </a:extLst>
          </p:cNvPr>
          <p:cNvSpPr txBox="1"/>
          <p:nvPr/>
        </p:nvSpPr>
        <p:spPr>
          <a:xfrm>
            <a:off x="958520" y="2547617"/>
            <a:ext cx="4783015" cy="7340471"/>
          </a:xfrm>
          <a:prstGeom prst="rect">
            <a:avLst/>
          </a:prstGeom>
          <a:solidFill>
            <a:schemeClr val="accent6">
              <a:lumMod val="75000"/>
            </a:schemeClr>
          </a:solidFill>
          <a:ln>
            <a:solidFill>
              <a:schemeClr val="accent6">
                <a:lumMod val="75000"/>
              </a:schemeClr>
            </a:solidFill>
          </a:ln>
        </p:spPr>
        <p:txBody>
          <a:bodyPr wrap="square" lIns="91440" tIns="45720" rIns="91440" bIns="45720" rtlCol="0" anchor="t">
            <a:spAutoFit/>
          </a:bodyPr>
          <a:lstStyle/>
          <a:p>
            <a:pPr>
              <a:lnSpc>
                <a:spcPct val="150000"/>
              </a:lnSpc>
            </a:pPr>
            <a:endParaRPr lang="da-DK" sz="2400" b="1" spc="50" dirty="0">
              <a:ln w="0"/>
              <a:solidFill>
                <a:schemeClr val="bg1"/>
              </a:solidFill>
              <a:effectLst>
                <a:innerShdw blurRad="63500" dist="50800" dir="13500000">
                  <a:srgbClr val="000000">
                    <a:alpha val="50000"/>
                  </a:srgbClr>
                </a:innerShdw>
              </a:effectLst>
              <a:ea typeface="Verdana" panose="020B0604030504040204" pitchFamily="34" charset="0"/>
              <a:cs typeface="Verdana" panose="020B0604030504040204" pitchFamily="34" charset="0"/>
            </a:endParaRPr>
          </a:p>
          <a:p>
            <a:pPr algn="ctr">
              <a:lnSpc>
                <a:spcPct val="150000"/>
              </a:lnSpc>
            </a:pPr>
            <a:r>
              <a:rPr lang="da-DK" sz="2800" b="1" spc="50" dirty="0">
                <a:ln w="0"/>
                <a:solidFill>
                  <a:schemeClr val="bg1"/>
                </a:solidFill>
                <a:effectLst>
                  <a:innerShdw blurRad="63500" dist="50800" dir="18900000">
                    <a:prstClr val="black">
                      <a:alpha val="50000"/>
                    </a:prstClr>
                  </a:innerShdw>
                </a:effectLst>
                <a:latin typeface="Verdana"/>
                <a:ea typeface="Verdana"/>
              </a:rPr>
              <a:t>2. Oprydning på dine drev, eks. P-drevet</a:t>
            </a:r>
            <a:br>
              <a:rPr lang="da-DK" sz="2400" b="1" spc="50" dirty="0">
                <a:ln w="0"/>
                <a:solidFill>
                  <a:schemeClr val="bg1"/>
                </a:solidFill>
                <a:effectLst>
                  <a:innerShdw blurRad="63500" dist="50800" dir="13500000">
                    <a:srgbClr val="000000">
                      <a:alpha val="50000"/>
                    </a:srgbClr>
                  </a:innerShdw>
                </a:effectLst>
                <a:ea typeface="Verdana" panose="020B0604030504040204" pitchFamily="34" charset="0"/>
                <a:cs typeface="Verdana" panose="020B0604030504040204" pitchFamily="34" charset="0"/>
              </a:rPr>
            </a:br>
            <a:endParaRPr lang="da-DK"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b="1" dirty="0">
                <a:solidFill>
                  <a:schemeClr val="bg1"/>
                </a:solidFill>
              </a:rPr>
              <a:t>Prioritér oprydningen: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solidFill>
                  <a:schemeClr val="bg1"/>
                </a:solidFill>
              </a:rPr>
              <a:t>Betragt overgangen til M365 som at flytte til et nyt hjem. Her gennemgår man før eller siden alle sine ting og beslutter, hvilke man stadig har brug for, og hvilke der skal smides ud eller efterlades. På samme måde skal du gennemgå dine filer og vurdere hvilke, du stadig har brug for efter overgangen til M365. </a:t>
            </a:r>
          </a:p>
          <a:p>
            <a:endParaRPr lang="da-DK" dirty="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solidFill>
                  <a:schemeClr val="bg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b="1" dirty="0">
                <a:solidFill>
                  <a:schemeClr val="bg1"/>
                </a:solidFill>
              </a:rPr>
              <a:t>Gode grunde til at rydde op: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dirty="0">
                <a:solidFill>
                  <a:schemeClr val="bg1"/>
                </a:solidFill>
              </a:rPr>
              <a:t>Mindre rod og bedre overblik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dirty="0">
                <a:solidFill>
                  <a:schemeClr val="bg1"/>
                </a:solidFill>
              </a:rPr>
              <a:t>Datasikkerhed – filer er korrekt placeret eller journaliseret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dirty="0">
                <a:solidFill>
                  <a:schemeClr val="bg1"/>
                </a:solidFill>
              </a:rPr>
              <a:t>Pladsbesparelse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dirty="0">
                <a:solidFill>
                  <a:schemeClr val="bg1"/>
                </a:solidFill>
              </a:rPr>
              <a:t>Først når vi har styr på vores data kan vi tage Copilot indbygget i Office i brug!</a:t>
            </a:r>
            <a:endParaRPr lang="da-DK" dirty="0"/>
          </a:p>
        </p:txBody>
      </p:sp>
      <p:cxnSp>
        <p:nvCxnSpPr>
          <p:cNvPr id="8" name="Lige forbindelse 7">
            <a:extLst>
              <a:ext uri="{FF2B5EF4-FFF2-40B4-BE49-F238E27FC236}">
                <a16:creationId xmlns:a16="http://schemas.microsoft.com/office/drawing/2014/main" id="{DBE1DBFB-4207-7F63-AC7F-C0AC65D1921E}"/>
              </a:ext>
              <a:ext uri="{C183D7F6-B498-43B3-948B-1728B52AA6E4}">
                <adec:decorative xmlns:adec="http://schemas.microsoft.com/office/drawing/2017/decorative" val="1"/>
              </a:ext>
            </a:extLst>
          </p:cNvPr>
          <p:cNvCxnSpPr/>
          <p:nvPr/>
        </p:nvCxnSpPr>
        <p:spPr>
          <a:xfrm>
            <a:off x="2059162" y="4521410"/>
            <a:ext cx="29523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itel 8">
            <a:extLst>
              <a:ext uri="{FF2B5EF4-FFF2-40B4-BE49-F238E27FC236}">
                <a16:creationId xmlns:a16="http://schemas.microsoft.com/office/drawing/2014/main" id="{1CACB480-3306-8A72-1F10-3231603BDD4C}"/>
              </a:ext>
            </a:extLst>
          </p:cNvPr>
          <p:cNvSpPr>
            <a:spLocks noGrp="1"/>
          </p:cNvSpPr>
          <p:nvPr>
            <p:ph type="title" idx="4294967295"/>
          </p:nvPr>
        </p:nvSpPr>
        <p:spPr>
          <a:xfrm>
            <a:off x="1382157" y="-2185952"/>
            <a:ext cx="16554151" cy="321982"/>
          </a:xfrm>
        </p:spPr>
        <p:txBody>
          <a:bodyPr>
            <a:normAutofit/>
          </a:bodyPr>
          <a:lstStyle/>
          <a:p>
            <a:r>
              <a:rPr lang="da-DK" sz="1050"/>
              <a:t>Oprydning og flytning af P-drevet </a:t>
            </a:r>
          </a:p>
        </p:txBody>
      </p:sp>
    </p:spTree>
    <p:extLst>
      <p:ext uri="{BB962C8B-B14F-4D97-AF65-F5344CB8AC3E}">
        <p14:creationId xmlns:p14="http://schemas.microsoft.com/office/powerpoint/2010/main" val="2044490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felt 5">
            <a:extLst>
              <a:ext uri="{C183D7F6-B498-43B3-948B-1728B52AA6E4}">
                <adec:decorative xmlns:adec="http://schemas.microsoft.com/office/drawing/2017/decorative" val="1"/>
              </a:ext>
            </a:extLst>
          </p:cNvPr>
          <p:cNvSpPr txBox="1"/>
          <p:nvPr/>
        </p:nvSpPr>
        <p:spPr>
          <a:xfrm>
            <a:off x="969208" y="1568941"/>
            <a:ext cx="4783015" cy="6232475"/>
          </a:xfrm>
          <a:prstGeom prst="rect">
            <a:avLst/>
          </a:prstGeom>
          <a:solidFill>
            <a:schemeClr val="accent6">
              <a:lumMod val="75000"/>
            </a:schemeClr>
          </a:solidFill>
          <a:ln>
            <a:solidFill>
              <a:schemeClr val="accent6">
                <a:lumMod val="75000"/>
              </a:schemeClr>
            </a:solidFill>
          </a:ln>
        </p:spPr>
        <p:txBody>
          <a:bodyPr wrap="square" lIns="91440" tIns="45720" rIns="91440" bIns="45720" rtlCol="0" anchor="t">
            <a:spAutoFit/>
          </a:bodyPr>
          <a:lstStyle/>
          <a:p>
            <a:pPr>
              <a:lnSpc>
                <a:spcPct val="150000"/>
              </a:lnSpc>
            </a:pPr>
            <a:endParaRPr lang="da-DK" sz="2400" b="1" spc="50" dirty="0">
              <a:ln w="0"/>
              <a:solidFill>
                <a:schemeClr val="bg1"/>
              </a:solidFill>
              <a:effectLst>
                <a:innerShdw blurRad="63500" dist="50800" dir="13500000">
                  <a:srgbClr val="000000">
                    <a:alpha val="50000"/>
                  </a:srgbClr>
                </a:innerShdw>
              </a:effectLst>
              <a:ea typeface="Verdana" panose="020B0604030504040204" pitchFamily="34" charset="0"/>
              <a:cs typeface="Verdana" panose="020B0604030504040204" pitchFamily="34" charset="0"/>
            </a:endParaRPr>
          </a:p>
          <a:p>
            <a:pPr algn="ctr">
              <a:lnSpc>
                <a:spcPct val="150000"/>
              </a:lnSpc>
            </a:pPr>
            <a:r>
              <a:rPr lang="da-DK" sz="2800" b="1" spc="50" dirty="0">
                <a:ln w="0"/>
                <a:solidFill>
                  <a:schemeClr val="bg1"/>
                </a:solidFill>
                <a:effectLst>
                  <a:innerShdw blurRad="63500" dist="50800" dir="18900000">
                    <a:prstClr val="black">
                      <a:alpha val="50000"/>
                    </a:prstClr>
                  </a:innerShdw>
                </a:effectLst>
                <a:latin typeface="Verdana"/>
                <a:ea typeface="Verdana"/>
              </a:rPr>
              <a:t>2. Flytning af filer fra P-drevet til OneDrive</a:t>
            </a:r>
            <a:br>
              <a:rPr lang="da-DK" sz="2400" b="1" spc="50" dirty="0">
                <a:ln w="0"/>
                <a:solidFill>
                  <a:schemeClr val="bg1"/>
                </a:solidFill>
                <a:effectLst>
                  <a:innerShdw blurRad="63500" dist="50800" dir="13500000">
                    <a:srgbClr val="000000">
                      <a:alpha val="50000"/>
                    </a:srgbClr>
                  </a:innerShdw>
                </a:effectLst>
                <a:ea typeface="Verdana" panose="020B0604030504040204" pitchFamily="34" charset="0"/>
                <a:cs typeface="Verdana" panose="020B0604030504040204" pitchFamily="34" charset="0"/>
              </a:rPr>
            </a:br>
            <a:endParaRPr lang="da-DK" dirty="0">
              <a:solidFill>
                <a:schemeClr val="bg1"/>
              </a:solidFill>
            </a:endParaRPr>
          </a:p>
          <a:p>
            <a:r>
              <a:rPr lang="da-DK" dirty="0">
                <a:solidFill>
                  <a:schemeClr val="bg1"/>
                </a:solidFill>
              </a:rPr>
              <a:t>Du skal flytte dine filer manuelt. Flyt kun det du har behov for, og overvej altid, om en fil rettere hører hjemme andre steder end på dit personlige drev. </a:t>
            </a:r>
          </a:p>
          <a:p>
            <a:endParaRPr lang="da-DK" dirty="0">
              <a:solidFill>
                <a:schemeClr val="bg1"/>
              </a:solidFill>
            </a:endParaRPr>
          </a:p>
          <a:p>
            <a:r>
              <a:rPr lang="da-DK" dirty="0">
                <a:solidFill>
                  <a:schemeClr val="bg1"/>
                </a:solidFill>
              </a:rPr>
              <a:t>Til højre finder du en nem metode til at flytte filer fra dit P-drev til OneDrive.  </a:t>
            </a:r>
          </a:p>
          <a:p>
            <a:endParaRPr lang="da-DK" dirty="0">
              <a:solidFill>
                <a:schemeClr val="bg1"/>
              </a:solidFill>
            </a:endParaRPr>
          </a:p>
          <a:p>
            <a:r>
              <a:rPr lang="da-DK" dirty="0">
                <a:solidFill>
                  <a:schemeClr val="bg1"/>
                </a:solidFill>
              </a:rPr>
              <a:t>Når en fil ligger på OneDrive i stedet for dit P-drev kan du med det samme gøre brug af smarte funktioner som deling – blot ved at højreklikke på filen og klikke på Del.</a:t>
            </a:r>
          </a:p>
          <a:p>
            <a:r>
              <a:rPr lang="da-DK" dirty="0">
                <a:solidFill>
                  <a:schemeClr val="bg1"/>
                </a:solidFill>
              </a:rPr>
              <a:t> </a:t>
            </a:r>
          </a:p>
          <a:p>
            <a:endParaRPr lang="da-DK" dirty="0">
              <a:solidFill>
                <a:schemeClr val="bg1"/>
              </a:solidFill>
            </a:endParaRPr>
          </a:p>
        </p:txBody>
      </p:sp>
      <p:cxnSp>
        <p:nvCxnSpPr>
          <p:cNvPr id="8" name="Lige forbindelse 7">
            <a:extLst>
              <a:ext uri="{C183D7F6-B498-43B3-948B-1728B52AA6E4}">
                <adec:decorative xmlns:adec="http://schemas.microsoft.com/office/drawing/2017/decorative" val="1"/>
              </a:ext>
            </a:extLst>
          </p:cNvPr>
          <p:cNvCxnSpPr/>
          <p:nvPr/>
        </p:nvCxnSpPr>
        <p:spPr>
          <a:xfrm>
            <a:off x="1890350" y="3617705"/>
            <a:ext cx="29523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itel 3">
            <a:extLst>
              <a:ext uri="{FF2B5EF4-FFF2-40B4-BE49-F238E27FC236}">
                <a16:creationId xmlns:a16="http://schemas.microsoft.com/office/drawing/2014/main" id="{5CD2101F-E578-1AA7-D1FD-3AE961DED96F}"/>
              </a:ext>
            </a:extLst>
          </p:cNvPr>
          <p:cNvSpPr>
            <a:spLocks noGrp="1"/>
          </p:cNvSpPr>
          <p:nvPr>
            <p:ph type="title" idx="4294967295"/>
          </p:nvPr>
        </p:nvSpPr>
        <p:spPr>
          <a:xfrm>
            <a:off x="1382157" y="-2185952"/>
            <a:ext cx="17152028" cy="708844"/>
          </a:xfrm>
        </p:spPr>
        <p:txBody>
          <a:bodyPr>
            <a:normAutofit/>
          </a:bodyPr>
          <a:lstStyle/>
          <a:p>
            <a:r>
              <a:rPr lang="da-DK" sz="1400"/>
              <a:t>Oprydning og flytning af P-drevet </a:t>
            </a:r>
          </a:p>
        </p:txBody>
      </p:sp>
      <p:pic>
        <p:nvPicPr>
          <p:cNvPr id="7" name="Billede 6">
            <a:extLst>
              <a:ext uri="{FF2B5EF4-FFF2-40B4-BE49-F238E27FC236}">
                <a16:creationId xmlns:a16="http://schemas.microsoft.com/office/drawing/2014/main" id="{B84C847F-857F-940B-492C-776D5E5DB0B7}"/>
              </a:ext>
            </a:extLst>
          </p:cNvPr>
          <p:cNvPicPr>
            <a:picLocks noChangeAspect="1"/>
          </p:cNvPicPr>
          <p:nvPr/>
        </p:nvPicPr>
        <p:blipFill>
          <a:blip r:embed="rId2"/>
          <a:stretch>
            <a:fillRect/>
          </a:stretch>
        </p:blipFill>
        <p:spPr>
          <a:xfrm>
            <a:off x="12266777" y="1535746"/>
            <a:ext cx="7233875" cy="4811996"/>
          </a:xfrm>
          <a:prstGeom prst="rect">
            <a:avLst/>
          </a:prstGeom>
          <a:ln>
            <a:solidFill>
              <a:schemeClr val="tx1"/>
            </a:solidFill>
          </a:ln>
        </p:spPr>
      </p:pic>
      <p:sp>
        <p:nvSpPr>
          <p:cNvPr id="15" name="Tekstfelt 14">
            <a:extLst>
              <a:ext uri="{FF2B5EF4-FFF2-40B4-BE49-F238E27FC236}">
                <a16:creationId xmlns:a16="http://schemas.microsoft.com/office/drawing/2014/main" id="{994C6895-8590-D16E-8408-FDCDDF7EB0DD}"/>
              </a:ext>
            </a:extLst>
          </p:cNvPr>
          <p:cNvSpPr txBox="1"/>
          <p:nvPr/>
        </p:nvSpPr>
        <p:spPr>
          <a:xfrm>
            <a:off x="7033848" y="1535746"/>
            <a:ext cx="4895555" cy="2963055"/>
          </a:xfrm>
          <a:prstGeom prst="rect">
            <a:avLst/>
          </a:prstGeom>
          <a:noFill/>
        </p:spPr>
        <p:txBody>
          <a:bodyPr wrap="square" rtlCol="0">
            <a:spAutoFit/>
          </a:bodyPr>
          <a:lstStyle/>
          <a:p>
            <a:pPr indent="-342900">
              <a:lnSpc>
                <a:spcPct val="107000"/>
              </a:lnSpc>
              <a:spcAft>
                <a:spcPts val="800"/>
              </a:spcAft>
              <a:buFont typeface="+mj-lt"/>
              <a:buAutoNum type="arabicPeriod"/>
            </a:pPr>
            <a:r>
              <a:rPr lang="da-DK" dirty="0">
                <a:solidFill>
                  <a:schemeClr val="tx1">
                    <a:lumMod val="95000"/>
                    <a:lumOff val="5000"/>
                  </a:schemeClr>
                </a:solidFill>
                <a:ea typeface="Calibri" panose="020F0502020204030204" pitchFamily="34" charset="0"/>
                <a:cs typeface="Times New Roman" panose="02020603050405020304" pitchFamily="18" charset="0"/>
              </a:rPr>
              <a:t>Åbn Stifinderen og tilgå P-drevet. </a:t>
            </a:r>
          </a:p>
          <a:p>
            <a:pPr indent="-342900">
              <a:lnSpc>
                <a:spcPct val="107000"/>
              </a:lnSpc>
              <a:spcAft>
                <a:spcPts val="800"/>
              </a:spcAft>
              <a:buFont typeface="+mj-lt"/>
              <a:buAutoNum type="arabicPeriod"/>
            </a:pPr>
            <a:r>
              <a:rPr lang="da-DK" dirty="0">
                <a:solidFill>
                  <a:schemeClr val="tx1">
                    <a:lumMod val="95000"/>
                    <a:lumOff val="5000"/>
                  </a:schemeClr>
                </a:solidFill>
                <a:ea typeface="Calibri" panose="020F0502020204030204" pitchFamily="34" charset="0"/>
                <a:cs typeface="Times New Roman" panose="02020603050405020304" pitchFamily="18" charset="0"/>
              </a:rPr>
              <a:t>Marker filen du ønsker at flytte – du kan godt markere flere af gangen, eller sågar hele mapper. </a:t>
            </a:r>
          </a:p>
          <a:p>
            <a:pPr indent="-342900">
              <a:lnSpc>
                <a:spcPct val="107000"/>
              </a:lnSpc>
              <a:spcAft>
                <a:spcPts val="800"/>
              </a:spcAft>
              <a:buFont typeface="+mj-lt"/>
              <a:buAutoNum type="arabicPeriod"/>
            </a:pPr>
            <a:r>
              <a:rPr lang="da-DK" dirty="0">
                <a:solidFill>
                  <a:schemeClr val="tx1">
                    <a:lumMod val="95000"/>
                    <a:lumOff val="5000"/>
                  </a:schemeClr>
                </a:solidFill>
                <a:ea typeface="Calibri" panose="020F0502020204030204" pitchFamily="34" charset="0"/>
                <a:cs typeface="Times New Roman" panose="02020603050405020304" pitchFamily="18" charset="0"/>
              </a:rPr>
              <a:t>Kopiér: Højreklik og kopiér eller klik på </a:t>
            </a:r>
            <a:r>
              <a:rPr lang="da-DK" dirty="0" err="1">
                <a:solidFill>
                  <a:schemeClr val="tx1">
                    <a:lumMod val="95000"/>
                    <a:lumOff val="5000"/>
                  </a:schemeClr>
                </a:solidFill>
                <a:ea typeface="Calibri" panose="020F0502020204030204" pitchFamily="34" charset="0"/>
                <a:cs typeface="Times New Roman" panose="02020603050405020304" pitchFamily="18" charset="0"/>
              </a:rPr>
              <a:t>Ctrl+C</a:t>
            </a:r>
            <a:endParaRPr lang="da-DK" dirty="0">
              <a:solidFill>
                <a:schemeClr val="tx1">
                  <a:lumMod val="95000"/>
                  <a:lumOff val="5000"/>
                </a:schemeClr>
              </a:solidFill>
              <a:ea typeface="Calibri" panose="020F0502020204030204" pitchFamily="34" charset="0"/>
              <a:cs typeface="Times New Roman" panose="02020603050405020304" pitchFamily="18" charset="0"/>
            </a:endParaRPr>
          </a:p>
          <a:p>
            <a:pPr indent="-342900">
              <a:lnSpc>
                <a:spcPct val="107000"/>
              </a:lnSpc>
              <a:spcAft>
                <a:spcPts val="800"/>
              </a:spcAft>
              <a:buFont typeface="+mj-lt"/>
              <a:buAutoNum type="arabicPeriod"/>
            </a:pPr>
            <a:r>
              <a:rPr lang="da-DK" dirty="0">
                <a:solidFill>
                  <a:schemeClr val="tx1">
                    <a:lumMod val="95000"/>
                    <a:lumOff val="5000"/>
                  </a:schemeClr>
                </a:solidFill>
                <a:ea typeface="Calibri" panose="020F0502020204030204" pitchFamily="34" charset="0"/>
                <a:cs typeface="Times New Roman" panose="02020603050405020304" pitchFamily="18" charset="0"/>
              </a:rPr>
              <a:t>Åbn dit OneDrive, og find den placering du ønsker filen skal have. </a:t>
            </a:r>
          </a:p>
          <a:p>
            <a:pPr indent="-342900">
              <a:lnSpc>
                <a:spcPct val="107000"/>
              </a:lnSpc>
              <a:spcAft>
                <a:spcPts val="800"/>
              </a:spcAft>
              <a:buFont typeface="+mj-lt"/>
              <a:buAutoNum type="arabicPeriod"/>
            </a:pPr>
            <a:r>
              <a:rPr lang="da-DK" dirty="0">
                <a:solidFill>
                  <a:schemeClr val="tx1">
                    <a:lumMod val="95000"/>
                    <a:lumOff val="5000"/>
                  </a:schemeClr>
                </a:solidFill>
                <a:ea typeface="Calibri" panose="020F0502020204030204" pitchFamily="34" charset="0"/>
                <a:cs typeface="Times New Roman" panose="02020603050405020304" pitchFamily="18" charset="0"/>
              </a:rPr>
              <a:t>Indsæt: Højreklik og indsæt eller klik på </a:t>
            </a:r>
            <a:r>
              <a:rPr lang="da-DK" dirty="0" err="1">
                <a:solidFill>
                  <a:schemeClr val="tx1">
                    <a:lumMod val="95000"/>
                    <a:lumOff val="5000"/>
                  </a:schemeClr>
                </a:solidFill>
                <a:ea typeface="Calibri" panose="020F0502020204030204" pitchFamily="34" charset="0"/>
                <a:cs typeface="Times New Roman" panose="02020603050405020304" pitchFamily="18" charset="0"/>
              </a:rPr>
              <a:t>Ctrl+V</a:t>
            </a:r>
            <a:endParaRPr lang="da-DK" dirty="0">
              <a:solidFill>
                <a:schemeClr val="tx1">
                  <a:lumMod val="95000"/>
                  <a:lumOff val="5000"/>
                </a:schemeClr>
              </a:solidFill>
              <a:ea typeface="Calibri" panose="020F0502020204030204" pitchFamily="34" charset="0"/>
              <a:cs typeface="Times New Roman" panose="02020603050405020304" pitchFamily="18" charset="0"/>
            </a:endParaRPr>
          </a:p>
          <a:p>
            <a:pPr indent="-342900">
              <a:lnSpc>
                <a:spcPct val="107000"/>
              </a:lnSpc>
              <a:spcAft>
                <a:spcPts val="800"/>
              </a:spcAft>
              <a:buFont typeface="+mj-lt"/>
              <a:buAutoNum type="arabicPeriod"/>
            </a:pPr>
            <a:r>
              <a:rPr lang="da-DK" dirty="0">
                <a:solidFill>
                  <a:schemeClr val="tx1">
                    <a:lumMod val="95000"/>
                    <a:lumOff val="5000"/>
                  </a:schemeClr>
                </a:solidFill>
                <a:ea typeface="Calibri" panose="020F0502020204030204" pitchFamily="34" charset="0"/>
                <a:cs typeface="Times New Roman" panose="02020603050405020304" pitchFamily="18" charset="0"/>
              </a:rPr>
              <a:t>Filen ligger nu på </a:t>
            </a:r>
            <a:r>
              <a:rPr lang="da-DK">
                <a:solidFill>
                  <a:schemeClr val="tx1">
                    <a:lumMod val="95000"/>
                    <a:lumOff val="5000"/>
                  </a:schemeClr>
                </a:solidFill>
                <a:ea typeface="Calibri" panose="020F0502020204030204" pitchFamily="34" charset="0"/>
                <a:cs typeface="Times New Roman" panose="02020603050405020304" pitchFamily="18" charset="0"/>
              </a:rPr>
              <a:t>dit OneDrive.</a:t>
            </a:r>
            <a:endParaRPr lang="da-DK" dirty="0">
              <a:solidFill>
                <a:schemeClr val="tx1">
                  <a:lumMod val="95000"/>
                  <a:lumOff val="5000"/>
                </a:schemeClr>
              </a:solidFill>
              <a:ea typeface="Calibri" panose="020F0502020204030204" pitchFamily="34" charset="0"/>
              <a:cs typeface="Times New Roman" panose="02020603050405020304" pitchFamily="18" charset="0"/>
            </a:endParaRPr>
          </a:p>
        </p:txBody>
      </p:sp>
      <p:sp>
        <p:nvSpPr>
          <p:cNvPr id="16" name="Tekstfelt 15">
            <a:extLst>
              <a:ext uri="{FF2B5EF4-FFF2-40B4-BE49-F238E27FC236}">
                <a16:creationId xmlns:a16="http://schemas.microsoft.com/office/drawing/2014/main" id="{2F5C4F3E-3EEC-7625-8EED-0F50A249C8F4}"/>
              </a:ext>
            </a:extLst>
          </p:cNvPr>
          <p:cNvSpPr txBox="1"/>
          <p:nvPr/>
        </p:nvSpPr>
        <p:spPr>
          <a:xfrm>
            <a:off x="11929403" y="5855486"/>
            <a:ext cx="394394" cy="400110"/>
          </a:xfrm>
          <a:prstGeom prst="rect">
            <a:avLst/>
          </a:prstGeom>
          <a:noFill/>
        </p:spPr>
        <p:txBody>
          <a:bodyPr wrap="square" rtlCol="0">
            <a:spAutoFit/>
          </a:bodyPr>
          <a:lstStyle/>
          <a:p>
            <a:r>
              <a:rPr lang="da-DK" sz="2000" b="1" dirty="0">
                <a:solidFill>
                  <a:srgbClr val="FF0000"/>
                </a:solidFill>
              </a:rPr>
              <a:t>1</a:t>
            </a:r>
          </a:p>
        </p:txBody>
      </p:sp>
      <p:sp>
        <p:nvSpPr>
          <p:cNvPr id="18" name="Tekstfelt 17">
            <a:extLst>
              <a:ext uri="{FF2B5EF4-FFF2-40B4-BE49-F238E27FC236}">
                <a16:creationId xmlns:a16="http://schemas.microsoft.com/office/drawing/2014/main" id="{C4341957-3235-BFD8-E203-2A508FBE2563}"/>
              </a:ext>
            </a:extLst>
          </p:cNvPr>
          <p:cNvSpPr txBox="1"/>
          <p:nvPr/>
        </p:nvSpPr>
        <p:spPr>
          <a:xfrm>
            <a:off x="11943432" y="2796123"/>
            <a:ext cx="646690" cy="369332"/>
          </a:xfrm>
          <a:prstGeom prst="rect">
            <a:avLst/>
          </a:prstGeom>
          <a:noFill/>
        </p:spPr>
        <p:txBody>
          <a:bodyPr wrap="square">
            <a:spAutoFit/>
          </a:bodyPr>
          <a:lstStyle/>
          <a:p>
            <a:r>
              <a:rPr lang="da-DK" b="1" dirty="0">
                <a:solidFill>
                  <a:srgbClr val="FF0000"/>
                </a:solidFill>
              </a:rPr>
              <a:t>4</a:t>
            </a:r>
            <a:endParaRPr lang="da-DK" sz="1800" b="1" dirty="0">
              <a:solidFill>
                <a:srgbClr val="FF0000"/>
              </a:solidFill>
            </a:endParaRPr>
          </a:p>
        </p:txBody>
      </p:sp>
      <p:pic>
        <p:nvPicPr>
          <p:cNvPr id="22" name="Billede 21">
            <a:extLst>
              <a:ext uri="{FF2B5EF4-FFF2-40B4-BE49-F238E27FC236}">
                <a16:creationId xmlns:a16="http://schemas.microsoft.com/office/drawing/2014/main" id="{C3281FC4-B914-204D-CAB9-C7A792435571}"/>
              </a:ext>
            </a:extLst>
          </p:cNvPr>
          <p:cNvPicPr>
            <a:picLocks noChangeAspect="1"/>
          </p:cNvPicPr>
          <p:nvPr/>
        </p:nvPicPr>
        <p:blipFill>
          <a:blip r:embed="rId3"/>
          <a:stretch>
            <a:fillRect/>
          </a:stretch>
        </p:blipFill>
        <p:spPr>
          <a:xfrm>
            <a:off x="11943432" y="6753319"/>
            <a:ext cx="6054844" cy="4248743"/>
          </a:xfrm>
          <a:prstGeom prst="rect">
            <a:avLst/>
          </a:prstGeom>
          <a:ln>
            <a:solidFill>
              <a:schemeClr val="tx1"/>
            </a:solidFill>
          </a:ln>
        </p:spPr>
      </p:pic>
      <p:pic>
        <p:nvPicPr>
          <p:cNvPr id="24" name="Billede 23">
            <a:extLst>
              <a:ext uri="{FF2B5EF4-FFF2-40B4-BE49-F238E27FC236}">
                <a16:creationId xmlns:a16="http://schemas.microsoft.com/office/drawing/2014/main" id="{0BBE82A5-4DC7-799A-42E5-47BD2E1282B1}"/>
              </a:ext>
            </a:extLst>
          </p:cNvPr>
          <p:cNvPicPr>
            <a:picLocks noChangeAspect="1"/>
          </p:cNvPicPr>
          <p:nvPr/>
        </p:nvPicPr>
        <p:blipFill>
          <a:blip r:embed="rId4"/>
          <a:stretch>
            <a:fillRect/>
          </a:stretch>
        </p:blipFill>
        <p:spPr>
          <a:xfrm>
            <a:off x="8071852" y="6753320"/>
            <a:ext cx="3181794" cy="4248743"/>
          </a:xfrm>
          <a:prstGeom prst="rect">
            <a:avLst/>
          </a:prstGeom>
          <a:ln>
            <a:solidFill>
              <a:schemeClr val="tx1"/>
            </a:solidFill>
          </a:ln>
        </p:spPr>
      </p:pic>
    </p:spTree>
    <p:extLst>
      <p:ext uri="{BB962C8B-B14F-4D97-AF65-F5344CB8AC3E}">
        <p14:creationId xmlns:p14="http://schemas.microsoft.com/office/powerpoint/2010/main" val="428933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felt 4">
            <a:extLst>
              <a:ext uri="{C183D7F6-B498-43B3-948B-1728B52AA6E4}">
                <adec:decorative xmlns:adec="http://schemas.microsoft.com/office/drawing/2017/decorative" val="1"/>
              </a:ext>
            </a:extLst>
          </p:cNvPr>
          <p:cNvSpPr txBox="1"/>
          <p:nvPr/>
        </p:nvSpPr>
        <p:spPr>
          <a:xfrm>
            <a:off x="12356306" y="3278411"/>
            <a:ext cx="4320481" cy="2247410"/>
          </a:xfrm>
          <a:prstGeom prst="rect">
            <a:avLst/>
          </a:prstGeom>
          <a:solidFill>
            <a:schemeClr val="bg2">
              <a:lumMod val="50000"/>
            </a:schemeClr>
          </a:solidFill>
          <a:ln>
            <a:solidFill>
              <a:schemeClr val="bg1"/>
            </a:solidFill>
          </a:ln>
        </p:spPr>
        <p:txBody>
          <a:bodyPr wrap="square" rtlCol="0">
            <a:spAutoFit/>
          </a:bodyPr>
          <a:lstStyle/>
          <a:p>
            <a:pPr>
              <a:lnSpc>
                <a:spcPct val="150000"/>
              </a:lnSpc>
            </a:pPr>
            <a:r>
              <a:rPr lang="da-DK" sz="2400" b="1" spc="50">
                <a:ln w="0"/>
                <a:solidFill>
                  <a:schemeClr val="bg1"/>
                </a:solidFill>
                <a:effectLst>
                  <a:innerShdw blurRad="63500" dist="50800" dir="18900000">
                    <a:prstClr val="black">
                      <a:alpha val="50000"/>
                    </a:prstClr>
                  </a:innerShdw>
                </a:effectLst>
                <a:latin typeface="Verdana" panose="020B0604030504040204" pitchFamily="34" charset="0"/>
                <a:ea typeface="Verdana" panose="020B0604030504040204" pitchFamily="34" charset="0"/>
                <a:cs typeface="Verdana" panose="020B0604030504040204" pitchFamily="34" charset="0"/>
              </a:rPr>
              <a:t>Fortsæt med kontinuerligt at rydde op og undgå de 3 f’er</a:t>
            </a:r>
            <a:endParaRPr lang="da-DK" sz="2400">
              <a:solidFill>
                <a:schemeClr val="bg1"/>
              </a:solidFill>
            </a:endParaRPr>
          </a:p>
          <a:p>
            <a:pPr>
              <a:lnSpc>
                <a:spcPct val="150000"/>
              </a:lnSpc>
            </a:pPr>
            <a:r>
              <a:rPr lang="da-DK" sz="2400" b="1" spc="50">
                <a:ln w="0"/>
                <a:solidFill>
                  <a:schemeClr val="bg1"/>
                </a:solidFill>
                <a:effectLst>
                  <a:innerShdw blurRad="63500" dist="50800" dir="18900000">
                    <a:prstClr val="black">
                      <a:alpha val="50000"/>
                    </a:prstClr>
                  </a:innerShdw>
                </a:effectLst>
                <a:latin typeface="Verdana" panose="020B0604030504040204" pitchFamily="34" charset="0"/>
                <a:ea typeface="Verdana" panose="020B0604030504040204" pitchFamily="34" charset="0"/>
                <a:cs typeface="Verdana" panose="020B0604030504040204" pitchFamily="34" charset="0"/>
              </a:rPr>
              <a:t>på dit personlige drev</a:t>
            </a:r>
            <a:endParaRPr lang="da-DK">
              <a:solidFill>
                <a:schemeClr val="bg1"/>
              </a:solidFill>
            </a:endParaRPr>
          </a:p>
        </p:txBody>
      </p:sp>
      <p:sp>
        <p:nvSpPr>
          <p:cNvPr id="6" name="Tekstfelt 5">
            <a:extLst>
              <a:ext uri="{C183D7F6-B498-43B3-948B-1728B52AA6E4}">
                <adec:decorative xmlns:adec="http://schemas.microsoft.com/office/drawing/2017/decorative" val="1"/>
              </a:ext>
            </a:extLst>
          </p:cNvPr>
          <p:cNvSpPr txBox="1"/>
          <p:nvPr/>
        </p:nvSpPr>
        <p:spPr>
          <a:xfrm>
            <a:off x="14516546" y="7125317"/>
            <a:ext cx="3913109" cy="923330"/>
          </a:xfrm>
          <a:prstGeom prst="rect">
            <a:avLst/>
          </a:prstGeom>
          <a:noFill/>
          <a:ln>
            <a:solidFill>
              <a:schemeClr val="bg1"/>
            </a:solidFill>
          </a:ln>
        </p:spPr>
        <p:txBody>
          <a:bodyPr wrap="square" rtlCol="0">
            <a:spAutoFit/>
          </a:bodyPr>
          <a:lstStyle/>
          <a:p>
            <a:pPr>
              <a:lnSpc>
                <a:spcPct val="150000"/>
              </a:lnSpc>
            </a:pPr>
            <a:r>
              <a:rPr lang="da-DK" sz="2400" b="1" u="sng" spc="50">
                <a:ln w="0"/>
                <a:solidFill>
                  <a:schemeClr val="bg2">
                    <a:lumMod val="75000"/>
                  </a:schemeClr>
                </a:solidFill>
                <a:effectLst>
                  <a:innerShdw blurRad="63500" dist="50800" dir="18900000">
                    <a:prstClr val="black">
                      <a:alpha val="50000"/>
                    </a:prstClr>
                  </a:innerShdw>
                </a:effectLst>
                <a:latin typeface="Verdana" panose="020B0604030504040204" pitchFamily="34" charset="0"/>
                <a:ea typeface="Verdana" panose="020B0604030504040204" pitchFamily="34" charset="0"/>
                <a:cs typeface="Verdana" panose="020B0604030504040204" pitchFamily="34" charset="0"/>
              </a:rPr>
              <a:t>Følsomme filer </a:t>
            </a:r>
          </a:p>
          <a:p>
            <a:endParaRPr lang="da-DK">
              <a:solidFill>
                <a:schemeClr val="bg1"/>
              </a:solidFill>
            </a:endParaRPr>
          </a:p>
        </p:txBody>
      </p:sp>
      <p:sp>
        <p:nvSpPr>
          <p:cNvPr id="7" name="Tekstfelt 6">
            <a:extLst>
              <a:ext uri="{C183D7F6-B498-43B3-948B-1728B52AA6E4}">
                <adec:decorative xmlns:adec="http://schemas.microsoft.com/office/drawing/2017/decorative" val="1"/>
              </a:ext>
            </a:extLst>
          </p:cNvPr>
          <p:cNvSpPr txBox="1"/>
          <p:nvPr/>
        </p:nvSpPr>
        <p:spPr>
          <a:xfrm>
            <a:off x="11996266" y="6230739"/>
            <a:ext cx="3913109" cy="923330"/>
          </a:xfrm>
          <a:prstGeom prst="rect">
            <a:avLst/>
          </a:prstGeom>
          <a:noFill/>
          <a:ln>
            <a:solidFill>
              <a:schemeClr val="bg1"/>
            </a:solidFill>
          </a:ln>
        </p:spPr>
        <p:txBody>
          <a:bodyPr wrap="square" rtlCol="0">
            <a:spAutoFit/>
          </a:bodyPr>
          <a:lstStyle/>
          <a:p>
            <a:pPr>
              <a:lnSpc>
                <a:spcPct val="150000"/>
              </a:lnSpc>
            </a:pPr>
            <a:r>
              <a:rPr lang="da-DK" sz="2400" b="1" u="sng" spc="50">
                <a:ln w="0"/>
                <a:solidFill>
                  <a:schemeClr val="bg2">
                    <a:lumMod val="75000"/>
                  </a:schemeClr>
                </a:solidFill>
                <a:effectLst>
                  <a:innerShdw blurRad="63500" dist="50800" dir="18900000">
                    <a:prstClr val="black">
                      <a:alpha val="50000"/>
                    </a:prstClr>
                  </a:innerShdw>
                </a:effectLst>
                <a:latin typeface="Verdana" panose="020B0604030504040204" pitchFamily="34" charset="0"/>
                <a:ea typeface="Verdana" panose="020B0604030504040204" pitchFamily="34" charset="0"/>
                <a:cs typeface="Verdana" panose="020B0604030504040204" pitchFamily="34" charset="0"/>
              </a:rPr>
              <a:t>Fortrolige filer </a:t>
            </a:r>
          </a:p>
          <a:p>
            <a:endParaRPr lang="da-DK">
              <a:solidFill>
                <a:schemeClr val="bg1"/>
              </a:solidFill>
            </a:endParaRPr>
          </a:p>
        </p:txBody>
      </p:sp>
      <p:sp>
        <p:nvSpPr>
          <p:cNvPr id="8" name="Tekstfelt 7">
            <a:extLst>
              <a:ext uri="{C183D7F6-B498-43B3-948B-1728B52AA6E4}">
                <adec:decorative xmlns:adec="http://schemas.microsoft.com/office/drawing/2017/decorative" val="1"/>
              </a:ext>
            </a:extLst>
          </p:cNvPr>
          <p:cNvSpPr txBox="1"/>
          <p:nvPr/>
        </p:nvSpPr>
        <p:spPr>
          <a:xfrm>
            <a:off x="12763678" y="8364712"/>
            <a:ext cx="3913109" cy="571631"/>
          </a:xfrm>
          <a:prstGeom prst="rect">
            <a:avLst/>
          </a:prstGeom>
          <a:noFill/>
          <a:ln>
            <a:solidFill>
              <a:schemeClr val="bg1"/>
            </a:solidFill>
          </a:ln>
        </p:spPr>
        <p:txBody>
          <a:bodyPr wrap="square" rtlCol="0">
            <a:spAutoFit/>
          </a:bodyPr>
          <a:lstStyle/>
          <a:p>
            <a:pPr>
              <a:lnSpc>
                <a:spcPct val="150000"/>
              </a:lnSpc>
            </a:pPr>
            <a:r>
              <a:rPr lang="da-DK" sz="2400" b="1" u="sng" spc="50">
                <a:ln w="0"/>
                <a:solidFill>
                  <a:schemeClr val="bg2">
                    <a:lumMod val="75000"/>
                  </a:schemeClr>
                </a:solidFill>
                <a:effectLst>
                  <a:innerShdw blurRad="63500" dist="50800" dir="18900000">
                    <a:prstClr val="black">
                      <a:alpha val="50000"/>
                    </a:prstClr>
                  </a:innerShdw>
                </a:effectLst>
                <a:latin typeface="Verdana" panose="020B0604030504040204" pitchFamily="34" charset="0"/>
                <a:ea typeface="Verdana" panose="020B0604030504040204" pitchFamily="34" charset="0"/>
                <a:cs typeface="Verdana" panose="020B0604030504040204" pitchFamily="34" charset="0"/>
              </a:rPr>
              <a:t>Fælles filer </a:t>
            </a:r>
          </a:p>
        </p:txBody>
      </p:sp>
      <p:sp>
        <p:nvSpPr>
          <p:cNvPr id="11" name="Tekstfelt 10">
            <a:extLst>
              <a:ext uri="{C183D7F6-B498-43B3-948B-1728B52AA6E4}">
                <adec:decorative xmlns:adec="http://schemas.microsoft.com/office/drawing/2017/decorative" val="1"/>
              </a:ext>
            </a:extLst>
          </p:cNvPr>
          <p:cNvSpPr txBox="1"/>
          <p:nvPr/>
        </p:nvSpPr>
        <p:spPr>
          <a:xfrm>
            <a:off x="2851250" y="3238386"/>
            <a:ext cx="5256584" cy="5170646"/>
          </a:xfrm>
          <a:prstGeom prst="rect">
            <a:avLst/>
          </a:prstGeom>
          <a:noFill/>
        </p:spPr>
        <p:txBody>
          <a:bodyPr wrap="square" lIns="91440" tIns="45720" rIns="91440" bIns="45720" rtlCol="0" anchor="t">
            <a:spAutoFit/>
          </a:bodyPr>
          <a:lstStyle/>
          <a:p>
            <a:r>
              <a:rPr lang="da-DK" sz="2400" b="1">
                <a:ea typeface="Calibri" panose="020F0502020204030204" pitchFamily="34" charset="0"/>
                <a:cs typeface="Times New Roman"/>
              </a:rPr>
              <a:t>Brug Outlook til at sikre regelmæssig oprydning i dine filer</a:t>
            </a:r>
          </a:p>
          <a:p>
            <a:endParaRPr lang="da-DK" sz="2400" b="1">
              <a:ea typeface="Calibri" panose="020F0502020204030204" pitchFamily="34" charset="0"/>
              <a:cs typeface="Times New Roman" panose="02020603050405020304" pitchFamily="18" charset="0"/>
            </a:endParaRPr>
          </a:p>
          <a:p>
            <a:endParaRPr lang="da-DK" sz="2400" b="1">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da-DK" sz="2400">
                <a:ea typeface="Calibri" panose="020F0502020204030204" pitchFamily="34" charset="0"/>
                <a:cs typeface="Times New Roman" panose="02020603050405020304" pitchFamily="18" charset="0"/>
              </a:rPr>
              <a:t>Sæt tid af i kalenderen til at få ryddet op </a:t>
            </a:r>
          </a:p>
          <a:p>
            <a:pPr marL="342900" indent="-342900">
              <a:buFont typeface="Arial" panose="020B0604020202020204" pitchFamily="34" charset="0"/>
              <a:buChar char="•"/>
            </a:pPr>
            <a:endParaRPr lang="da-DK" sz="240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da-DK" sz="2400">
                <a:ea typeface="Calibri" panose="020F0502020204030204" pitchFamily="34" charset="0"/>
                <a:cs typeface="Times New Roman" panose="02020603050405020304" pitchFamily="18" charset="0"/>
              </a:rPr>
              <a:t>Lav en opgave til dig selv som minder dig om filer der kun midlertidigt skal ligge på dit personlige drev </a:t>
            </a:r>
          </a:p>
          <a:p>
            <a:pPr marL="342900" indent="-342900">
              <a:buFont typeface="Arial" panose="020B0604020202020204" pitchFamily="34" charset="0"/>
              <a:buChar char="•"/>
            </a:pPr>
            <a:endParaRPr lang="da-DK" sz="2400">
              <a:ea typeface="Calibri" panose="020F0502020204030204" pitchFamily="34" charset="0"/>
              <a:cs typeface="Times New Roman"/>
            </a:endParaRPr>
          </a:p>
          <a:p>
            <a:pPr marL="342900" indent="-342900">
              <a:buFont typeface="Arial" panose="020B0604020202020204" pitchFamily="34" charset="0"/>
              <a:buChar char="•"/>
            </a:pPr>
            <a:r>
              <a:rPr lang="da-DK" sz="2400">
                <a:ea typeface="Calibri" panose="020F0502020204030204" pitchFamily="34" charset="0"/>
                <a:cs typeface="Times New Roman"/>
              </a:rPr>
              <a:t>Gør oprydning til en daglig, ugentlig eller månedlig opgave </a:t>
            </a:r>
            <a:endParaRPr lang="da-DK" sz="2400">
              <a:ea typeface="Calibri" panose="020F0502020204030204" pitchFamily="34" charset="0"/>
              <a:cs typeface="Times New Roman" panose="02020603050405020304" pitchFamily="18" charset="0"/>
            </a:endParaRPr>
          </a:p>
          <a:p>
            <a:endParaRPr lang="da-DK"/>
          </a:p>
        </p:txBody>
      </p:sp>
      <p:cxnSp>
        <p:nvCxnSpPr>
          <p:cNvPr id="13" name="Lige forbindelse 12">
            <a:extLst>
              <a:ext uri="{C183D7F6-B498-43B3-948B-1728B52AA6E4}">
                <adec:decorative xmlns:adec="http://schemas.microsoft.com/office/drawing/2017/decorative" val="1"/>
              </a:ext>
            </a:extLst>
          </p:cNvPr>
          <p:cNvCxnSpPr/>
          <p:nvPr/>
        </p:nvCxnSpPr>
        <p:spPr>
          <a:xfrm>
            <a:off x="9764018" y="3495679"/>
            <a:ext cx="0" cy="4552968"/>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C183D7F6-B498-43B3-948B-1728B52AA6E4}">
                <adec:decorative xmlns:adec="http://schemas.microsoft.com/office/drawing/2017/decorative" val="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8596" y="1857594"/>
            <a:ext cx="1511300" cy="15240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Titel 2">
            <a:extLst>
              <a:ext uri="{FF2B5EF4-FFF2-40B4-BE49-F238E27FC236}">
                <a16:creationId xmlns:a16="http://schemas.microsoft.com/office/drawing/2014/main" id="{19E97E38-6EB7-D7F6-4927-B840F51E32F6}"/>
              </a:ext>
            </a:extLst>
          </p:cNvPr>
          <p:cNvSpPr>
            <a:spLocks noGrp="1"/>
          </p:cNvSpPr>
          <p:nvPr>
            <p:ph type="title" idx="4294967295"/>
          </p:nvPr>
        </p:nvSpPr>
        <p:spPr>
          <a:xfrm>
            <a:off x="1382157" y="-2185952"/>
            <a:ext cx="17339786" cy="2185952"/>
          </a:xfrm>
        </p:spPr>
        <p:txBody>
          <a:bodyPr>
            <a:normAutofit/>
          </a:bodyPr>
          <a:lstStyle/>
          <a:p>
            <a:r>
              <a:rPr lang="da-DK" sz="1000"/>
              <a:t>Brug Outlook til at sikre regelmæssig oprydning i dine filer</a:t>
            </a:r>
            <a:br>
              <a:rPr lang="da-DK" sz="1000"/>
            </a:br>
            <a:br>
              <a:rPr lang="da-DK" sz="1000"/>
            </a:br>
            <a:br>
              <a:rPr lang="da-DK" sz="1000"/>
            </a:br>
            <a:r>
              <a:rPr lang="da-DK" sz="1000"/>
              <a:t>Sæt tid af i kalenderen til at få ryddet op </a:t>
            </a:r>
            <a:br>
              <a:rPr lang="da-DK" sz="1000"/>
            </a:br>
            <a:br>
              <a:rPr lang="da-DK" sz="1000"/>
            </a:br>
            <a:r>
              <a:rPr lang="da-DK" sz="1000"/>
              <a:t>Lav en opgave til dig selv som minder dig om filer der kun midlertidigt skal ligge på dit personlige drev </a:t>
            </a:r>
            <a:br>
              <a:rPr lang="da-DK" sz="1000"/>
            </a:br>
            <a:br>
              <a:rPr lang="da-DK" sz="1000"/>
            </a:br>
            <a:r>
              <a:rPr lang="da-DK" sz="1000"/>
              <a:t>Gør oprydning til en daglig, ugentlig eller månedlig opgave </a:t>
            </a:r>
            <a:br>
              <a:rPr lang="da-DK"/>
            </a:br>
            <a:endParaRPr lang="da-DK"/>
          </a:p>
        </p:txBody>
      </p:sp>
    </p:spTree>
    <p:extLst>
      <p:ext uri="{BB962C8B-B14F-4D97-AF65-F5344CB8AC3E}">
        <p14:creationId xmlns:p14="http://schemas.microsoft.com/office/powerpoint/2010/main" val="31582847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4155d0ef-9e42-44eb-8518-323da34b08cb"/>
</p:tagLst>
</file>

<file path=ppt/theme/theme1.xml><?xml version="1.0" encoding="utf-8"?>
<a:theme xmlns:a="http://schemas.openxmlformats.org/drawingml/2006/main" name="Office-tema">
  <a:themeElements>
    <a:clrScheme name="Blågrø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323ef6f-17ac-4e3b-a7ce-7d4586362a49" xsi:nil="true"/>
    <Fokuseretspor xmlns="fa755f49-4193-416f-812e-490619f20b49">false</Fokuseretspor>
    <lcf76f155ced4ddcb4097134ff3c332f xmlns="fa755f49-4193-416f-812e-490619f20b4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35AC09F9011D74195E616129CA79A09" ma:contentTypeVersion="17" ma:contentTypeDescription="Opret et nyt dokument." ma:contentTypeScope="" ma:versionID="e3c1ba14c4d7d812196acdcb96e46e77">
  <xsd:schema xmlns:xsd="http://www.w3.org/2001/XMLSchema" xmlns:xs="http://www.w3.org/2001/XMLSchema" xmlns:p="http://schemas.microsoft.com/office/2006/metadata/properties" xmlns:ns2="fa755f49-4193-416f-812e-490619f20b49" xmlns:ns3="9323ef6f-17ac-4e3b-a7ce-7d4586362a49" targetNamespace="http://schemas.microsoft.com/office/2006/metadata/properties" ma:root="true" ma:fieldsID="000d9cc47c052b69f1beb6471e746344" ns2:_="" ns3:_="">
    <xsd:import namespace="fa755f49-4193-416f-812e-490619f20b49"/>
    <xsd:import namespace="9323ef6f-17ac-4e3b-a7ce-7d4586362a4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Fokuseretspo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755f49-4193-416f-812e-490619f20b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Billedmærker" ma:readOnly="false" ma:fieldId="{5cf76f15-5ced-4ddc-b409-7134ff3c332f}" ma:taxonomyMulti="true" ma:sspId="62186776-5a18-4089-8174-ca62674963f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Fokuseretspor" ma:index="20" nillable="true" ma:displayName="Fokuseret spor" ma:default="0" ma:format="Dropdown" ma:internalName="Fokuseretspor">
      <xsd:simpleType>
        <xsd:restriction base="dms:Boolea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23ef6f-17ac-4e3b-a7ce-7d4586362a49" elementFormDefault="qualified">
    <xsd:import namespace="http://schemas.microsoft.com/office/2006/documentManagement/types"/>
    <xsd:import namespace="http://schemas.microsoft.com/office/infopath/2007/PartnerControls"/>
    <xsd:element name="SharedWithUsers" ma:index="12"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t med detaljer" ma:internalName="SharedWithDetails" ma:readOnly="true">
      <xsd:simpleType>
        <xsd:restriction base="dms:Note">
          <xsd:maxLength value="255"/>
        </xsd:restriction>
      </xsd:simpleType>
    </xsd:element>
    <xsd:element name="TaxCatchAll" ma:index="16" nillable="true" ma:displayName="Taxonomy Catch All Column" ma:hidden="true" ma:list="{eba841cf-edb3-4b57-bf38-20a9f7ab940b}" ma:internalName="TaxCatchAll" ma:showField="CatchAllData" ma:web="9323ef6f-17ac-4e3b-a7ce-7d4586362a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D5F6EE-6A1B-431B-8ABD-B9EA11C09E46}">
  <ds:schemaRefs>
    <ds:schemaRef ds:uri="http://purl.org/dc/elements/1.1/"/>
    <ds:schemaRef ds:uri="http://schemas.microsoft.com/office/2006/metadata/properties"/>
    <ds:schemaRef ds:uri="fa755f49-4193-416f-812e-490619f20b49"/>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9323ef6f-17ac-4e3b-a7ce-7d4586362a49"/>
    <ds:schemaRef ds:uri="http://www.w3.org/XML/1998/namespace"/>
  </ds:schemaRefs>
</ds:datastoreItem>
</file>

<file path=customXml/itemProps2.xml><?xml version="1.0" encoding="utf-8"?>
<ds:datastoreItem xmlns:ds="http://schemas.openxmlformats.org/officeDocument/2006/customXml" ds:itemID="{46D07763-D8A3-43CD-A91F-B8931A285251}">
  <ds:schemaRefs>
    <ds:schemaRef ds:uri="http://schemas.microsoft.com/sharepoint/v3/contenttype/forms"/>
  </ds:schemaRefs>
</ds:datastoreItem>
</file>

<file path=customXml/itemProps3.xml><?xml version="1.0" encoding="utf-8"?>
<ds:datastoreItem xmlns:ds="http://schemas.openxmlformats.org/officeDocument/2006/customXml" ds:itemID="{ACD5D7CB-B696-41CB-AF25-1EDBA7465978}">
  <ds:schemaRefs>
    <ds:schemaRef ds:uri="9323ef6f-17ac-4e3b-a7ce-7d4586362a49"/>
    <ds:schemaRef ds:uri="fa755f49-4193-416f-812e-490619f20b4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1016</Words>
  <Application>Microsoft Office PowerPoint</Application>
  <PresentationFormat>Brugerdefineret</PresentationFormat>
  <Paragraphs>109</Paragraphs>
  <Slides>6</Slides>
  <Notes>2</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6</vt:i4>
      </vt:variant>
    </vt:vector>
  </HeadingPairs>
  <TitlesOfParts>
    <vt:vector size="14" baseType="lpstr">
      <vt:lpstr>Arial</vt:lpstr>
      <vt:lpstr>Calibri</vt:lpstr>
      <vt:lpstr>Calibri Light</vt:lpstr>
      <vt:lpstr>Montserrat</vt:lpstr>
      <vt:lpstr>Montserrat Black</vt:lpstr>
      <vt:lpstr>Verdana</vt:lpstr>
      <vt:lpstr>Wingdings</vt:lpstr>
      <vt:lpstr>Office-tema</vt:lpstr>
      <vt:lpstr>Tips til oprydning på P-drev og  drev uden for Citrix   </vt:lpstr>
      <vt:lpstr>PowerPoint-præsentation</vt:lpstr>
      <vt:lpstr>Oprydning og flytning af P-drevet </vt:lpstr>
      <vt:lpstr>Oprydning og flytning af P-drevet </vt:lpstr>
      <vt:lpstr>Oprydning og flytning af P-drevet </vt:lpstr>
      <vt:lpstr>Brug Outlook til at sikre regelmæssig oprydning i dine filer   Sæt tid af i kalenderen til at få ryddet op   Lav en opgave til dig selv som minder dig om filer der kun midlertidigt skal ligge på dit personlige drev   Gør oprydning til en daglig, ugentlig eller månedlig opgave  </vt:lpstr>
    </vt:vector>
  </TitlesOfParts>
  <Company>Aabenraa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Michelle Buch Nielsen</dc:creator>
  <cp:lastModifiedBy>Lennart Hoffmann Kastbjerg</cp:lastModifiedBy>
  <cp:revision>1</cp:revision>
  <cp:lastPrinted>2024-06-26T13:39:53Z</cp:lastPrinted>
  <dcterms:created xsi:type="dcterms:W3CDTF">2024-06-26T13:14:53Z</dcterms:created>
  <dcterms:modified xsi:type="dcterms:W3CDTF">2024-09-16T11:47:01Z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2023-06-26T00:00:00Z</vt:filetime>
  </property>
  <property fmtid="{D5CDD505-2E9C-101B-9397-08002B2CF9AE}" pid="3" name="Creator">
    <vt:lpwstr>Adobe InDesign 18.3 (Macintosh)</vt:lpwstr>
  </property>
  <property fmtid="{D5CDD505-2E9C-101B-9397-08002B2CF9AE}" pid="4" name="LastSaved">
    <vt:filetime>2023-06-26T00:00:00Z</vt:filetime>
  </property>
  <property fmtid="{D5CDD505-2E9C-101B-9397-08002B2CF9AE}" pid="5" name="Producer">
    <vt:lpwstr>Adobe PDF Library 17.0</vt:lpwstr>
  </property>
  <property fmtid="{D5CDD505-2E9C-101B-9397-08002B2CF9AE}" pid="6" name="CloudStatistics_StoryID">
    <vt:lpwstr>fb14330c-cc5b-4842-8466-ad76f431e763</vt:lpwstr>
  </property>
  <property fmtid="{D5CDD505-2E9C-101B-9397-08002B2CF9AE}" pid="7" name="ContentTypeId">
    <vt:lpwstr>0x010100635AC09F9011D74195E616129CA79A09</vt:lpwstr>
  </property>
  <property fmtid="{D5CDD505-2E9C-101B-9397-08002B2CF9AE}" pid="8" name="MediaServiceImageTags">
    <vt:lpwstr/>
  </property>
  <property fmtid="{D5CDD505-2E9C-101B-9397-08002B2CF9AE}" pid="9" name="ComplianceAssetId">
    <vt:lpwstr/>
  </property>
  <property fmtid="{D5CDD505-2E9C-101B-9397-08002B2CF9AE}" pid="10" name="_ExtendedDescription">
    <vt:lpwstr/>
  </property>
  <property fmtid="{D5CDD505-2E9C-101B-9397-08002B2CF9AE}" pid="11" name="TriggerFlowInfo">
    <vt:lpwstr/>
  </property>
</Properties>
</file>