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65" r:id="rId2"/>
    <p:sldId id="269" r:id="rId3"/>
    <p:sldId id="270" r:id="rId4"/>
    <p:sldId id="271" r:id="rId5"/>
    <p:sldId id="272" r:id="rId6"/>
    <p:sldId id="273" r:id="rId7"/>
  </p:sldIdLst>
  <p:sldSz cx="20104100" cy="11309350"/>
  <p:notesSz cx="9926638" cy="6797675"/>
  <p:embeddedFontLst>
    <p:embeddedFont>
      <p:font typeface="Montserrat" pitchFamily="2" charset="0"/>
      <p:regular r:id="rId9"/>
      <p:bold r:id="rId10"/>
      <p:italic r:id="rId11"/>
      <p:boldItalic r:id="rId12"/>
    </p:embeddedFont>
    <p:embeddedFont>
      <p:font typeface="Montserrat Black" pitchFamily="2" charset="0"/>
      <p:bold r:id="rId13"/>
      <p:boldItalic r:id="rId14"/>
    </p:embeddedFont>
    <p:embeddedFont>
      <p:font typeface="Verdana" panose="020B0604030504040204" pitchFamily="34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4F154-4FC9-4264-B1B7-2B9F32BE5EC9}" v="62" dt="2026-01-26T13:47:57.13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/>
  </p:normalViewPr>
  <p:slideViewPr>
    <p:cSldViewPr>
      <p:cViewPr varScale="1">
        <p:scale>
          <a:sx n="61" d="100"/>
          <a:sy n="61" d="100"/>
        </p:scale>
        <p:origin x="96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a Mätzke" userId="e9adb643-d928-4b79-9e5d-6a905189abf5" providerId="ADAL" clId="{D267DC6C-DA1F-4399-A4E8-5996F3F2A183}"/>
    <pc:docChg chg="undo custSel addSld delSld modSld sldOrd modNotesMaster">
      <pc:chgData name="Tina Mätzke" userId="e9adb643-d928-4b79-9e5d-6a905189abf5" providerId="ADAL" clId="{D267DC6C-DA1F-4399-A4E8-5996F3F2A183}" dt="2026-01-26T13:48:28.197" v="1735" actId="47"/>
      <pc:docMkLst>
        <pc:docMk/>
      </pc:docMkLst>
      <pc:sldChg chg="del">
        <pc:chgData name="Tina Mätzke" userId="e9adb643-d928-4b79-9e5d-6a905189abf5" providerId="ADAL" clId="{D267DC6C-DA1F-4399-A4E8-5996F3F2A183}" dt="2026-01-26T13:48:28.197" v="1735" actId="47"/>
        <pc:sldMkLst>
          <pc:docMk/>
          <pc:sldMk cId="3970263248" sldId="259"/>
        </pc:sldMkLst>
      </pc:sldChg>
      <pc:sldChg chg="delSp modSp del mod ord">
        <pc:chgData name="Tina Mätzke" userId="e9adb643-d928-4b79-9e5d-6a905189abf5" providerId="ADAL" clId="{D267DC6C-DA1F-4399-A4E8-5996F3F2A183}" dt="2026-01-26T13:18:41.769" v="914" actId="47"/>
        <pc:sldMkLst>
          <pc:docMk/>
          <pc:sldMk cId="3195902662" sldId="260"/>
        </pc:sldMkLst>
        <pc:picChg chg="del mod">
          <ac:chgData name="Tina Mätzke" userId="e9adb643-d928-4b79-9e5d-6a905189abf5" providerId="ADAL" clId="{D267DC6C-DA1F-4399-A4E8-5996F3F2A183}" dt="2026-01-26T13:18:38.481" v="912" actId="478"/>
          <ac:picMkLst>
            <pc:docMk/>
            <pc:sldMk cId="3195902662" sldId="260"/>
            <ac:picMk id="6" creationId="{1B52777A-AC25-532F-71C8-E0D1F6D666CB}"/>
          </ac:picMkLst>
        </pc:picChg>
      </pc:sldChg>
      <pc:sldChg chg="delSp modSp del mod">
        <pc:chgData name="Tina Mätzke" userId="e9adb643-d928-4b79-9e5d-6a905189abf5" providerId="ADAL" clId="{D267DC6C-DA1F-4399-A4E8-5996F3F2A183}" dt="2026-01-26T13:48:23.940" v="1733" actId="47"/>
        <pc:sldMkLst>
          <pc:docMk/>
          <pc:sldMk cId="1718107441" sldId="262"/>
        </pc:sldMkLst>
        <pc:picChg chg="del mod">
          <ac:chgData name="Tina Mätzke" userId="e9adb643-d928-4b79-9e5d-6a905189abf5" providerId="ADAL" clId="{D267DC6C-DA1F-4399-A4E8-5996F3F2A183}" dt="2026-01-26T13:33:18.383" v="1216" actId="478"/>
          <ac:picMkLst>
            <pc:docMk/>
            <pc:sldMk cId="1718107441" sldId="262"/>
            <ac:picMk id="12" creationId="{A32F6CFD-DF43-E07C-29FF-255E26CC5F0A}"/>
          </ac:picMkLst>
        </pc:picChg>
      </pc:sldChg>
      <pc:sldChg chg="modSp del mod">
        <pc:chgData name="Tina Mätzke" userId="e9adb643-d928-4b79-9e5d-6a905189abf5" providerId="ADAL" clId="{D267DC6C-DA1F-4399-A4E8-5996F3F2A183}" dt="2026-01-26T13:48:24.869" v="1734" actId="47"/>
        <pc:sldMkLst>
          <pc:docMk/>
          <pc:sldMk cId="3603138367" sldId="263"/>
        </pc:sldMkLst>
        <pc:picChg chg="mod">
          <ac:chgData name="Tina Mätzke" userId="e9adb643-d928-4b79-9e5d-6a905189abf5" providerId="ADAL" clId="{D267DC6C-DA1F-4399-A4E8-5996F3F2A183}" dt="2026-01-26T11:46:58.033" v="12" actId="14100"/>
          <ac:picMkLst>
            <pc:docMk/>
            <pc:sldMk cId="3603138367" sldId="263"/>
            <ac:picMk id="8" creationId="{1576401E-C4D5-DEA9-9AF2-81D1487DC7C7}"/>
          </ac:picMkLst>
        </pc:picChg>
      </pc:sldChg>
      <pc:sldChg chg="modSp del mod">
        <pc:chgData name="Tina Mätzke" userId="e9adb643-d928-4b79-9e5d-6a905189abf5" providerId="ADAL" clId="{D267DC6C-DA1F-4399-A4E8-5996F3F2A183}" dt="2026-01-26T12:33:42.149" v="55" actId="47"/>
        <pc:sldMkLst>
          <pc:docMk/>
          <pc:sldMk cId="1913607752" sldId="264"/>
        </pc:sldMkLst>
        <pc:picChg chg="mod">
          <ac:chgData name="Tina Mätzke" userId="e9adb643-d928-4b79-9e5d-6a905189abf5" providerId="ADAL" clId="{D267DC6C-DA1F-4399-A4E8-5996F3F2A183}" dt="2026-01-26T11:46:26.159" v="5" actId="14100"/>
          <ac:picMkLst>
            <pc:docMk/>
            <pc:sldMk cId="1913607752" sldId="264"/>
            <ac:picMk id="3" creationId="{94D5153F-2DDA-A0FA-D332-E0F77DC99C07}"/>
          </ac:picMkLst>
        </pc:picChg>
      </pc:sldChg>
      <pc:sldChg chg="addSp delSp modSp new mod modClrScheme chgLayout">
        <pc:chgData name="Tina Mätzke" userId="e9adb643-d928-4b79-9e5d-6a905189abf5" providerId="ADAL" clId="{D267DC6C-DA1F-4399-A4E8-5996F3F2A183}" dt="2026-01-26T13:03:31.747" v="544" actId="1076"/>
        <pc:sldMkLst>
          <pc:docMk/>
          <pc:sldMk cId="143171773" sldId="265"/>
        </pc:sldMkLst>
        <pc:spChg chg="del mod ord">
          <ac:chgData name="Tina Mätzke" userId="e9adb643-d928-4b79-9e5d-6a905189abf5" providerId="ADAL" clId="{D267DC6C-DA1F-4399-A4E8-5996F3F2A183}" dt="2026-01-26T12:27:00.066" v="15" actId="700"/>
          <ac:spMkLst>
            <pc:docMk/>
            <pc:sldMk cId="143171773" sldId="265"/>
            <ac:spMk id="2" creationId="{7D8DC345-FAB6-7E09-0A74-B2428044B3FB}"/>
          </ac:spMkLst>
        </pc:spChg>
        <pc:spChg chg="del mod ord">
          <ac:chgData name="Tina Mätzke" userId="e9adb643-d928-4b79-9e5d-6a905189abf5" providerId="ADAL" clId="{D267DC6C-DA1F-4399-A4E8-5996F3F2A183}" dt="2026-01-26T12:27:00.066" v="15" actId="700"/>
          <ac:spMkLst>
            <pc:docMk/>
            <pc:sldMk cId="143171773" sldId="265"/>
            <ac:spMk id="3" creationId="{B2F0116C-1F75-283B-76B7-5013F70E1385}"/>
          </ac:spMkLst>
        </pc:spChg>
        <pc:spChg chg="add mod ord">
          <ac:chgData name="Tina Mätzke" userId="e9adb643-d928-4b79-9e5d-6a905189abf5" providerId="ADAL" clId="{D267DC6C-DA1F-4399-A4E8-5996F3F2A183}" dt="2026-01-26T12:49:55.411" v="76" actId="404"/>
          <ac:spMkLst>
            <pc:docMk/>
            <pc:sldMk cId="143171773" sldId="265"/>
            <ac:spMk id="4" creationId="{C0BB77BA-704B-CA61-56D6-D1FBD5EF8EE2}"/>
          </ac:spMkLst>
        </pc:spChg>
        <pc:spChg chg="add mod ord">
          <ac:chgData name="Tina Mätzke" userId="e9adb643-d928-4b79-9e5d-6a905189abf5" providerId="ADAL" clId="{D267DC6C-DA1F-4399-A4E8-5996F3F2A183}" dt="2026-01-26T12:50:22.206" v="78" actId="207"/>
          <ac:spMkLst>
            <pc:docMk/>
            <pc:sldMk cId="143171773" sldId="265"/>
            <ac:spMk id="5" creationId="{2068F33D-8919-88CD-DCD4-D18A9B78DE6B}"/>
          </ac:spMkLst>
        </pc:spChg>
        <pc:spChg chg="add del mod">
          <ac:chgData name="Tina Mätzke" userId="e9adb643-d928-4b79-9e5d-6a905189abf5" providerId="ADAL" clId="{D267DC6C-DA1F-4399-A4E8-5996F3F2A183}" dt="2026-01-26T12:55:00.689" v="194" actId="478"/>
          <ac:spMkLst>
            <pc:docMk/>
            <pc:sldMk cId="143171773" sldId="265"/>
            <ac:spMk id="8" creationId="{FBDDD0A1-1588-B3FA-2713-6D3A50108C52}"/>
          </ac:spMkLst>
        </pc:spChg>
        <pc:spChg chg="mod">
          <ac:chgData name="Tina Mätzke" userId="e9adb643-d928-4b79-9e5d-6a905189abf5" providerId="ADAL" clId="{D267DC6C-DA1F-4399-A4E8-5996F3F2A183}" dt="2026-01-26T12:53:42.892" v="143" actId="1076"/>
          <ac:spMkLst>
            <pc:docMk/>
            <pc:sldMk cId="143171773" sldId="265"/>
            <ac:spMk id="11" creationId="{A3210EE5-6341-7C52-D54C-491C84C6CD27}"/>
          </ac:spMkLst>
        </pc:spChg>
        <pc:spChg chg="mod">
          <ac:chgData name="Tina Mätzke" userId="e9adb643-d928-4b79-9e5d-6a905189abf5" providerId="ADAL" clId="{D267DC6C-DA1F-4399-A4E8-5996F3F2A183}" dt="2026-01-26T12:53:42.892" v="143" actId="1076"/>
          <ac:spMkLst>
            <pc:docMk/>
            <pc:sldMk cId="143171773" sldId="265"/>
            <ac:spMk id="13" creationId="{A64B6450-60C3-A110-5AB2-16DEDA1B3DE9}"/>
          </ac:spMkLst>
        </pc:spChg>
        <pc:spChg chg="mod">
          <ac:chgData name="Tina Mätzke" userId="e9adb643-d928-4b79-9e5d-6a905189abf5" providerId="ADAL" clId="{D267DC6C-DA1F-4399-A4E8-5996F3F2A183}" dt="2026-01-26T12:53:42.892" v="143" actId="1076"/>
          <ac:spMkLst>
            <pc:docMk/>
            <pc:sldMk cId="143171773" sldId="265"/>
            <ac:spMk id="14" creationId="{756EC778-B651-F37E-A84C-EC545401F7D4}"/>
          </ac:spMkLst>
        </pc:spChg>
        <pc:spChg chg="mod">
          <ac:chgData name="Tina Mätzke" userId="e9adb643-d928-4b79-9e5d-6a905189abf5" providerId="ADAL" clId="{D267DC6C-DA1F-4399-A4E8-5996F3F2A183}" dt="2026-01-26T12:53:42.892" v="143" actId="1076"/>
          <ac:spMkLst>
            <pc:docMk/>
            <pc:sldMk cId="143171773" sldId="265"/>
            <ac:spMk id="15" creationId="{76326258-3F9B-D471-8979-5C242FEBB54C}"/>
          </ac:spMkLst>
        </pc:spChg>
        <pc:spChg chg="mod">
          <ac:chgData name="Tina Mätzke" userId="e9adb643-d928-4b79-9e5d-6a905189abf5" providerId="ADAL" clId="{D267DC6C-DA1F-4399-A4E8-5996F3F2A183}" dt="2026-01-26T12:53:42.892" v="143" actId="1076"/>
          <ac:spMkLst>
            <pc:docMk/>
            <pc:sldMk cId="143171773" sldId="265"/>
            <ac:spMk id="16" creationId="{BC32BFEA-AFDC-1BEF-239C-6E493ACEFD0E}"/>
          </ac:spMkLst>
        </pc:spChg>
        <pc:spChg chg="mod">
          <ac:chgData name="Tina Mätzke" userId="e9adb643-d928-4b79-9e5d-6a905189abf5" providerId="ADAL" clId="{D267DC6C-DA1F-4399-A4E8-5996F3F2A183}" dt="2026-01-26T12:53:42.892" v="143" actId="1076"/>
          <ac:spMkLst>
            <pc:docMk/>
            <pc:sldMk cId="143171773" sldId="265"/>
            <ac:spMk id="19" creationId="{A0322CE5-66F6-F470-9228-45732DC51862}"/>
          </ac:spMkLst>
        </pc:spChg>
        <pc:spChg chg="mod">
          <ac:chgData name="Tina Mätzke" userId="e9adb643-d928-4b79-9e5d-6a905189abf5" providerId="ADAL" clId="{D267DC6C-DA1F-4399-A4E8-5996F3F2A183}" dt="2026-01-26T12:53:42.892" v="143" actId="1076"/>
          <ac:spMkLst>
            <pc:docMk/>
            <pc:sldMk cId="143171773" sldId="265"/>
            <ac:spMk id="20" creationId="{0826823A-6D8A-76EF-B99F-4BFAB20254E8}"/>
          </ac:spMkLst>
        </pc:spChg>
        <pc:spChg chg="mod">
          <ac:chgData name="Tina Mätzke" userId="e9adb643-d928-4b79-9e5d-6a905189abf5" providerId="ADAL" clId="{D267DC6C-DA1F-4399-A4E8-5996F3F2A183}" dt="2026-01-26T12:53:42.892" v="143" actId="1076"/>
          <ac:spMkLst>
            <pc:docMk/>
            <pc:sldMk cId="143171773" sldId="265"/>
            <ac:spMk id="21" creationId="{9CAABA55-BE60-BB65-DACA-ADC84EC3D9B5}"/>
          </ac:spMkLst>
        </pc:spChg>
        <pc:spChg chg="add del mod">
          <ac:chgData name="Tina Mätzke" userId="e9adb643-d928-4b79-9e5d-6a905189abf5" providerId="ADAL" clId="{D267DC6C-DA1F-4399-A4E8-5996F3F2A183}" dt="2026-01-26T12:54:58.635" v="193" actId="478"/>
          <ac:spMkLst>
            <pc:docMk/>
            <pc:sldMk cId="143171773" sldId="265"/>
            <ac:spMk id="28" creationId="{E79F92AA-531F-FA29-A12E-65BB11D81FCF}"/>
          </ac:spMkLst>
        </pc:spChg>
        <pc:spChg chg="add mod ord">
          <ac:chgData name="Tina Mätzke" userId="e9adb643-d928-4b79-9e5d-6a905189abf5" providerId="ADAL" clId="{D267DC6C-DA1F-4399-A4E8-5996F3F2A183}" dt="2026-01-26T13:01:00.155" v="510" actId="166"/>
          <ac:spMkLst>
            <pc:docMk/>
            <pc:sldMk cId="143171773" sldId="265"/>
            <ac:spMk id="30" creationId="{B82EB235-07D9-5F56-0A0B-447319371480}"/>
          </ac:spMkLst>
        </pc:spChg>
        <pc:spChg chg="add del mod">
          <ac:chgData name="Tina Mätzke" userId="e9adb643-d928-4b79-9e5d-6a905189abf5" providerId="ADAL" clId="{D267DC6C-DA1F-4399-A4E8-5996F3F2A183}" dt="2026-01-26T13:02:03.981" v="526" actId="478"/>
          <ac:spMkLst>
            <pc:docMk/>
            <pc:sldMk cId="143171773" sldId="265"/>
            <ac:spMk id="33" creationId="{422617DB-7FB8-31D2-BC22-E566F12373A9}"/>
          </ac:spMkLst>
        </pc:spChg>
        <pc:spChg chg="add mod">
          <ac:chgData name="Tina Mätzke" userId="e9adb643-d928-4b79-9e5d-6a905189abf5" providerId="ADAL" clId="{D267DC6C-DA1F-4399-A4E8-5996F3F2A183}" dt="2026-01-26T13:03:23.445" v="541" actId="14100"/>
          <ac:spMkLst>
            <pc:docMk/>
            <pc:sldMk cId="143171773" sldId="265"/>
            <ac:spMk id="34" creationId="{959C882B-BDBD-2AF3-EE07-3E2A523BC7C0}"/>
          </ac:spMkLst>
        </pc:spChg>
        <pc:spChg chg="add mod">
          <ac:chgData name="Tina Mätzke" userId="e9adb643-d928-4b79-9e5d-6a905189abf5" providerId="ADAL" clId="{D267DC6C-DA1F-4399-A4E8-5996F3F2A183}" dt="2026-01-26T13:03:31.747" v="544" actId="1076"/>
          <ac:spMkLst>
            <pc:docMk/>
            <pc:sldMk cId="143171773" sldId="265"/>
            <ac:spMk id="37" creationId="{E02E67D4-8B39-5A3E-27F7-014571D3F5EA}"/>
          </ac:spMkLst>
        </pc:spChg>
        <pc:grpChg chg="add mod">
          <ac:chgData name="Tina Mätzke" userId="e9adb643-d928-4b79-9e5d-6a905189abf5" providerId="ADAL" clId="{D267DC6C-DA1F-4399-A4E8-5996F3F2A183}" dt="2026-01-26T12:53:42.892" v="143" actId="1076"/>
          <ac:grpSpMkLst>
            <pc:docMk/>
            <pc:sldMk cId="143171773" sldId="265"/>
            <ac:grpSpMk id="10" creationId="{72B50778-D96C-9536-A8D9-411D068E192F}"/>
          </ac:grpSpMkLst>
        </pc:grpChg>
        <pc:grpChg chg="mod">
          <ac:chgData name="Tina Mätzke" userId="e9adb643-d928-4b79-9e5d-6a905189abf5" providerId="ADAL" clId="{D267DC6C-DA1F-4399-A4E8-5996F3F2A183}" dt="2026-01-26T12:53:42.892" v="143" actId="1076"/>
          <ac:grpSpMkLst>
            <pc:docMk/>
            <pc:sldMk cId="143171773" sldId="265"/>
            <ac:grpSpMk id="12" creationId="{16D162FA-97D3-835D-4852-64780D617069}"/>
          </ac:grpSpMkLst>
        </pc:grpChg>
        <pc:graphicFrameChg chg="add mod modGraphic">
          <ac:chgData name="Tina Mätzke" userId="e9adb643-d928-4b79-9e5d-6a905189abf5" providerId="ADAL" clId="{D267DC6C-DA1F-4399-A4E8-5996F3F2A183}" dt="2026-01-26T13:02:55.897" v="536" actId="1076"/>
          <ac:graphicFrameMkLst>
            <pc:docMk/>
            <pc:sldMk cId="143171773" sldId="265"/>
            <ac:graphicFrameMk id="31" creationId="{D37D727D-7E9D-44E0-B666-90EE36A070DB}"/>
          </ac:graphicFrameMkLst>
        </pc:graphicFrameChg>
        <pc:picChg chg="add del mod">
          <ac:chgData name="Tina Mätzke" userId="e9adb643-d928-4b79-9e5d-6a905189abf5" providerId="ADAL" clId="{D267DC6C-DA1F-4399-A4E8-5996F3F2A183}" dt="2026-01-26T12:47:09.418" v="57" actId="478"/>
          <ac:picMkLst>
            <pc:docMk/>
            <pc:sldMk cId="143171773" sldId="265"/>
            <ac:picMk id="6" creationId="{B9987C35-A2A6-68A1-AB7B-AADF59C879BA}"/>
          </ac:picMkLst>
        </pc:picChg>
        <pc:picChg chg="add del mod">
          <ac:chgData name="Tina Mätzke" userId="e9adb643-d928-4b79-9e5d-6a905189abf5" providerId="ADAL" clId="{D267DC6C-DA1F-4399-A4E8-5996F3F2A183}" dt="2026-01-26T12:54:56.414" v="191" actId="478"/>
          <ac:picMkLst>
            <pc:docMk/>
            <pc:sldMk cId="143171773" sldId="265"/>
            <ac:picMk id="9" creationId="{6CE5BDB1-8FF0-3227-6912-4FA7B7791A69}"/>
          </ac:picMkLst>
        </pc:picChg>
        <pc:picChg chg="add del mod">
          <ac:chgData name="Tina Mätzke" userId="e9adb643-d928-4b79-9e5d-6a905189abf5" providerId="ADAL" clId="{D267DC6C-DA1F-4399-A4E8-5996F3F2A183}" dt="2026-01-26T12:54:57.186" v="192" actId="478"/>
          <ac:picMkLst>
            <pc:docMk/>
            <pc:sldMk cId="143171773" sldId="265"/>
            <ac:picMk id="27" creationId="{9AF06E56-C971-0192-CFA2-8E3108A84E1C}"/>
          </ac:picMkLst>
        </pc:picChg>
        <pc:picChg chg="add mod ord">
          <ac:chgData name="Tina Mätzke" userId="e9adb643-d928-4b79-9e5d-6a905189abf5" providerId="ADAL" clId="{D267DC6C-DA1F-4399-A4E8-5996F3F2A183}" dt="2026-01-26T12:59:38.993" v="487" actId="1076"/>
          <ac:picMkLst>
            <pc:docMk/>
            <pc:sldMk cId="143171773" sldId="265"/>
            <ac:picMk id="29" creationId="{205A0F36-3DA7-58B5-9E2E-9C8DB8B64AE9}"/>
          </ac:picMkLst>
        </pc:picChg>
        <pc:picChg chg="add mod modCrop">
          <ac:chgData name="Tina Mätzke" userId="e9adb643-d928-4b79-9e5d-6a905189abf5" providerId="ADAL" clId="{D267DC6C-DA1F-4399-A4E8-5996F3F2A183}" dt="2026-01-26T13:03:02.946" v="537"/>
          <ac:picMkLst>
            <pc:docMk/>
            <pc:sldMk cId="143171773" sldId="265"/>
            <ac:picMk id="32" creationId="{21E674F5-5EF0-FFFA-6354-44AA5E93DE84}"/>
          </ac:picMkLst>
        </pc:picChg>
        <pc:picChg chg="add mod ord">
          <ac:chgData name="Tina Mätzke" userId="e9adb643-d928-4b79-9e5d-6a905189abf5" providerId="ADAL" clId="{D267DC6C-DA1F-4399-A4E8-5996F3F2A183}" dt="2026-01-26T13:02:48.892" v="535"/>
          <ac:picMkLst>
            <pc:docMk/>
            <pc:sldMk cId="143171773" sldId="265"/>
            <ac:picMk id="36" creationId="{89A722BA-9B09-B2A5-1133-D76B008B6E96}"/>
          </ac:picMkLst>
        </pc:picChg>
      </pc:sldChg>
      <pc:sldChg chg="addSp delSp modSp add del mod">
        <pc:chgData name="Tina Mätzke" userId="e9adb643-d928-4b79-9e5d-6a905189abf5" providerId="ADAL" clId="{D267DC6C-DA1F-4399-A4E8-5996F3F2A183}" dt="2026-01-26T13:08:29.837" v="730" actId="47"/>
        <pc:sldMkLst>
          <pc:docMk/>
          <pc:sldMk cId="2814608098" sldId="266"/>
        </pc:sldMkLst>
        <pc:spChg chg="add del mod">
          <ac:chgData name="Tina Mätzke" userId="e9adb643-d928-4b79-9e5d-6a905189abf5" providerId="ADAL" clId="{D267DC6C-DA1F-4399-A4E8-5996F3F2A183}" dt="2026-01-26T12:52:11.131" v="129" actId="478"/>
          <ac:spMkLst>
            <pc:docMk/>
            <pc:sldMk cId="2814608098" sldId="266"/>
            <ac:spMk id="3" creationId="{BC9D1AC8-8DFE-65A1-8F56-8AFE668337D3}"/>
          </ac:spMkLst>
        </pc:spChg>
        <pc:spChg chg="del">
          <ac:chgData name="Tina Mätzke" userId="e9adb643-d928-4b79-9e5d-6a905189abf5" providerId="ADAL" clId="{D267DC6C-DA1F-4399-A4E8-5996F3F2A183}" dt="2026-01-26T12:52:09.074" v="128" actId="478"/>
          <ac:spMkLst>
            <pc:docMk/>
            <pc:sldMk cId="2814608098" sldId="266"/>
            <ac:spMk id="4" creationId="{543CD9A0-41F0-4DE7-0614-59AA64B59311}"/>
          </ac:spMkLst>
        </pc:spChg>
        <pc:picChg chg="add mod">
          <ac:chgData name="Tina Mätzke" userId="e9adb643-d928-4b79-9e5d-6a905189abf5" providerId="ADAL" clId="{D267DC6C-DA1F-4399-A4E8-5996F3F2A183}" dt="2026-01-26T12:52:40.893" v="134" actId="1076"/>
          <ac:picMkLst>
            <pc:docMk/>
            <pc:sldMk cId="2814608098" sldId="266"/>
            <ac:picMk id="7" creationId="{5AF443B3-0159-5C7C-7B97-CEB34D274797}"/>
          </ac:picMkLst>
        </pc:picChg>
      </pc:sldChg>
      <pc:sldChg chg="add del">
        <pc:chgData name="Tina Mätzke" userId="e9adb643-d928-4b79-9e5d-6a905189abf5" providerId="ADAL" clId="{D267DC6C-DA1F-4399-A4E8-5996F3F2A183}" dt="2026-01-26T13:08:30.984" v="731" actId="47"/>
        <pc:sldMkLst>
          <pc:docMk/>
          <pc:sldMk cId="1089920089" sldId="267"/>
        </pc:sldMkLst>
      </pc:sldChg>
      <pc:sldChg chg="add del">
        <pc:chgData name="Tina Mätzke" userId="e9adb643-d928-4b79-9e5d-6a905189abf5" providerId="ADAL" clId="{D267DC6C-DA1F-4399-A4E8-5996F3F2A183}" dt="2026-01-26T13:18:40.696" v="913" actId="47"/>
        <pc:sldMkLst>
          <pc:docMk/>
          <pc:sldMk cId="1980255795" sldId="268"/>
        </pc:sldMkLst>
      </pc:sldChg>
      <pc:sldChg chg="addSp delSp modSp add mod">
        <pc:chgData name="Tina Mätzke" userId="e9adb643-d928-4b79-9e5d-6a905189abf5" providerId="ADAL" clId="{D267DC6C-DA1F-4399-A4E8-5996F3F2A183}" dt="2026-01-26T13:05:14.389" v="570" actId="1076"/>
        <pc:sldMkLst>
          <pc:docMk/>
          <pc:sldMk cId="3198501306" sldId="269"/>
        </pc:sldMkLst>
        <pc:spChg chg="mod">
          <ac:chgData name="Tina Mätzke" userId="e9adb643-d928-4b79-9e5d-6a905189abf5" providerId="ADAL" clId="{D267DC6C-DA1F-4399-A4E8-5996F3F2A183}" dt="2026-01-26T12:54:50.675" v="190" actId="20577"/>
          <ac:spMkLst>
            <pc:docMk/>
            <pc:sldMk cId="3198501306" sldId="269"/>
            <ac:spMk id="4" creationId="{AC76C207-0B07-CF36-BEBE-240D24CF326E}"/>
          </ac:spMkLst>
        </pc:spChg>
        <pc:spChg chg="del">
          <ac:chgData name="Tina Mätzke" userId="e9adb643-d928-4b79-9e5d-6a905189abf5" providerId="ADAL" clId="{D267DC6C-DA1F-4399-A4E8-5996F3F2A183}" dt="2026-01-26T13:03:41.023" v="546" actId="478"/>
          <ac:spMkLst>
            <pc:docMk/>
            <pc:sldMk cId="3198501306" sldId="269"/>
            <ac:spMk id="8" creationId="{EA368172-A7A6-FE3F-4E79-7F22D56D341A}"/>
          </ac:spMkLst>
        </pc:spChg>
        <pc:spChg chg="del">
          <ac:chgData name="Tina Mätzke" userId="e9adb643-d928-4b79-9e5d-6a905189abf5" providerId="ADAL" clId="{D267DC6C-DA1F-4399-A4E8-5996F3F2A183}" dt="2026-01-26T12:56:44.398" v="199" actId="478"/>
          <ac:spMkLst>
            <pc:docMk/>
            <pc:sldMk cId="3198501306" sldId="269"/>
            <ac:spMk id="28" creationId="{DA24B9F9-A01C-2387-5E1E-BA54FB954D73}"/>
          </ac:spMkLst>
        </pc:spChg>
        <pc:grpChg chg="del">
          <ac:chgData name="Tina Mätzke" userId="e9adb643-d928-4b79-9e5d-6a905189abf5" providerId="ADAL" clId="{D267DC6C-DA1F-4399-A4E8-5996F3F2A183}" dt="2026-01-26T12:56:45.178" v="200" actId="478"/>
          <ac:grpSpMkLst>
            <pc:docMk/>
            <pc:sldMk cId="3198501306" sldId="269"/>
            <ac:grpSpMk id="10" creationId="{D447ED9F-35A4-F169-31BA-934789AD9D90}"/>
          </ac:grpSpMkLst>
        </pc:grpChg>
        <pc:picChg chg="add mod ord">
          <ac:chgData name="Tina Mätzke" userId="e9adb643-d928-4b79-9e5d-6a905189abf5" providerId="ADAL" clId="{D267DC6C-DA1F-4399-A4E8-5996F3F2A183}" dt="2026-01-26T13:05:07.797" v="568" actId="1076"/>
          <ac:picMkLst>
            <pc:docMk/>
            <pc:sldMk cId="3198501306" sldId="269"/>
            <ac:picMk id="3" creationId="{CF4C9963-2F0D-229A-33DE-BDCA11BB58C8}"/>
          </ac:picMkLst>
        </pc:picChg>
        <pc:picChg chg="add mod">
          <ac:chgData name="Tina Mätzke" userId="e9adb643-d928-4b79-9e5d-6a905189abf5" providerId="ADAL" clId="{D267DC6C-DA1F-4399-A4E8-5996F3F2A183}" dt="2026-01-26T13:04:21.639" v="555" actId="1076"/>
          <ac:picMkLst>
            <pc:docMk/>
            <pc:sldMk cId="3198501306" sldId="269"/>
            <ac:picMk id="7" creationId="{1C748670-1C64-7C71-408D-0EF23931E9E9}"/>
          </ac:picMkLst>
        </pc:picChg>
        <pc:picChg chg="del">
          <ac:chgData name="Tina Mätzke" userId="e9adb643-d928-4b79-9e5d-6a905189abf5" providerId="ADAL" clId="{D267DC6C-DA1F-4399-A4E8-5996F3F2A183}" dt="2026-01-26T12:59:54.920" v="489" actId="478"/>
          <ac:picMkLst>
            <pc:docMk/>
            <pc:sldMk cId="3198501306" sldId="269"/>
            <ac:picMk id="9" creationId="{8150938E-5B35-E675-521C-EE9C08C3A3A1}"/>
          </ac:picMkLst>
        </pc:picChg>
        <pc:picChg chg="mod">
          <ac:chgData name="Tina Mätzke" userId="e9adb643-d928-4b79-9e5d-6a905189abf5" providerId="ADAL" clId="{D267DC6C-DA1F-4399-A4E8-5996F3F2A183}" dt="2026-01-26T13:03:43.511" v="547" actId="1076"/>
          <ac:picMkLst>
            <pc:docMk/>
            <pc:sldMk cId="3198501306" sldId="269"/>
            <ac:picMk id="27" creationId="{6904D9DD-E763-F86E-5269-E0A5D32E085A}"/>
          </ac:picMkLst>
        </pc:picChg>
        <pc:picChg chg="add mod ord">
          <ac:chgData name="Tina Mätzke" userId="e9adb643-d928-4b79-9e5d-6a905189abf5" providerId="ADAL" clId="{D267DC6C-DA1F-4399-A4E8-5996F3F2A183}" dt="2026-01-26T13:05:14.389" v="570" actId="1076"/>
          <ac:picMkLst>
            <pc:docMk/>
            <pc:sldMk cId="3198501306" sldId="269"/>
            <ac:picMk id="29" creationId="{7FFE2828-D751-230D-CE77-D0620049B185}"/>
          </ac:picMkLst>
        </pc:picChg>
      </pc:sldChg>
      <pc:sldChg chg="addSp delSp modSp add mod">
        <pc:chgData name="Tina Mätzke" userId="e9adb643-d928-4b79-9e5d-6a905189abf5" providerId="ADAL" clId="{D267DC6C-DA1F-4399-A4E8-5996F3F2A183}" dt="2026-01-26T13:32:49.961" v="1214" actId="6549"/>
        <pc:sldMkLst>
          <pc:docMk/>
          <pc:sldMk cId="963386490" sldId="270"/>
        </pc:sldMkLst>
        <pc:spChg chg="mod">
          <ac:chgData name="Tina Mätzke" userId="e9adb643-d928-4b79-9e5d-6a905189abf5" providerId="ADAL" clId="{D267DC6C-DA1F-4399-A4E8-5996F3F2A183}" dt="2026-01-26T13:05:33.430" v="573" actId="6549"/>
          <ac:spMkLst>
            <pc:docMk/>
            <pc:sldMk cId="963386490" sldId="270"/>
            <ac:spMk id="4" creationId="{A93A1818-A6DA-F9FF-56C6-553C7AAB988E}"/>
          </ac:spMkLst>
        </pc:spChg>
        <pc:spChg chg="add mod">
          <ac:chgData name="Tina Mätzke" userId="e9adb643-d928-4b79-9e5d-6a905189abf5" providerId="ADAL" clId="{D267DC6C-DA1F-4399-A4E8-5996F3F2A183}" dt="2026-01-26T13:32:49.961" v="1214" actId="6549"/>
          <ac:spMkLst>
            <pc:docMk/>
            <pc:sldMk cId="963386490" sldId="270"/>
            <ac:spMk id="6" creationId="{CA1A4143-AE8E-1D19-E52A-32F73A0DC850}"/>
          </ac:spMkLst>
        </pc:spChg>
        <pc:spChg chg="del">
          <ac:chgData name="Tina Mätzke" userId="e9adb643-d928-4b79-9e5d-6a905189abf5" providerId="ADAL" clId="{D267DC6C-DA1F-4399-A4E8-5996F3F2A183}" dt="2026-01-26T13:07:42.039" v="712" actId="478"/>
          <ac:spMkLst>
            <pc:docMk/>
            <pc:sldMk cId="963386490" sldId="270"/>
            <ac:spMk id="8" creationId="{9A05D85C-6E24-FF4B-1D00-360159CA89B9}"/>
          </ac:spMkLst>
        </pc:spChg>
        <pc:spChg chg="del">
          <ac:chgData name="Tina Mätzke" userId="e9adb643-d928-4b79-9e5d-6a905189abf5" providerId="ADAL" clId="{D267DC6C-DA1F-4399-A4E8-5996F3F2A183}" dt="2026-01-26T13:05:40.202" v="576" actId="478"/>
          <ac:spMkLst>
            <pc:docMk/>
            <pc:sldMk cId="963386490" sldId="270"/>
            <ac:spMk id="28" creationId="{058D9742-76DE-22A1-D543-06609B255A09}"/>
          </ac:spMkLst>
        </pc:spChg>
        <pc:grpChg chg="del">
          <ac:chgData name="Tina Mätzke" userId="e9adb643-d928-4b79-9e5d-6a905189abf5" providerId="ADAL" clId="{D267DC6C-DA1F-4399-A4E8-5996F3F2A183}" dt="2026-01-26T13:05:40.928" v="577" actId="478"/>
          <ac:grpSpMkLst>
            <pc:docMk/>
            <pc:sldMk cId="963386490" sldId="270"/>
            <ac:grpSpMk id="10" creationId="{813E18E8-B02F-B95F-7D9B-F44619848887}"/>
          </ac:grpSpMkLst>
        </pc:grpChg>
        <pc:picChg chg="add mod">
          <ac:chgData name="Tina Mätzke" userId="e9adb643-d928-4b79-9e5d-6a905189abf5" providerId="ADAL" clId="{D267DC6C-DA1F-4399-A4E8-5996F3F2A183}" dt="2026-01-26T13:06:07.094" v="581" actId="1076"/>
          <ac:picMkLst>
            <pc:docMk/>
            <pc:sldMk cId="963386490" sldId="270"/>
            <ac:picMk id="3" creationId="{0BFCD085-F2E1-7D31-5BB1-48E7484C5A2B}"/>
          </ac:picMkLst>
        </pc:picChg>
        <pc:picChg chg="del">
          <ac:chgData name="Tina Mätzke" userId="e9adb643-d928-4b79-9e5d-6a905189abf5" providerId="ADAL" clId="{D267DC6C-DA1F-4399-A4E8-5996F3F2A183}" dt="2026-01-26T13:05:36.709" v="574" actId="478"/>
          <ac:picMkLst>
            <pc:docMk/>
            <pc:sldMk cId="963386490" sldId="270"/>
            <ac:picMk id="9" creationId="{FA417597-9A0C-3A5E-7853-07AA9394EAC4}"/>
          </ac:picMkLst>
        </pc:picChg>
        <pc:picChg chg="add mod">
          <ac:chgData name="Tina Mätzke" userId="e9adb643-d928-4b79-9e5d-6a905189abf5" providerId="ADAL" clId="{D267DC6C-DA1F-4399-A4E8-5996F3F2A183}" dt="2026-01-26T13:32:39.623" v="1185" actId="1076"/>
          <ac:picMkLst>
            <pc:docMk/>
            <pc:sldMk cId="963386490" sldId="270"/>
            <ac:picMk id="26" creationId="{6798C9B5-13AF-75E4-4E3F-1BAA27B8A87B}"/>
          </ac:picMkLst>
        </pc:picChg>
        <pc:picChg chg="del">
          <ac:chgData name="Tina Mätzke" userId="e9adb643-d928-4b79-9e5d-6a905189abf5" providerId="ADAL" clId="{D267DC6C-DA1F-4399-A4E8-5996F3F2A183}" dt="2026-01-26T13:05:38.781" v="575" actId="478"/>
          <ac:picMkLst>
            <pc:docMk/>
            <pc:sldMk cId="963386490" sldId="270"/>
            <ac:picMk id="27" creationId="{15C8A0CC-271B-9753-08C1-F0722F9993E3}"/>
          </ac:picMkLst>
        </pc:picChg>
        <pc:picChg chg="add del mod">
          <ac:chgData name="Tina Mätzke" userId="e9adb643-d928-4b79-9e5d-6a905189abf5" providerId="ADAL" clId="{D267DC6C-DA1F-4399-A4E8-5996F3F2A183}" dt="2026-01-26T13:29:11.203" v="1144" actId="478"/>
          <ac:picMkLst>
            <pc:docMk/>
            <pc:sldMk cId="963386490" sldId="270"/>
            <ac:picMk id="30" creationId="{31DF9602-8B44-881C-D66A-EF623754181B}"/>
          </ac:picMkLst>
        </pc:picChg>
        <pc:picChg chg="add del mod">
          <ac:chgData name="Tina Mätzke" userId="e9adb643-d928-4b79-9e5d-6a905189abf5" providerId="ADAL" clId="{D267DC6C-DA1F-4399-A4E8-5996F3F2A183}" dt="2026-01-26T13:29:13.968" v="1146" actId="478"/>
          <ac:picMkLst>
            <pc:docMk/>
            <pc:sldMk cId="963386490" sldId="270"/>
            <ac:picMk id="31" creationId="{632F640A-5F2E-8CC2-C314-0CBB9ABED09A}"/>
          </ac:picMkLst>
        </pc:picChg>
        <pc:picChg chg="add mod">
          <ac:chgData name="Tina Mätzke" userId="e9adb643-d928-4b79-9e5d-6a905189abf5" providerId="ADAL" clId="{D267DC6C-DA1F-4399-A4E8-5996F3F2A183}" dt="2026-01-26T13:32:38.189" v="1184" actId="1076"/>
          <ac:picMkLst>
            <pc:docMk/>
            <pc:sldMk cId="963386490" sldId="270"/>
            <ac:picMk id="32" creationId="{B6C04FA0-6513-56FD-51A0-9A8F5B4B2976}"/>
          </ac:picMkLst>
        </pc:picChg>
        <pc:picChg chg="add del mod">
          <ac:chgData name="Tina Mätzke" userId="e9adb643-d928-4b79-9e5d-6a905189abf5" providerId="ADAL" clId="{D267DC6C-DA1F-4399-A4E8-5996F3F2A183}" dt="2026-01-26T13:32:17.359" v="1182" actId="478"/>
          <ac:picMkLst>
            <pc:docMk/>
            <pc:sldMk cId="963386490" sldId="270"/>
            <ac:picMk id="33" creationId="{9A9551B8-A2CF-A29B-9E6B-9BE9B120A815}"/>
          </ac:picMkLst>
        </pc:picChg>
        <pc:picChg chg="add del mod">
          <ac:chgData name="Tina Mätzke" userId="e9adb643-d928-4b79-9e5d-6a905189abf5" providerId="ADAL" clId="{D267DC6C-DA1F-4399-A4E8-5996F3F2A183}" dt="2026-01-26T13:32:14.928" v="1179" actId="478"/>
          <ac:picMkLst>
            <pc:docMk/>
            <pc:sldMk cId="963386490" sldId="270"/>
            <ac:picMk id="34" creationId="{BBB31342-F35E-1C15-CF0A-50507FAB33E5}"/>
          </ac:picMkLst>
        </pc:picChg>
        <pc:picChg chg="add del mod">
          <ac:chgData name="Tina Mätzke" userId="e9adb643-d928-4b79-9e5d-6a905189abf5" providerId="ADAL" clId="{D267DC6C-DA1F-4399-A4E8-5996F3F2A183}" dt="2026-01-26T13:32:15.532" v="1180" actId="478"/>
          <ac:picMkLst>
            <pc:docMk/>
            <pc:sldMk cId="963386490" sldId="270"/>
            <ac:picMk id="35" creationId="{AEF04BFB-DF3B-978A-3C1D-4CED12089ED5}"/>
          </ac:picMkLst>
        </pc:picChg>
        <pc:picChg chg="add del mod">
          <ac:chgData name="Tina Mätzke" userId="e9adb643-d928-4b79-9e5d-6a905189abf5" providerId="ADAL" clId="{D267DC6C-DA1F-4399-A4E8-5996F3F2A183}" dt="2026-01-26T13:32:16.072" v="1181" actId="478"/>
          <ac:picMkLst>
            <pc:docMk/>
            <pc:sldMk cId="963386490" sldId="270"/>
            <ac:picMk id="36" creationId="{D8806D30-BE45-8783-5991-EA2CE608E59C}"/>
          </ac:picMkLst>
        </pc:picChg>
        <pc:picChg chg="add del mod">
          <ac:chgData name="Tina Mätzke" userId="e9adb643-d928-4b79-9e5d-6a905189abf5" providerId="ADAL" clId="{D267DC6C-DA1F-4399-A4E8-5996F3F2A183}" dt="2026-01-26T13:32:18.518" v="1183" actId="478"/>
          <ac:picMkLst>
            <pc:docMk/>
            <pc:sldMk cId="963386490" sldId="270"/>
            <ac:picMk id="37" creationId="{A5667188-F701-3CBC-D803-26546086F1C5}"/>
          </ac:picMkLst>
        </pc:picChg>
      </pc:sldChg>
      <pc:sldChg chg="addSp delSp modSp add mod">
        <pc:chgData name="Tina Mätzke" userId="e9adb643-d928-4b79-9e5d-6a905189abf5" providerId="ADAL" clId="{D267DC6C-DA1F-4399-A4E8-5996F3F2A183}" dt="2026-01-26T13:35:44.062" v="1317" actId="1076"/>
        <pc:sldMkLst>
          <pc:docMk/>
          <pc:sldMk cId="3442579909" sldId="271"/>
        </pc:sldMkLst>
        <pc:spChg chg="mod">
          <ac:chgData name="Tina Mätzke" userId="e9adb643-d928-4b79-9e5d-6a905189abf5" providerId="ADAL" clId="{D267DC6C-DA1F-4399-A4E8-5996F3F2A183}" dt="2026-01-26T13:19:26.074" v="931" actId="20577"/>
          <ac:spMkLst>
            <pc:docMk/>
            <pc:sldMk cId="3442579909" sldId="271"/>
            <ac:spMk id="4" creationId="{D395ABB8-5C24-D198-F4C1-8CCF42A5AD15}"/>
          </ac:spMkLst>
        </pc:spChg>
        <pc:spChg chg="del">
          <ac:chgData name="Tina Mätzke" userId="e9adb643-d928-4b79-9e5d-6a905189abf5" providerId="ADAL" clId="{D267DC6C-DA1F-4399-A4E8-5996F3F2A183}" dt="2026-01-26T13:19:30.866" v="933" actId="478"/>
          <ac:spMkLst>
            <pc:docMk/>
            <pc:sldMk cId="3442579909" sldId="271"/>
            <ac:spMk id="6" creationId="{AC5717A7-21A2-BDF4-5086-F28E8D04047E}"/>
          </ac:spMkLst>
        </pc:spChg>
        <pc:spChg chg="add mod">
          <ac:chgData name="Tina Mätzke" userId="e9adb643-d928-4b79-9e5d-6a905189abf5" providerId="ADAL" clId="{D267DC6C-DA1F-4399-A4E8-5996F3F2A183}" dt="2026-01-26T13:26:15.919" v="1122" actId="6549"/>
          <ac:spMkLst>
            <pc:docMk/>
            <pc:sldMk cId="3442579909" sldId="271"/>
            <ac:spMk id="8" creationId="{B0991F22-C3C9-A0D1-FD22-A5AC7A5B9A7B}"/>
          </ac:spMkLst>
        </pc:spChg>
        <pc:spChg chg="add del mod">
          <ac:chgData name="Tina Mätzke" userId="e9adb643-d928-4b79-9e5d-6a905189abf5" providerId="ADAL" clId="{D267DC6C-DA1F-4399-A4E8-5996F3F2A183}" dt="2026-01-26T13:22:05.555" v="1042" actId="478"/>
          <ac:spMkLst>
            <pc:docMk/>
            <pc:sldMk cId="3442579909" sldId="271"/>
            <ac:spMk id="9" creationId="{1B56A05D-2E92-F144-61F3-D6803C96D665}"/>
          </ac:spMkLst>
        </pc:spChg>
        <pc:spChg chg="add mod">
          <ac:chgData name="Tina Mätzke" userId="e9adb643-d928-4b79-9e5d-6a905189abf5" providerId="ADAL" clId="{D267DC6C-DA1F-4399-A4E8-5996F3F2A183}" dt="2026-01-26T13:25:35.059" v="1078" actId="207"/>
          <ac:spMkLst>
            <pc:docMk/>
            <pc:sldMk cId="3442579909" sldId="271"/>
            <ac:spMk id="13" creationId="{D94711A2-64D4-E702-BE4B-96B4B5B99663}"/>
          </ac:spMkLst>
        </pc:spChg>
        <pc:spChg chg="add mod">
          <ac:chgData name="Tina Mätzke" userId="e9adb643-d928-4b79-9e5d-6a905189abf5" providerId="ADAL" clId="{D267DC6C-DA1F-4399-A4E8-5996F3F2A183}" dt="2026-01-26T13:33:28.580" v="1233" actId="14100"/>
          <ac:spMkLst>
            <pc:docMk/>
            <pc:sldMk cId="3442579909" sldId="271"/>
            <ac:spMk id="14" creationId="{4D8A469F-8212-0506-EC9C-2FD8A5164EE8}"/>
          </ac:spMkLst>
        </pc:spChg>
        <pc:spChg chg="add mod">
          <ac:chgData name="Tina Mätzke" userId="e9adb643-d928-4b79-9e5d-6a905189abf5" providerId="ADAL" clId="{D267DC6C-DA1F-4399-A4E8-5996F3F2A183}" dt="2026-01-26T13:33:52.366" v="1243" actId="1076"/>
          <ac:spMkLst>
            <pc:docMk/>
            <pc:sldMk cId="3442579909" sldId="271"/>
            <ac:spMk id="19" creationId="{E4CC0CA5-10E2-B2F8-CD1E-F6480A0BC03E}"/>
          </ac:spMkLst>
        </pc:spChg>
        <pc:spChg chg="add mod">
          <ac:chgData name="Tina Mätzke" userId="e9adb643-d928-4b79-9e5d-6a905189abf5" providerId="ADAL" clId="{D267DC6C-DA1F-4399-A4E8-5996F3F2A183}" dt="2026-01-26T13:34:46.283" v="1282" actId="1076"/>
          <ac:spMkLst>
            <pc:docMk/>
            <pc:sldMk cId="3442579909" sldId="271"/>
            <ac:spMk id="20" creationId="{2CCFC389-922F-3A22-BCDB-852EBF44F204}"/>
          </ac:spMkLst>
        </pc:spChg>
        <pc:spChg chg="mod">
          <ac:chgData name="Tina Mätzke" userId="e9adb643-d928-4b79-9e5d-6a905189abf5" providerId="ADAL" clId="{D267DC6C-DA1F-4399-A4E8-5996F3F2A183}" dt="2026-01-26T13:34:36.853" v="1273" actId="1076"/>
          <ac:spMkLst>
            <pc:docMk/>
            <pc:sldMk cId="3442579909" sldId="271"/>
            <ac:spMk id="22" creationId="{84238F3F-58E6-83D0-C403-0D94D96F9137}"/>
          </ac:spMkLst>
        </pc:spChg>
        <pc:spChg chg="mod">
          <ac:chgData name="Tina Mätzke" userId="e9adb643-d928-4b79-9e5d-6a905189abf5" providerId="ADAL" clId="{D267DC6C-DA1F-4399-A4E8-5996F3F2A183}" dt="2026-01-26T13:34:36.853" v="1273" actId="1076"/>
          <ac:spMkLst>
            <pc:docMk/>
            <pc:sldMk cId="3442579909" sldId="271"/>
            <ac:spMk id="24" creationId="{40E1F63A-5BFC-64FB-984E-5A002F60D838}"/>
          </ac:spMkLst>
        </pc:spChg>
        <pc:spChg chg="mod">
          <ac:chgData name="Tina Mätzke" userId="e9adb643-d928-4b79-9e5d-6a905189abf5" providerId="ADAL" clId="{D267DC6C-DA1F-4399-A4E8-5996F3F2A183}" dt="2026-01-26T13:34:36.853" v="1273" actId="1076"/>
          <ac:spMkLst>
            <pc:docMk/>
            <pc:sldMk cId="3442579909" sldId="271"/>
            <ac:spMk id="25" creationId="{D3FCB49E-19A5-8AFF-2896-9E2A42622225}"/>
          </ac:spMkLst>
        </pc:spChg>
        <pc:spChg chg="mod">
          <ac:chgData name="Tina Mätzke" userId="e9adb643-d928-4b79-9e5d-6a905189abf5" providerId="ADAL" clId="{D267DC6C-DA1F-4399-A4E8-5996F3F2A183}" dt="2026-01-26T13:34:36.853" v="1273" actId="1076"/>
          <ac:spMkLst>
            <pc:docMk/>
            <pc:sldMk cId="3442579909" sldId="271"/>
            <ac:spMk id="27" creationId="{6E45CBF6-9763-5CB7-164F-135BC7389C13}"/>
          </ac:spMkLst>
        </pc:spChg>
        <pc:spChg chg="mod">
          <ac:chgData name="Tina Mätzke" userId="e9adb643-d928-4b79-9e5d-6a905189abf5" providerId="ADAL" clId="{D267DC6C-DA1F-4399-A4E8-5996F3F2A183}" dt="2026-01-26T13:34:36.853" v="1273" actId="1076"/>
          <ac:spMkLst>
            <pc:docMk/>
            <pc:sldMk cId="3442579909" sldId="271"/>
            <ac:spMk id="28" creationId="{92EE5A6C-C6DC-651D-A3E3-C9476DA37ADA}"/>
          </ac:spMkLst>
        </pc:spChg>
        <pc:spChg chg="mod">
          <ac:chgData name="Tina Mätzke" userId="e9adb643-d928-4b79-9e5d-6a905189abf5" providerId="ADAL" clId="{D267DC6C-DA1F-4399-A4E8-5996F3F2A183}" dt="2026-01-26T13:34:36.853" v="1273" actId="1076"/>
          <ac:spMkLst>
            <pc:docMk/>
            <pc:sldMk cId="3442579909" sldId="271"/>
            <ac:spMk id="32" creationId="{CA8D761D-AB58-DA56-B86F-22593EA9C344}"/>
          </ac:spMkLst>
        </pc:spChg>
        <pc:spChg chg="mod">
          <ac:chgData name="Tina Mätzke" userId="e9adb643-d928-4b79-9e5d-6a905189abf5" providerId="ADAL" clId="{D267DC6C-DA1F-4399-A4E8-5996F3F2A183}" dt="2026-01-26T13:34:36.853" v="1273" actId="1076"/>
          <ac:spMkLst>
            <pc:docMk/>
            <pc:sldMk cId="3442579909" sldId="271"/>
            <ac:spMk id="33" creationId="{03891617-95D0-48EA-BB74-A9529DD061D3}"/>
          </ac:spMkLst>
        </pc:spChg>
        <pc:spChg chg="mod">
          <ac:chgData name="Tina Mätzke" userId="e9adb643-d928-4b79-9e5d-6a905189abf5" providerId="ADAL" clId="{D267DC6C-DA1F-4399-A4E8-5996F3F2A183}" dt="2026-01-26T13:34:36.853" v="1273" actId="1076"/>
          <ac:spMkLst>
            <pc:docMk/>
            <pc:sldMk cId="3442579909" sldId="271"/>
            <ac:spMk id="34" creationId="{42AFEAEE-5F34-3518-DB59-01561B429A9D}"/>
          </ac:spMkLst>
        </pc:spChg>
        <pc:grpChg chg="add mod">
          <ac:chgData name="Tina Mätzke" userId="e9adb643-d928-4b79-9e5d-6a905189abf5" providerId="ADAL" clId="{D267DC6C-DA1F-4399-A4E8-5996F3F2A183}" dt="2026-01-26T13:34:36.853" v="1273" actId="1076"/>
          <ac:grpSpMkLst>
            <pc:docMk/>
            <pc:sldMk cId="3442579909" sldId="271"/>
            <ac:grpSpMk id="21" creationId="{9AA5FB4A-AD0A-4ADC-BFC2-31A55AF4BD0B}"/>
          </ac:grpSpMkLst>
        </pc:grpChg>
        <pc:grpChg chg="mod">
          <ac:chgData name="Tina Mätzke" userId="e9adb643-d928-4b79-9e5d-6a905189abf5" providerId="ADAL" clId="{D267DC6C-DA1F-4399-A4E8-5996F3F2A183}" dt="2026-01-26T13:34:36.853" v="1273" actId="1076"/>
          <ac:grpSpMkLst>
            <pc:docMk/>
            <pc:sldMk cId="3442579909" sldId="271"/>
            <ac:grpSpMk id="23" creationId="{AB4B77E9-51DD-3E9A-6EDC-A97AFDEF9D6D}"/>
          </ac:grpSpMkLst>
        </pc:grpChg>
        <pc:picChg chg="del">
          <ac:chgData name="Tina Mätzke" userId="e9adb643-d928-4b79-9e5d-6a905189abf5" providerId="ADAL" clId="{D267DC6C-DA1F-4399-A4E8-5996F3F2A183}" dt="2026-01-26T13:19:29.129" v="932" actId="478"/>
          <ac:picMkLst>
            <pc:docMk/>
            <pc:sldMk cId="3442579909" sldId="271"/>
            <ac:picMk id="3" creationId="{167BD3B2-FBD0-0DF2-E19A-1E12203688FD}"/>
          </ac:picMkLst>
        </pc:picChg>
        <pc:picChg chg="add mod ord">
          <ac:chgData name="Tina Mätzke" userId="e9adb643-d928-4b79-9e5d-6a905189abf5" providerId="ADAL" clId="{D267DC6C-DA1F-4399-A4E8-5996F3F2A183}" dt="2026-01-26T13:26:11.221" v="1120" actId="1076"/>
          <ac:picMkLst>
            <pc:docMk/>
            <pc:sldMk cId="3442579909" sldId="271"/>
            <ac:picMk id="7" creationId="{2654E97D-472A-4AF9-8F51-2D8769DD2845}"/>
          </ac:picMkLst>
        </pc:picChg>
        <pc:picChg chg="add mod">
          <ac:chgData name="Tina Mätzke" userId="e9adb643-d928-4b79-9e5d-6a905189abf5" providerId="ADAL" clId="{D267DC6C-DA1F-4399-A4E8-5996F3F2A183}" dt="2026-01-26T13:25:02.351" v="1054" actId="1076"/>
          <ac:picMkLst>
            <pc:docMk/>
            <pc:sldMk cId="3442579909" sldId="271"/>
            <ac:picMk id="11" creationId="{09B5EB03-2C9D-A49E-30A1-2AAE1A513A6D}"/>
          </ac:picMkLst>
        </pc:picChg>
        <pc:picChg chg="add mod">
          <ac:chgData name="Tina Mätzke" userId="e9adb643-d928-4b79-9e5d-6a905189abf5" providerId="ADAL" clId="{D267DC6C-DA1F-4399-A4E8-5996F3F2A183}" dt="2026-01-26T13:24:57.141" v="1052" actId="1076"/>
          <ac:picMkLst>
            <pc:docMk/>
            <pc:sldMk cId="3442579909" sldId="271"/>
            <ac:picMk id="12" creationId="{EB6BF23D-12E8-CB2E-85CA-443F12805E18}"/>
          </ac:picMkLst>
        </pc:picChg>
        <pc:picChg chg="add mod">
          <ac:chgData name="Tina Mätzke" userId="e9adb643-d928-4b79-9e5d-6a905189abf5" providerId="ADAL" clId="{D267DC6C-DA1F-4399-A4E8-5996F3F2A183}" dt="2026-01-26T13:26:30.118" v="1124" actId="1076"/>
          <ac:picMkLst>
            <pc:docMk/>
            <pc:sldMk cId="3442579909" sldId="271"/>
            <ac:picMk id="15" creationId="{104EDEE7-55E1-13D9-6FC6-54508AC4D603}"/>
          </ac:picMkLst>
        </pc:picChg>
        <pc:picChg chg="add mod">
          <ac:chgData name="Tina Mätzke" userId="e9adb643-d928-4b79-9e5d-6a905189abf5" providerId="ADAL" clId="{D267DC6C-DA1F-4399-A4E8-5996F3F2A183}" dt="2026-01-26T13:35:44.062" v="1317" actId="1076"/>
          <ac:picMkLst>
            <pc:docMk/>
            <pc:sldMk cId="3442579909" sldId="271"/>
            <ac:picMk id="16" creationId="{94F9EF2B-019B-9737-BE02-03FBA1EA83C6}"/>
          </ac:picMkLst>
        </pc:picChg>
        <pc:picChg chg="add del mod">
          <ac:chgData name="Tina Mätzke" userId="e9adb643-d928-4b79-9e5d-6a905189abf5" providerId="ADAL" clId="{D267DC6C-DA1F-4399-A4E8-5996F3F2A183}" dt="2026-01-26T13:28:10.741" v="1135" actId="478"/>
          <ac:picMkLst>
            <pc:docMk/>
            <pc:sldMk cId="3442579909" sldId="271"/>
            <ac:picMk id="18" creationId="{9A4BA184-ECE1-7485-FB62-07C11AC8181C}"/>
          </ac:picMkLst>
        </pc:picChg>
        <pc:picChg chg="del">
          <ac:chgData name="Tina Mätzke" userId="e9adb643-d928-4b79-9e5d-6a905189abf5" providerId="ADAL" clId="{D267DC6C-DA1F-4399-A4E8-5996F3F2A183}" dt="2026-01-26T13:19:32.834" v="934" actId="478"/>
          <ac:picMkLst>
            <pc:docMk/>
            <pc:sldMk cId="3442579909" sldId="271"/>
            <ac:picMk id="26" creationId="{FA5E5D1F-1D38-9F63-198F-65301543AB42}"/>
          </ac:picMkLst>
        </pc:picChg>
        <pc:picChg chg="del">
          <ac:chgData name="Tina Mätzke" userId="e9adb643-d928-4b79-9e5d-6a905189abf5" providerId="ADAL" clId="{D267DC6C-DA1F-4399-A4E8-5996F3F2A183}" dt="2026-01-26T13:19:32.834" v="934" actId="478"/>
          <ac:picMkLst>
            <pc:docMk/>
            <pc:sldMk cId="3442579909" sldId="271"/>
            <ac:picMk id="30" creationId="{3181FCAD-1F2B-0658-1B41-2E76F56ADD0B}"/>
          </ac:picMkLst>
        </pc:picChg>
      </pc:sldChg>
      <pc:sldChg chg="addSp delSp modSp add mod">
        <pc:chgData name="Tina Mätzke" userId="e9adb643-d928-4b79-9e5d-6a905189abf5" providerId="ADAL" clId="{D267DC6C-DA1F-4399-A4E8-5996F3F2A183}" dt="2026-01-26T13:48:03.267" v="1704" actId="6549"/>
        <pc:sldMkLst>
          <pc:docMk/>
          <pc:sldMk cId="2485626463" sldId="272"/>
        </pc:sldMkLst>
        <pc:spChg chg="mod">
          <ac:chgData name="Tina Mätzke" userId="e9adb643-d928-4b79-9e5d-6a905189abf5" providerId="ADAL" clId="{D267DC6C-DA1F-4399-A4E8-5996F3F2A183}" dt="2026-01-26T13:35:12.126" v="1292" actId="20577"/>
          <ac:spMkLst>
            <pc:docMk/>
            <pc:sldMk cId="2485626463" sldId="272"/>
            <ac:spMk id="4" creationId="{94D7C38C-B160-82FD-E535-DD706230E22A}"/>
          </ac:spMkLst>
        </pc:spChg>
        <pc:spChg chg="del">
          <ac:chgData name="Tina Mätzke" userId="e9adb643-d928-4b79-9e5d-6a905189abf5" providerId="ADAL" clId="{D267DC6C-DA1F-4399-A4E8-5996F3F2A183}" dt="2026-01-26T13:35:23.662" v="1294" actId="478"/>
          <ac:spMkLst>
            <pc:docMk/>
            <pc:sldMk cId="2485626463" sldId="272"/>
            <ac:spMk id="8" creationId="{748A964A-463E-CB7E-A30F-AB869379B7C4}"/>
          </ac:spMkLst>
        </pc:spChg>
        <pc:spChg chg="mod">
          <ac:chgData name="Tina Mätzke" userId="e9adb643-d928-4b79-9e5d-6a905189abf5" providerId="ADAL" clId="{D267DC6C-DA1F-4399-A4E8-5996F3F2A183}" dt="2026-01-26T13:37:09.523" v="1410" actId="20577"/>
          <ac:spMkLst>
            <pc:docMk/>
            <pc:sldMk cId="2485626463" sldId="272"/>
            <ac:spMk id="13" creationId="{FC4F966F-3858-7258-B888-8EB6FE0BC131}"/>
          </ac:spMkLst>
        </pc:spChg>
        <pc:spChg chg="del mod">
          <ac:chgData name="Tina Mätzke" userId="e9adb643-d928-4b79-9e5d-6a905189abf5" providerId="ADAL" clId="{D267DC6C-DA1F-4399-A4E8-5996F3F2A183}" dt="2026-01-26T13:37:01.952" v="1397" actId="478"/>
          <ac:spMkLst>
            <pc:docMk/>
            <pc:sldMk cId="2485626463" sldId="272"/>
            <ac:spMk id="14" creationId="{10C2022C-1D9A-736F-782C-EBAAB95AD107}"/>
          </ac:spMkLst>
        </pc:spChg>
        <pc:spChg chg="add mod">
          <ac:chgData name="Tina Mätzke" userId="e9adb643-d928-4b79-9e5d-6a905189abf5" providerId="ADAL" clId="{D267DC6C-DA1F-4399-A4E8-5996F3F2A183}" dt="2026-01-26T13:48:03.267" v="1704" actId="6549"/>
          <ac:spMkLst>
            <pc:docMk/>
            <pc:sldMk cId="2485626463" sldId="272"/>
            <ac:spMk id="17" creationId="{6C8DD626-9F6E-4F81-658E-DA943AFAE9C6}"/>
          </ac:spMkLst>
        </pc:spChg>
        <pc:spChg chg="del">
          <ac:chgData name="Tina Mätzke" userId="e9adb643-d928-4b79-9e5d-6a905189abf5" providerId="ADAL" clId="{D267DC6C-DA1F-4399-A4E8-5996F3F2A183}" dt="2026-01-26T13:35:14.652" v="1293" actId="478"/>
          <ac:spMkLst>
            <pc:docMk/>
            <pc:sldMk cId="2485626463" sldId="272"/>
            <ac:spMk id="19" creationId="{9041C353-EEA5-8E48-8DBE-1C5EE2BD9230}"/>
          </ac:spMkLst>
        </pc:spChg>
        <pc:spChg chg="del mod">
          <ac:chgData name="Tina Mätzke" userId="e9adb643-d928-4b79-9e5d-6a905189abf5" providerId="ADAL" clId="{D267DC6C-DA1F-4399-A4E8-5996F3F2A183}" dt="2026-01-26T13:37:16.842" v="1413" actId="478"/>
          <ac:spMkLst>
            <pc:docMk/>
            <pc:sldMk cId="2485626463" sldId="272"/>
            <ac:spMk id="20" creationId="{EC0C7801-A1D0-454F-5E04-3270FABA0A4E}"/>
          </ac:spMkLst>
        </pc:spChg>
        <pc:grpChg chg="del">
          <ac:chgData name="Tina Mätzke" userId="e9adb643-d928-4b79-9e5d-6a905189abf5" providerId="ADAL" clId="{D267DC6C-DA1F-4399-A4E8-5996F3F2A183}" dt="2026-01-26T13:37:14.266" v="1412" actId="478"/>
          <ac:grpSpMkLst>
            <pc:docMk/>
            <pc:sldMk cId="2485626463" sldId="272"/>
            <ac:grpSpMk id="21" creationId="{D34CC8B3-B66C-C9D0-13D1-F54C609694CC}"/>
          </ac:grpSpMkLst>
        </pc:grpChg>
        <pc:picChg chg="add mod">
          <ac:chgData name="Tina Mätzke" userId="e9adb643-d928-4b79-9e5d-6a905189abf5" providerId="ADAL" clId="{D267DC6C-DA1F-4399-A4E8-5996F3F2A183}" dt="2026-01-26T13:36:48.401" v="1390" actId="1076"/>
          <ac:picMkLst>
            <pc:docMk/>
            <pc:sldMk cId="2485626463" sldId="272"/>
            <ac:picMk id="2" creationId="{4C0FD200-3A5E-495E-9B25-C8EF71B6873E}"/>
          </ac:picMkLst>
        </pc:picChg>
        <pc:picChg chg="add mod">
          <ac:chgData name="Tina Mätzke" userId="e9adb643-d928-4b79-9e5d-6a905189abf5" providerId="ADAL" clId="{D267DC6C-DA1F-4399-A4E8-5996F3F2A183}" dt="2026-01-26T13:38:13.157" v="1427" actId="1076"/>
          <ac:picMkLst>
            <pc:docMk/>
            <pc:sldMk cId="2485626463" sldId="272"/>
            <ac:picMk id="6" creationId="{FC4B6A3D-008E-9D70-2023-0888BFCF9C43}"/>
          </ac:picMkLst>
        </pc:picChg>
        <pc:picChg chg="del">
          <ac:chgData name="Tina Mätzke" userId="e9adb643-d928-4b79-9e5d-6a905189abf5" providerId="ADAL" clId="{D267DC6C-DA1F-4399-A4E8-5996F3F2A183}" dt="2026-01-26T13:36:29.691" v="1384" actId="478"/>
          <ac:picMkLst>
            <pc:docMk/>
            <pc:sldMk cId="2485626463" sldId="272"/>
            <ac:picMk id="7" creationId="{418A32C7-89F4-13C5-81A4-3A1965F23567}"/>
          </ac:picMkLst>
        </pc:picChg>
        <pc:picChg chg="add mod modCrop">
          <ac:chgData name="Tina Mätzke" userId="e9adb643-d928-4b79-9e5d-6a905189abf5" providerId="ADAL" clId="{D267DC6C-DA1F-4399-A4E8-5996F3F2A183}" dt="2026-01-26T13:44:50.606" v="1656" actId="1076"/>
          <ac:picMkLst>
            <pc:docMk/>
            <pc:sldMk cId="2485626463" sldId="272"/>
            <ac:picMk id="9" creationId="{8741B747-4013-77EB-2CF2-9481CEBCDCE9}"/>
          </ac:picMkLst>
        </pc:picChg>
        <pc:picChg chg="add mod modCrop">
          <ac:chgData name="Tina Mätzke" userId="e9adb643-d928-4b79-9e5d-6a905189abf5" providerId="ADAL" clId="{D267DC6C-DA1F-4399-A4E8-5996F3F2A183}" dt="2026-01-26T13:43:47.148" v="1526" actId="1076"/>
          <ac:picMkLst>
            <pc:docMk/>
            <pc:sldMk cId="2485626463" sldId="272"/>
            <ac:picMk id="10" creationId="{1E5313FB-880A-7F72-160F-1E0A2D8ED891}"/>
          </ac:picMkLst>
        </pc:picChg>
        <pc:picChg chg="del">
          <ac:chgData name="Tina Mätzke" userId="e9adb643-d928-4b79-9e5d-6a905189abf5" providerId="ADAL" clId="{D267DC6C-DA1F-4399-A4E8-5996F3F2A183}" dt="2026-01-26T13:37:00.050" v="1396" actId="478"/>
          <ac:picMkLst>
            <pc:docMk/>
            <pc:sldMk cId="2485626463" sldId="272"/>
            <ac:picMk id="11" creationId="{C73D4C20-3962-F685-E632-BFED92AAE821}"/>
          </ac:picMkLst>
        </pc:picChg>
        <pc:picChg chg="mod">
          <ac:chgData name="Tina Mätzke" userId="e9adb643-d928-4b79-9e5d-6a905189abf5" providerId="ADAL" clId="{D267DC6C-DA1F-4399-A4E8-5996F3F2A183}" dt="2026-01-26T13:37:12.076" v="1411" actId="1076"/>
          <ac:picMkLst>
            <pc:docMk/>
            <pc:sldMk cId="2485626463" sldId="272"/>
            <ac:picMk id="12" creationId="{77F23B7D-61B1-964F-B95F-C698D857FC4D}"/>
          </ac:picMkLst>
        </pc:picChg>
        <pc:picChg chg="del">
          <ac:chgData name="Tina Mätzke" userId="e9adb643-d928-4b79-9e5d-6a905189abf5" providerId="ADAL" clId="{D267DC6C-DA1F-4399-A4E8-5996F3F2A183}" dt="2026-01-26T13:36:57.920" v="1394" actId="478"/>
          <ac:picMkLst>
            <pc:docMk/>
            <pc:sldMk cId="2485626463" sldId="272"/>
            <ac:picMk id="15" creationId="{8A5FB664-2A5A-CA38-3D9C-1975F2D6377F}"/>
          </ac:picMkLst>
        </pc:picChg>
        <pc:picChg chg="del">
          <ac:chgData name="Tina Mätzke" userId="e9adb643-d928-4b79-9e5d-6a905189abf5" providerId="ADAL" clId="{D267DC6C-DA1F-4399-A4E8-5996F3F2A183}" dt="2026-01-26T13:36:56.285" v="1393" actId="478"/>
          <ac:picMkLst>
            <pc:docMk/>
            <pc:sldMk cId="2485626463" sldId="272"/>
            <ac:picMk id="16" creationId="{3B2AF9CE-68F4-BB84-4332-B86D77454B1C}"/>
          </ac:picMkLst>
        </pc:picChg>
      </pc:sldChg>
      <pc:sldChg chg="addSp delSp modSp add mod">
        <pc:chgData name="Tina Mätzke" userId="e9adb643-d928-4b79-9e5d-6a905189abf5" providerId="ADAL" clId="{D267DC6C-DA1F-4399-A4E8-5996F3F2A183}" dt="2026-01-26T13:48:15.611" v="1732" actId="20577"/>
        <pc:sldMkLst>
          <pc:docMk/>
          <pc:sldMk cId="202409439" sldId="273"/>
        </pc:sldMkLst>
        <pc:spChg chg="add del mod">
          <ac:chgData name="Tina Mätzke" userId="e9adb643-d928-4b79-9e5d-6a905189abf5" providerId="ADAL" clId="{D267DC6C-DA1F-4399-A4E8-5996F3F2A183}" dt="2026-01-26T13:48:15.611" v="1732" actId="20577"/>
          <ac:spMkLst>
            <pc:docMk/>
            <pc:sldMk cId="202409439" sldId="273"/>
            <ac:spMk id="2" creationId="{9DFC7BE6-CE71-4DF8-15D8-C91896BD7547}"/>
          </ac:spMkLst>
        </pc:spChg>
        <pc:spChg chg="mod">
          <ac:chgData name="Tina Mätzke" userId="e9adb643-d928-4b79-9e5d-6a905189abf5" providerId="ADAL" clId="{D267DC6C-DA1F-4399-A4E8-5996F3F2A183}" dt="2026-01-26T13:35:35.411" v="1315" actId="20577"/>
          <ac:spMkLst>
            <pc:docMk/>
            <pc:sldMk cId="202409439" sldId="273"/>
            <ac:spMk id="4" creationId="{BB22D8C4-FF3D-7EEF-F7C8-2D44AF633334}"/>
          </ac:spMkLst>
        </pc:spChg>
        <pc:spChg chg="del">
          <ac:chgData name="Tina Mätzke" userId="e9adb643-d928-4b79-9e5d-6a905189abf5" providerId="ADAL" clId="{D267DC6C-DA1F-4399-A4E8-5996F3F2A183}" dt="2026-01-26T13:41:46.333" v="1445" actId="478"/>
          <ac:spMkLst>
            <pc:docMk/>
            <pc:sldMk cId="202409439" sldId="273"/>
            <ac:spMk id="13" creationId="{78FB9778-C397-7831-ED11-374BC46B419B}"/>
          </ac:spMkLst>
        </pc:spChg>
        <pc:spChg chg="del">
          <ac:chgData name="Tina Mätzke" userId="e9adb643-d928-4b79-9e5d-6a905189abf5" providerId="ADAL" clId="{D267DC6C-DA1F-4399-A4E8-5996F3F2A183}" dt="2026-01-26T13:42:53.389" v="1511" actId="478"/>
          <ac:spMkLst>
            <pc:docMk/>
            <pc:sldMk cId="202409439" sldId="273"/>
            <ac:spMk id="14" creationId="{6D6D00AA-B31A-4D32-FD1D-A95A5E02248D}"/>
          </ac:spMkLst>
        </pc:spChg>
        <pc:spChg chg="del">
          <ac:chgData name="Tina Mätzke" userId="e9adb643-d928-4b79-9e5d-6a905189abf5" providerId="ADAL" clId="{D267DC6C-DA1F-4399-A4E8-5996F3F2A183}" dt="2026-01-26T13:42:57.676" v="1514" actId="478"/>
          <ac:spMkLst>
            <pc:docMk/>
            <pc:sldMk cId="202409439" sldId="273"/>
            <ac:spMk id="20" creationId="{02770A5F-DDDF-E023-3D03-62982480AD78}"/>
          </ac:spMkLst>
        </pc:spChg>
        <pc:grpChg chg="del">
          <ac:chgData name="Tina Mätzke" userId="e9adb643-d928-4b79-9e5d-6a905189abf5" providerId="ADAL" clId="{D267DC6C-DA1F-4399-A4E8-5996F3F2A183}" dt="2026-01-26T13:42:59.684" v="1515" actId="478"/>
          <ac:grpSpMkLst>
            <pc:docMk/>
            <pc:sldMk cId="202409439" sldId="273"/>
            <ac:grpSpMk id="21" creationId="{2F9086B5-1ACE-7335-C7E5-CC909AF32567}"/>
          </ac:grpSpMkLst>
        </pc:grpChg>
        <pc:picChg chg="add mod ord">
          <ac:chgData name="Tina Mätzke" userId="e9adb643-d928-4b79-9e5d-6a905189abf5" providerId="ADAL" clId="{D267DC6C-DA1F-4399-A4E8-5996F3F2A183}" dt="2026-01-26T13:47:40.567" v="1698" actId="1076"/>
          <ac:picMkLst>
            <pc:docMk/>
            <pc:sldMk cId="202409439" sldId="273"/>
            <ac:picMk id="6" creationId="{9CD77A8C-7AD8-8D31-6148-5ADCCD164455}"/>
          </ac:picMkLst>
        </pc:picChg>
        <pc:picChg chg="mod">
          <ac:chgData name="Tina Mätzke" userId="e9adb643-d928-4b79-9e5d-6a905189abf5" providerId="ADAL" clId="{D267DC6C-DA1F-4399-A4E8-5996F3F2A183}" dt="2026-01-26T13:47:09.498" v="1694" actId="1076"/>
          <ac:picMkLst>
            <pc:docMk/>
            <pc:sldMk cId="202409439" sldId="273"/>
            <ac:picMk id="7" creationId="{38AAA162-FE99-7534-D85C-DF25EFE37984}"/>
          </ac:picMkLst>
        </pc:picChg>
        <pc:picChg chg="mod ord">
          <ac:chgData name="Tina Mätzke" userId="e9adb643-d928-4b79-9e5d-6a905189abf5" providerId="ADAL" clId="{D267DC6C-DA1F-4399-A4E8-5996F3F2A183}" dt="2026-01-26T13:47:10.497" v="1695" actId="1076"/>
          <ac:picMkLst>
            <pc:docMk/>
            <pc:sldMk cId="202409439" sldId="273"/>
            <ac:picMk id="11" creationId="{F7EDF477-E421-3576-6C6A-B3995FC91763}"/>
          </ac:picMkLst>
        </pc:picChg>
        <pc:picChg chg="del">
          <ac:chgData name="Tina Mätzke" userId="e9adb643-d928-4b79-9e5d-6a905189abf5" providerId="ADAL" clId="{D267DC6C-DA1F-4399-A4E8-5996F3F2A183}" dt="2026-01-26T13:41:47.226" v="1446" actId="478"/>
          <ac:picMkLst>
            <pc:docMk/>
            <pc:sldMk cId="202409439" sldId="273"/>
            <ac:picMk id="12" creationId="{9A80A21E-F660-62AF-987D-0C287490A3CE}"/>
          </ac:picMkLst>
        </pc:picChg>
        <pc:picChg chg="del">
          <ac:chgData name="Tina Mätzke" userId="e9adb643-d928-4b79-9e5d-6a905189abf5" providerId="ADAL" clId="{D267DC6C-DA1F-4399-A4E8-5996F3F2A183}" dt="2026-01-26T13:42:50.795" v="1510" actId="478"/>
          <ac:picMkLst>
            <pc:docMk/>
            <pc:sldMk cId="202409439" sldId="273"/>
            <ac:picMk id="15" creationId="{FD1D3E3F-86B1-27B6-6293-58050F146337}"/>
          </ac:picMkLst>
        </pc:picChg>
        <pc:picChg chg="mod modCrop">
          <ac:chgData name="Tina Mätzke" userId="e9adb643-d928-4b79-9e5d-6a905189abf5" providerId="ADAL" clId="{D267DC6C-DA1F-4399-A4E8-5996F3F2A183}" dt="2026-01-26T13:47:21.400" v="1697" actId="732"/>
          <ac:picMkLst>
            <pc:docMk/>
            <pc:sldMk cId="202409439" sldId="273"/>
            <ac:picMk id="16" creationId="{2CE9D019-62F0-39B1-F54B-9CBEE11654C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F249C8-A964-415D-B652-5800750E6BA2}" type="doc">
      <dgm:prSet loTypeId="urn:microsoft.com/office/officeart/2005/8/layout/orgChart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da-DK"/>
        </a:p>
      </dgm:t>
    </dgm:pt>
    <dgm:pt modelId="{F70275BB-7FC8-40AA-BD6A-478917351DCD}">
      <dgm:prSet phldrT="[Tekst]" phldr="0"/>
      <dgm:spPr/>
      <dgm:t>
        <a:bodyPr/>
        <a:lstStyle/>
        <a:p>
          <a:r>
            <a:rPr lang="da-DK"/>
            <a:t>AML</a:t>
          </a:r>
          <a:endParaRPr lang="da-DK" dirty="0"/>
        </a:p>
      </dgm:t>
    </dgm:pt>
    <dgm:pt modelId="{DAA3C164-4934-4F34-AAC2-E74F3551B073}" type="parTrans" cxnId="{D0E9C5E2-DDAE-4732-BFE9-967E7745BD8E}">
      <dgm:prSet/>
      <dgm:spPr/>
      <dgm:t>
        <a:bodyPr/>
        <a:lstStyle/>
        <a:p>
          <a:endParaRPr lang="da-DK"/>
        </a:p>
      </dgm:t>
    </dgm:pt>
    <dgm:pt modelId="{37A616D5-B55E-41C0-8796-B5D44E14F74C}" type="sibTrans" cxnId="{D0E9C5E2-DDAE-4732-BFE9-967E7745BD8E}">
      <dgm:prSet/>
      <dgm:spPr/>
      <dgm:t>
        <a:bodyPr/>
        <a:lstStyle/>
        <a:p>
          <a:endParaRPr lang="da-DK"/>
        </a:p>
      </dgm:t>
    </dgm:pt>
    <dgm:pt modelId="{D6C7CB96-CDB0-47F0-BDA6-EACF16AD9A9B}">
      <dgm:prSet phldrT="[Tekst]" phldr="0"/>
      <dgm:spPr/>
      <dgm:t>
        <a:bodyPr/>
        <a:lstStyle/>
        <a:p>
          <a:r>
            <a:rPr lang="da-DK" dirty="0"/>
            <a:t>AMR A</a:t>
          </a:r>
        </a:p>
      </dgm:t>
    </dgm:pt>
    <dgm:pt modelId="{ED541545-0643-4DCA-8A79-8FF90274E9A8}" type="parTrans" cxnId="{F35E5EA2-9064-4029-9D2E-724F8C94CC9E}">
      <dgm:prSet/>
      <dgm:spPr/>
      <dgm:t>
        <a:bodyPr/>
        <a:lstStyle/>
        <a:p>
          <a:endParaRPr lang="da-DK"/>
        </a:p>
      </dgm:t>
    </dgm:pt>
    <dgm:pt modelId="{5D44B0DC-0CFF-4E73-B803-12640D92B4EE}" type="sibTrans" cxnId="{F35E5EA2-9064-4029-9D2E-724F8C94CC9E}">
      <dgm:prSet/>
      <dgm:spPr/>
      <dgm:t>
        <a:bodyPr/>
        <a:lstStyle/>
        <a:p>
          <a:endParaRPr lang="da-DK"/>
        </a:p>
      </dgm:t>
    </dgm:pt>
    <dgm:pt modelId="{DAD7CD89-206E-4A54-A4B8-0AC807FCCB91}">
      <dgm:prSet phldrT="[Tekst]" phldr="0"/>
      <dgm:spPr/>
      <dgm:t>
        <a:bodyPr/>
        <a:lstStyle/>
        <a:p>
          <a:r>
            <a:rPr lang="da-DK"/>
            <a:t>AMR B</a:t>
          </a:r>
          <a:endParaRPr lang="da-DK" dirty="0"/>
        </a:p>
      </dgm:t>
    </dgm:pt>
    <dgm:pt modelId="{3D8A7B00-13A2-4CC9-8186-C27978045672}" type="parTrans" cxnId="{552B7AE2-7DD1-4852-B36C-843C80AFE679}">
      <dgm:prSet/>
      <dgm:spPr/>
      <dgm:t>
        <a:bodyPr/>
        <a:lstStyle/>
        <a:p>
          <a:endParaRPr lang="da-DK"/>
        </a:p>
      </dgm:t>
    </dgm:pt>
    <dgm:pt modelId="{B035EC37-0F2A-40B3-AAD9-24AB79F28419}" type="sibTrans" cxnId="{552B7AE2-7DD1-4852-B36C-843C80AFE679}">
      <dgm:prSet/>
      <dgm:spPr/>
      <dgm:t>
        <a:bodyPr/>
        <a:lstStyle/>
        <a:p>
          <a:endParaRPr lang="da-DK"/>
        </a:p>
      </dgm:t>
    </dgm:pt>
    <dgm:pt modelId="{C3894F19-B172-4A13-A1FD-38384E07BC75}">
      <dgm:prSet phldrT="[Tekst]" phldr="0"/>
      <dgm:spPr/>
      <dgm:t>
        <a:bodyPr/>
        <a:lstStyle/>
        <a:p>
          <a:r>
            <a:rPr lang="da-DK"/>
            <a:t>AMR D</a:t>
          </a:r>
          <a:endParaRPr lang="da-DK" dirty="0"/>
        </a:p>
      </dgm:t>
    </dgm:pt>
    <dgm:pt modelId="{70852830-09A4-4151-9F3B-090DE79C3A5F}" type="parTrans" cxnId="{392AC8AD-8548-4CF6-A684-1FC61F1A5E58}">
      <dgm:prSet/>
      <dgm:spPr/>
      <dgm:t>
        <a:bodyPr/>
        <a:lstStyle/>
        <a:p>
          <a:endParaRPr lang="da-DK"/>
        </a:p>
      </dgm:t>
    </dgm:pt>
    <dgm:pt modelId="{9A11EF54-3FD4-4223-90F8-7CC0520ABCAC}" type="sibTrans" cxnId="{392AC8AD-8548-4CF6-A684-1FC61F1A5E58}">
      <dgm:prSet/>
      <dgm:spPr/>
      <dgm:t>
        <a:bodyPr/>
        <a:lstStyle/>
        <a:p>
          <a:endParaRPr lang="da-DK"/>
        </a:p>
      </dgm:t>
    </dgm:pt>
    <dgm:pt modelId="{67C77B3C-76B3-41B3-A775-227E0EFA7092}">
      <dgm:prSet phldrT="[Tekst]" phldr="0"/>
      <dgm:spPr/>
      <dgm:t>
        <a:bodyPr/>
        <a:lstStyle/>
        <a:p>
          <a:r>
            <a:rPr lang="da-DK"/>
            <a:t>AMR E</a:t>
          </a:r>
          <a:endParaRPr lang="da-DK" dirty="0"/>
        </a:p>
      </dgm:t>
    </dgm:pt>
    <dgm:pt modelId="{5F23D9AF-50BA-4D97-886A-D655C0F586DA}" type="parTrans" cxnId="{DEDBA6B4-406C-47A4-AEF4-703E2982C486}">
      <dgm:prSet/>
      <dgm:spPr/>
      <dgm:t>
        <a:bodyPr/>
        <a:lstStyle/>
        <a:p>
          <a:endParaRPr lang="da-DK"/>
        </a:p>
      </dgm:t>
    </dgm:pt>
    <dgm:pt modelId="{F190B0D2-BF71-4A10-A07A-905E3E03FA69}" type="sibTrans" cxnId="{DEDBA6B4-406C-47A4-AEF4-703E2982C486}">
      <dgm:prSet/>
      <dgm:spPr/>
      <dgm:t>
        <a:bodyPr/>
        <a:lstStyle/>
        <a:p>
          <a:endParaRPr lang="da-DK"/>
        </a:p>
      </dgm:t>
    </dgm:pt>
    <dgm:pt modelId="{EED75E0E-B989-446E-9038-0E17045EDBA0}">
      <dgm:prSet phldrT="[Tekst]" phldr="0"/>
      <dgm:spPr/>
      <dgm:t>
        <a:bodyPr/>
        <a:lstStyle/>
        <a:p>
          <a:r>
            <a:rPr lang="da-DK"/>
            <a:t>AMR Adm</a:t>
          </a:r>
          <a:endParaRPr lang="da-DK" dirty="0"/>
        </a:p>
      </dgm:t>
    </dgm:pt>
    <dgm:pt modelId="{7A21965B-3F4A-4ABB-A889-D707EFE13900}" type="parTrans" cxnId="{FB78D161-9A2B-4ADF-8EC4-D9F4A44B8FFC}">
      <dgm:prSet/>
      <dgm:spPr/>
      <dgm:t>
        <a:bodyPr/>
        <a:lstStyle/>
        <a:p>
          <a:endParaRPr lang="da-DK"/>
        </a:p>
      </dgm:t>
    </dgm:pt>
    <dgm:pt modelId="{CE8514CF-C63E-4BA4-81E4-810BB365FDED}" type="sibTrans" cxnId="{FB78D161-9A2B-4ADF-8EC4-D9F4A44B8FFC}">
      <dgm:prSet/>
      <dgm:spPr/>
      <dgm:t>
        <a:bodyPr/>
        <a:lstStyle/>
        <a:p>
          <a:endParaRPr lang="da-DK"/>
        </a:p>
      </dgm:t>
    </dgm:pt>
    <dgm:pt modelId="{681100F1-0D07-43EF-A7F0-F46C57B4FE33}" type="pres">
      <dgm:prSet presAssocID="{AAF249C8-A964-415D-B652-5800750E6BA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7348C92-F359-483C-AAF8-9CEEEAA21ACF}" type="pres">
      <dgm:prSet presAssocID="{F70275BB-7FC8-40AA-BD6A-478917351DCD}" presName="hierRoot1" presStyleCnt="0">
        <dgm:presLayoutVars>
          <dgm:hierBranch val="init"/>
        </dgm:presLayoutVars>
      </dgm:prSet>
      <dgm:spPr/>
    </dgm:pt>
    <dgm:pt modelId="{6AD0C66C-DA35-4E47-8821-7A4A289DC371}" type="pres">
      <dgm:prSet presAssocID="{F70275BB-7FC8-40AA-BD6A-478917351DCD}" presName="rootComposite1" presStyleCnt="0"/>
      <dgm:spPr/>
    </dgm:pt>
    <dgm:pt modelId="{1F76A6FB-D389-409B-A8E3-74EF47064981}" type="pres">
      <dgm:prSet presAssocID="{F70275BB-7FC8-40AA-BD6A-478917351DCD}" presName="rootText1" presStyleLbl="node0" presStyleIdx="0" presStyleCnt="1">
        <dgm:presLayoutVars>
          <dgm:chPref val="3"/>
        </dgm:presLayoutVars>
      </dgm:prSet>
      <dgm:spPr/>
    </dgm:pt>
    <dgm:pt modelId="{FA87EED4-9973-4139-8D1D-A51831A836C3}" type="pres">
      <dgm:prSet presAssocID="{F70275BB-7FC8-40AA-BD6A-478917351DCD}" presName="rootConnector1" presStyleLbl="node1" presStyleIdx="0" presStyleCnt="0"/>
      <dgm:spPr/>
    </dgm:pt>
    <dgm:pt modelId="{E450904A-97EE-447B-808D-59124987AEE2}" type="pres">
      <dgm:prSet presAssocID="{F70275BB-7FC8-40AA-BD6A-478917351DCD}" presName="hierChild2" presStyleCnt="0"/>
      <dgm:spPr/>
    </dgm:pt>
    <dgm:pt modelId="{681BF643-7E09-46C4-8332-7D5C3D33DDAA}" type="pres">
      <dgm:prSet presAssocID="{ED541545-0643-4DCA-8A79-8FF90274E9A8}" presName="Name37" presStyleLbl="parChTrans1D2" presStyleIdx="0" presStyleCnt="5"/>
      <dgm:spPr/>
    </dgm:pt>
    <dgm:pt modelId="{5CD366C0-FFBC-4118-9928-520111115DD1}" type="pres">
      <dgm:prSet presAssocID="{D6C7CB96-CDB0-47F0-BDA6-EACF16AD9A9B}" presName="hierRoot2" presStyleCnt="0">
        <dgm:presLayoutVars>
          <dgm:hierBranch val="init"/>
        </dgm:presLayoutVars>
      </dgm:prSet>
      <dgm:spPr/>
    </dgm:pt>
    <dgm:pt modelId="{EB4D8E35-4C37-4A5F-BB88-BAA6A7FDAD3A}" type="pres">
      <dgm:prSet presAssocID="{D6C7CB96-CDB0-47F0-BDA6-EACF16AD9A9B}" presName="rootComposite" presStyleCnt="0"/>
      <dgm:spPr/>
    </dgm:pt>
    <dgm:pt modelId="{2A89D5AB-E1D4-495A-9AC6-29AB46F5031B}" type="pres">
      <dgm:prSet presAssocID="{D6C7CB96-CDB0-47F0-BDA6-EACF16AD9A9B}" presName="rootText" presStyleLbl="node2" presStyleIdx="0" presStyleCnt="5">
        <dgm:presLayoutVars>
          <dgm:chPref val="3"/>
        </dgm:presLayoutVars>
      </dgm:prSet>
      <dgm:spPr/>
    </dgm:pt>
    <dgm:pt modelId="{B604C771-9E62-4DC1-BC7E-1D3CB8549801}" type="pres">
      <dgm:prSet presAssocID="{D6C7CB96-CDB0-47F0-BDA6-EACF16AD9A9B}" presName="rootConnector" presStyleLbl="node2" presStyleIdx="0" presStyleCnt="5"/>
      <dgm:spPr/>
    </dgm:pt>
    <dgm:pt modelId="{7C6BC597-D58D-4719-B756-3BE56F1B98AD}" type="pres">
      <dgm:prSet presAssocID="{D6C7CB96-CDB0-47F0-BDA6-EACF16AD9A9B}" presName="hierChild4" presStyleCnt="0"/>
      <dgm:spPr/>
    </dgm:pt>
    <dgm:pt modelId="{0709B775-C5A3-4886-8764-34D8DE2DBFA1}" type="pres">
      <dgm:prSet presAssocID="{D6C7CB96-CDB0-47F0-BDA6-EACF16AD9A9B}" presName="hierChild5" presStyleCnt="0"/>
      <dgm:spPr/>
    </dgm:pt>
    <dgm:pt modelId="{7F32F97C-9CBF-4B59-86F4-1B6E6A7C7488}" type="pres">
      <dgm:prSet presAssocID="{3D8A7B00-13A2-4CC9-8186-C27978045672}" presName="Name37" presStyleLbl="parChTrans1D2" presStyleIdx="1" presStyleCnt="5"/>
      <dgm:spPr/>
    </dgm:pt>
    <dgm:pt modelId="{815D4332-A48C-4C23-A510-549624589F4E}" type="pres">
      <dgm:prSet presAssocID="{DAD7CD89-206E-4A54-A4B8-0AC807FCCB91}" presName="hierRoot2" presStyleCnt="0">
        <dgm:presLayoutVars>
          <dgm:hierBranch val="init"/>
        </dgm:presLayoutVars>
      </dgm:prSet>
      <dgm:spPr/>
    </dgm:pt>
    <dgm:pt modelId="{A9275EB8-4D12-4EE2-964F-3610BCB594C6}" type="pres">
      <dgm:prSet presAssocID="{DAD7CD89-206E-4A54-A4B8-0AC807FCCB91}" presName="rootComposite" presStyleCnt="0"/>
      <dgm:spPr/>
    </dgm:pt>
    <dgm:pt modelId="{6BF92AD0-22C5-483D-9126-651285BF8EC6}" type="pres">
      <dgm:prSet presAssocID="{DAD7CD89-206E-4A54-A4B8-0AC807FCCB91}" presName="rootText" presStyleLbl="node2" presStyleIdx="1" presStyleCnt="5">
        <dgm:presLayoutVars>
          <dgm:chPref val="3"/>
        </dgm:presLayoutVars>
      </dgm:prSet>
      <dgm:spPr/>
    </dgm:pt>
    <dgm:pt modelId="{5674EED0-0B99-40EB-A861-F2829204062C}" type="pres">
      <dgm:prSet presAssocID="{DAD7CD89-206E-4A54-A4B8-0AC807FCCB91}" presName="rootConnector" presStyleLbl="node2" presStyleIdx="1" presStyleCnt="5"/>
      <dgm:spPr/>
    </dgm:pt>
    <dgm:pt modelId="{BBE294D5-C171-4D7A-9ACD-6AF5FCA381F7}" type="pres">
      <dgm:prSet presAssocID="{DAD7CD89-206E-4A54-A4B8-0AC807FCCB91}" presName="hierChild4" presStyleCnt="0"/>
      <dgm:spPr/>
    </dgm:pt>
    <dgm:pt modelId="{A95F7E1F-1C13-4635-95FD-21F37126B0DD}" type="pres">
      <dgm:prSet presAssocID="{DAD7CD89-206E-4A54-A4B8-0AC807FCCB91}" presName="hierChild5" presStyleCnt="0"/>
      <dgm:spPr/>
    </dgm:pt>
    <dgm:pt modelId="{710597EE-1E4A-4846-B765-C5427EF00A35}" type="pres">
      <dgm:prSet presAssocID="{70852830-09A4-4151-9F3B-090DE79C3A5F}" presName="Name37" presStyleLbl="parChTrans1D2" presStyleIdx="2" presStyleCnt="5"/>
      <dgm:spPr/>
    </dgm:pt>
    <dgm:pt modelId="{6F09D02B-950B-4342-83ED-46E7DAF3592D}" type="pres">
      <dgm:prSet presAssocID="{C3894F19-B172-4A13-A1FD-38384E07BC75}" presName="hierRoot2" presStyleCnt="0">
        <dgm:presLayoutVars>
          <dgm:hierBranch val="init"/>
        </dgm:presLayoutVars>
      </dgm:prSet>
      <dgm:spPr/>
    </dgm:pt>
    <dgm:pt modelId="{885BBDA2-B8F7-4A78-A3B7-9E487C18C5A6}" type="pres">
      <dgm:prSet presAssocID="{C3894F19-B172-4A13-A1FD-38384E07BC75}" presName="rootComposite" presStyleCnt="0"/>
      <dgm:spPr/>
    </dgm:pt>
    <dgm:pt modelId="{BAF8C4E7-8BEE-44EA-9932-1B6A6EA31CD7}" type="pres">
      <dgm:prSet presAssocID="{C3894F19-B172-4A13-A1FD-38384E07BC75}" presName="rootText" presStyleLbl="node2" presStyleIdx="2" presStyleCnt="5">
        <dgm:presLayoutVars>
          <dgm:chPref val="3"/>
        </dgm:presLayoutVars>
      </dgm:prSet>
      <dgm:spPr/>
    </dgm:pt>
    <dgm:pt modelId="{D3679F38-D7DE-4317-A8F0-653FD4FBD346}" type="pres">
      <dgm:prSet presAssocID="{C3894F19-B172-4A13-A1FD-38384E07BC75}" presName="rootConnector" presStyleLbl="node2" presStyleIdx="2" presStyleCnt="5"/>
      <dgm:spPr/>
    </dgm:pt>
    <dgm:pt modelId="{9B80D19E-7E13-42FE-9890-B77B03972114}" type="pres">
      <dgm:prSet presAssocID="{C3894F19-B172-4A13-A1FD-38384E07BC75}" presName="hierChild4" presStyleCnt="0"/>
      <dgm:spPr/>
    </dgm:pt>
    <dgm:pt modelId="{15DDA419-4DCA-4DD3-B799-E53F804E71CF}" type="pres">
      <dgm:prSet presAssocID="{C3894F19-B172-4A13-A1FD-38384E07BC75}" presName="hierChild5" presStyleCnt="0"/>
      <dgm:spPr/>
    </dgm:pt>
    <dgm:pt modelId="{DE8E2627-5F0B-4670-95D7-B128D67C8A03}" type="pres">
      <dgm:prSet presAssocID="{5F23D9AF-50BA-4D97-886A-D655C0F586DA}" presName="Name37" presStyleLbl="parChTrans1D2" presStyleIdx="3" presStyleCnt="5"/>
      <dgm:spPr/>
    </dgm:pt>
    <dgm:pt modelId="{FA2A2E88-A9C4-4DFC-8B5D-EE3F54BBA426}" type="pres">
      <dgm:prSet presAssocID="{67C77B3C-76B3-41B3-A775-227E0EFA7092}" presName="hierRoot2" presStyleCnt="0">
        <dgm:presLayoutVars>
          <dgm:hierBranch val="init"/>
        </dgm:presLayoutVars>
      </dgm:prSet>
      <dgm:spPr/>
    </dgm:pt>
    <dgm:pt modelId="{9151FBD8-5F1A-4932-9E4B-4CC25878CD04}" type="pres">
      <dgm:prSet presAssocID="{67C77B3C-76B3-41B3-A775-227E0EFA7092}" presName="rootComposite" presStyleCnt="0"/>
      <dgm:spPr/>
    </dgm:pt>
    <dgm:pt modelId="{848A1824-2A85-4849-B594-941DEAA18307}" type="pres">
      <dgm:prSet presAssocID="{67C77B3C-76B3-41B3-A775-227E0EFA7092}" presName="rootText" presStyleLbl="node2" presStyleIdx="3" presStyleCnt="5">
        <dgm:presLayoutVars>
          <dgm:chPref val="3"/>
        </dgm:presLayoutVars>
      </dgm:prSet>
      <dgm:spPr/>
    </dgm:pt>
    <dgm:pt modelId="{75232E64-4BEF-4810-8FAF-FF2D4423988D}" type="pres">
      <dgm:prSet presAssocID="{67C77B3C-76B3-41B3-A775-227E0EFA7092}" presName="rootConnector" presStyleLbl="node2" presStyleIdx="3" presStyleCnt="5"/>
      <dgm:spPr/>
    </dgm:pt>
    <dgm:pt modelId="{CC79A8C5-360D-4585-B076-F8CE8DCBCEB7}" type="pres">
      <dgm:prSet presAssocID="{67C77B3C-76B3-41B3-A775-227E0EFA7092}" presName="hierChild4" presStyleCnt="0"/>
      <dgm:spPr/>
    </dgm:pt>
    <dgm:pt modelId="{F7ACBFBA-4193-4EE2-AE06-33EAD26FA205}" type="pres">
      <dgm:prSet presAssocID="{67C77B3C-76B3-41B3-A775-227E0EFA7092}" presName="hierChild5" presStyleCnt="0"/>
      <dgm:spPr/>
    </dgm:pt>
    <dgm:pt modelId="{D3E88F3F-3E1E-493C-AF7B-57173C0E3A9D}" type="pres">
      <dgm:prSet presAssocID="{7A21965B-3F4A-4ABB-A889-D707EFE13900}" presName="Name37" presStyleLbl="parChTrans1D2" presStyleIdx="4" presStyleCnt="5"/>
      <dgm:spPr/>
    </dgm:pt>
    <dgm:pt modelId="{4310B1E7-1C7C-49CF-A633-40F947468D23}" type="pres">
      <dgm:prSet presAssocID="{EED75E0E-B989-446E-9038-0E17045EDBA0}" presName="hierRoot2" presStyleCnt="0">
        <dgm:presLayoutVars>
          <dgm:hierBranch val="init"/>
        </dgm:presLayoutVars>
      </dgm:prSet>
      <dgm:spPr/>
    </dgm:pt>
    <dgm:pt modelId="{077E713D-00AF-4A60-80A9-7456EB20028B}" type="pres">
      <dgm:prSet presAssocID="{EED75E0E-B989-446E-9038-0E17045EDBA0}" presName="rootComposite" presStyleCnt="0"/>
      <dgm:spPr/>
    </dgm:pt>
    <dgm:pt modelId="{94FFF58E-E27E-4B02-B71E-3FA7A2C564D7}" type="pres">
      <dgm:prSet presAssocID="{EED75E0E-B989-446E-9038-0E17045EDBA0}" presName="rootText" presStyleLbl="node2" presStyleIdx="4" presStyleCnt="5">
        <dgm:presLayoutVars>
          <dgm:chPref val="3"/>
        </dgm:presLayoutVars>
      </dgm:prSet>
      <dgm:spPr/>
    </dgm:pt>
    <dgm:pt modelId="{A7D48CCB-8A89-4D0F-8360-4F0A06A45F8B}" type="pres">
      <dgm:prSet presAssocID="{EED75E0E-B989-446E-9038-0E17045EDBA0}" presName="rootConnector" presStyleLbl="node2" presStyleIdx="4" presStyleCnt="5"/>
      <dgm:spPr/>
    </dgm:pt>
    <dgm:pt modelId="{C7D145FD-1378-42BA-806E-7B9B46A52BF7}" type="pres">
      <dgm:prSet presAssocID="{EED75E0E-B989-446E-9038-0E17045EDBA0}" presName="hierChild4" presStyleCnt="0"/>
      <dgm:spPr/>
    </dgm:pt>
    <dgm:pt modelId="{5E628645-1B0D-4CEB-BEB4-E60177E0AA85}" type="pres">
      <dgm:prSet presAssocID="{EED75E0E-B989-446E-9038-0E17045EDBA0}" presName="hierChild5" presStyleCnt="0"/>
      <dgm:spPr/>
    </dgm:pt>
    <dgm:pt modelId="{4E033C94-A0BD-4D5B-B9E2-A7B866782AAF}" type="pres">
      <dgm:prSet presAssocID="{F70275BB-7FC8-40AA-BD6A-478917351DCD}" presName="hierChild3" presStyleCnt="0"/>
      <dgm:spPr/>
    </dgm:pt>
  </dgm:ptLst>
  <dgm:cxnLst>
    <dgm:cxn modelId="{0330BE04-CF7D-40E2-9BFA-CF23E9DD0B52}" type="presOf" srcId="{AAF249C8-A964-415D-B652-5800750E6BA2}" destId="{681100F1-0D07-43EF-A7F0-F46C57B4FE33}" srcOrd="0" destOrd="0" presId="urn:microsoft.com/office/officeart/2005/8/layout/orgChart1"/>
    <dgm:cxn modelId="{6FA2482B-4D50-46B6-ACCC-78A5B4DBC4F8}" type="presOf" srcId="{EED75E0E-B989-446E-9038-0E17045EDBA0}" destId="{A7D48CCB-8A89-4D0F-8360-4F0A06A45F8B}" srcOrd="1" destOrd="0" presId="urn:microsoft.com/office/officeart/2005/8/layout/orgChart1"/>
    <dgm:cxn modelId="{9E68FE5C-A8C1-4E5F-A47D-8E37835667C5}" type="presOf" srcId="{EED75E0E-B989-446E-9038-0E17045EDBA0}" destId="{94FFF58E-E27E-4B02-B71E-3FA7A2C564D7}" srcOrd="0" destOrd="0" presId="urn:microsoft.com/office/officeart/2005/8/layout/orgChart1"/>
    <dgm:cxn modelId="{4C817260-0C75-40EA-99BB-BEAC08C27CA6}" type="presOf" srcId="{F70275BB-7FC8-40AA-BD6A-478917351DCD}" destId="{1F76A6FB-D389-409B-A8E3-74EF47064981}" srcOrd="0" destOrd="0" presId="urn:microsoft.com/office/officeart/2005/8/layout/orgChart1"/>
    <dgm:cxn modelId="{FB78D161-9A2B-4ADF-8EC4-D9F4A44B8FFC}" srcId="{F70275BB-7FC8-40AA-BD6A-478917351DCD}" destId="{EED75E0E-B989-446E-9038-0E17045EDBA0}" srcOrd="4" destOrd="0" parTransId="{7A21965B-3F4A-4ABB-A889-D707EFE13900}" sibTransId="{CE8514CF-C63E-4BA4-81E4-810BB365FDED}"/>
    <dgm:cxn modelId="{D7599744-FFD1-49B4-917F-39D2C798839C}" type="presOf" srcId="{3D8A7B00-13A2-4CC9-8186-C27978045672}" destId="{7F32F97C-9CBF-4B59-86F4-1B6E6A7C7488}" srcOrd="0" destOrd="0" presId="urn:microsoft.com/office/officeart/2005/8/layout/orgChart1"/>
    <dgm:cxn modelId="{C758B346-2EF4-49C2-A95E-6DB2512AC58A}" type="presOf" srcId="{5F23D9AF-50BA-4D97-886A-D655C0F586DA}" destId="{DE8E2627-5F0B-4670-95D7-B128D67C8A03}" srcOrd="0" destOrd="0" presId="urn:microsoft.com/office/officeart/2005/8/layout/orgChart1"/>
    <dgm:cxn modelId="{20110683-1C16-43F7-B508-678BE1CA6B6A}" type="presOf" srcId="{67C77B3C-76B3-41B3-A775-227E0EFA7092}" destId="{848A1824-2A85-4849-B594-941DEAA18307}" srcOrd="0" destOrd="0" presId="urn:microsoft.com/office/officeart/2005/8/layout/orgChart1"/>
    <dgm:cxn modelId="{F35E5EA2-9064-4029-9D2E-724F8C94CC9E}" srcId="{F70275BB-7FC8-40AA-BD6A-478917351DCD}" destId="{D6C7CB96-CDB0-47F0-BDA6-EACF16AD9A9B}" srcOrd="0" destOrd="0" parTransId="{ED541545-0643-4DCA-8A79-8FF90274E9A8}" sibTransId="{5D44B0DC-0CFF-4E73-B803-12640D92B4EE}"/>
    <dgm:cxn modelId="{392AC8AD-8548-4CF6-A684-1FC61F1A5E58}" srcId="{F70275BB-7FC8-40AA-BD6A-478917351DCD}" destId="{C3894F19-B172-4A13-A1FD-38384E07BC75}" srcOrd="2" destOrd="0" parTransId="{70852830-09A4-4151-9F3B-090DE79C3A5F}" sibTransId="{9A11EF54-3FD4-4223-90F8-7CC0520ABCAC}"/>
    <dgm:cxn modelId="{A54A1AB0-3EAE-45D5-9510-F28FAB3DF8D0}" type="presOf" srcId="{D6C7CB96-CDB0-47F0-BDA6-EACF16AD9A9B}" destId="{2A89D5AB-E1D4-495A-9AC6-29AB46F5031B}" srcOrd="0" destOrd="0" presId="urn:microsoft.com/office/officeart/2005/8/layout/orgChart1"/>
    <dgm:cxn modelId="{21B203B4-C1C8-4FF8-91C8-F4FAD168970F}" type="presOf" srcId="{70852830-09A4-4151-9F3B-090DE79C3A5F}" destId="{710597EE-1E4A-4846-B765-C5427EF00A35}" srcOrd="0" destOrd="0" presId="urn:microsoft.com/office/officeart/2005/8/layout/orgChart1"/>
    <dgm:cxn modelId="{DEDBA6B4-406C-47A4-AEF4-703E2982C486}" srcId="{F70275BB-7FC8-40AA-BD6A-478917351DCD}" destId="{67C77B3C-76B3-41B3-A775-227E0EFA7092}" srcOrd="3" destOrd="0" parTransId="{5F23D9AF-50BA-4D97-886A-D655C0F586DA}" sibTransId="{F190B0D2-BF71-4A10-A07A-905E3E03FA69}"/>
    <dgm:cxn modelId="{3A2706BB-8F3E-41FC-A532-1ECC3007CD28}" type="presOf" srcId="{ED541545-0643-4DCA-8A79-8FF90274E9A8}" destId="{681BF643-7E09-46C4-8332-7D5C3D33DDAA}" srcOrd="0" destOrd="0" presId="urn:microsoft.com/office/officeart/2005/8/layout/orgChart1"/>
    <dgm:cxn modelId="{22B16CC5-DAED-4770-B48D-1F2235861CC8}" type="presOf" srcId="{C3894F19-B172-4A13-A1FD-38384E07BC75}" destId="{D3679F38-D7DE-4317-A8F0-653FD4FBD346}" srcOrd="1" destOrd="0" presId="urn:microsoft.com/office/officeart/2005/8/layout/orgChart1"/>
    <dgm:cxn modelId="{D90DE1C7-F8BB-4C22-9C0D-CC17E18DA514}" type="presOf" srcId="{C3894F19-B172-4A13-A1FD-38384E07BC75}" destId="{BAF8C4E7-8BEE-44EA-9932-1B6A6EA31CD7}" srcOrd="0" destOrd="0" presId="urn:microsoft.com/office/officeart/2005/8/layout/orgChart1"/>
    <dgm:cxn modelId="{0CB7A6CC-2094-49AA-B1F3-0FEEFF49836C}" type="presOf" srcId="{7A21965B-3F4A-4ABB-A889-D707EFE13900}" destId="{D3E88F3F-3E1E-493C-AF7B-57173C0E3A9D}" srcOrd="0" destOrd="0" presId="urn:microsoft.com/office/officeart/2005/8/layout/orgChart1"/>
    <dgm:cxn modelId="{25E6F4CD-B8BA-41A8-88DF-20352613C843}" type="presOf" srcId="{DAD7CD89-206E-4A54-A4B8-0AC807FCCB91}" destId="{5674EED0-0B99-40EB-A861-F2829204062C}" srcOrd="1" destOrd="0" presId="urn:microsoft.com/office/officeart/2005/8/layout/orgChart1"/>
    <dgm:cxn modelId="{730816DD-64E6-4B1F-83F9-8CCB873D0795}" type="presOf" srcId="{67C77B3C-76B3-41B3-A775-227E0EFA7092}" destId="{75232E64-4BEF-4810-8FAF-FF2D4423988D}" srcOrd="1" destOrd="0" presId="urn:microsoft.com/office/officeart/2005/8/layout/orgChart1"/>
    <dgm:cxn modelId="{552B7AE2-7DD1-4852-B36C-843C80AFE679}" srcId="{F70275BB-7FC8-40AA-BD6A-478917351DCD}" destId="{DAD7CD89-206E-4A54-A4B8-0AC807FCCB91}" srcOrd="1" destOrd="0" parTransId="{3D8A7B00-13A2-4CC9-8186-C27978045672}" sibTransId="{B035EC37-0F2A-40B3-AAD9-24AB79F28419}"/>
    <dgm:cxn modelId="{D0E9C5E2-DDAE-4732-BFE9-967E7745BD8E}" srcId="{AAF249C8-A964-415D-B652-5800750E6BA2}" destId="{F70275BB-7FC8-40AA-BD6A-478917351DCD}" srcOrd="0" destOrd="0" parTransId="{DAA3C164-4934-4F34-AAC2-E74F3551B073}" sibTransId="{37A616D5-B55E-41C0-8796-B5D44E14F74C}"/>
    <dgm:cxn modelId="{8B5E7AE3-DB86-427C-84C8-53FC70A4CFED}" type="presOf" srcId="{F70275BB-7FC8-40AA-BD6A-478917351DCD}" destId="{FA87EED4-9973-4139-8D1D-A51831A836C3}" srcOrd="1" destOrd="0" presId="urn:microsoft.com/office/officeart/2005/8/layout/orgChart1"/>
    <dgm:cxn modelId="{E0401DE4-611D-465D-9F23-4B90A7075E46}" type="presOf" srcId="{D6C7CB96-CDB0-47F0-BDA6-EACF16AD9A9B}" destId="{B604C771-9E62-4DC1-BC7E-1D3CB8549801}" srcOrd="1" destOrd="0" presId="urn:microsoft.com/office/officeart/2005/8/layout/orgChart1"/>
    <dgm:cxn modelId="{F4B82FEA-E47D-4932-9019-CACB9A7E98D9}" type="presOf" srcId="{DAD7CD89-206E-4A54-A4B8-0AC807FCCB91}" destId="{6BF92AD0-22C5-483D-9126-651285BF8EC6}" srcOrd="0" destOrd="0" presId="urn:microsoft.com/office/officeart/2005/8/layout/orgChart1"/>
    <dgm:cxn modelId="{14FCF39A-8093-40EF-BCC1-ED502B0E8B50}" type="presParOf" srcId="{681100F1-0D07-43EF-A7F0-F46C57B4FE33}" destId="{B7348C92-F359-483C-AAF8-9CEEEAA21ACF}" srcOrd="0" destOrd="0" presId="urn:microsoft.com/office/officeart/2005/8/layout/orgChart1"/>
    <dgm:cxn modelId="{12C0D26F-BB24-4E3C-8FEB-D18A732F981E}" type="presParOf" srcId="{B7348C92-F359-483C-AAF8-9CEEEAA21ACF}" destId="{6AD0C66C-DA35-4E47-8821-7A4A289DC371}" srcOrd="0" destOrd="0" presId="urn:microsoft.com/office/officeart/2005/8/layout/orgChart1"/>
    <dgm:cxn modelId="{67187B5C-E9EF-48A5-85D9-BD73C074721E}" type="presParOf" srcId="{6AD0C66C-DA35-4E47-8821-7A4A289DC371}" destId="{1F76A6FB-D389-409B-A8E3-74EF47064981}" srcOrd="0" destOrd="0" presId="urn:microsoft.com/office/officeart/2005/8/layout/orgChart1"/>
    <dgm:cxn modelId="{F7CA02D4-89C0-4AEC-A822-88AB7ACBD6ED}" type="presParOf" srcId="{6AD0C66C-DA35-4E47-8821-7A4A289DC371}" destId="{FA87EED4-9973-4139-8D1D-A51831A836C3}" srcOrd="1" destOrd="0" presId="urn:microsoft.com/office/officeart/2005/8/layout/orgChart1"/>
    <dgm:cxn modelId="{8EA11BC1-CCE6-4AFE-A174-272ABD63D535}" type="presParOf" srcId="{B7348C92-F359-483C-AAF8-9CEEEAA21ACF}" destId="{E450904A-97EE-447B-808D-59124987AEE2}" srcOrd="1" destOrd="0" presId="urn:microsoft.com/office/officeart/2005/8/layout/orgChart1"/>
    <dgm:cxn modelId="{F981928C-CE2C-4895-AA28-69B77CA39A1C}" type="presParOf" srcId="{E450904A-97EE-447B-808D-59124987AEE2}" destId="{681BF643-7E09-46C4-8332-7D5C3D33DDAA}" srcOrd="0" destOrd="0" presId="urn:microsoft.com/office/officeart/2005/8/layout/orgChart1"/>
    <dgm:cxn modelId="{494B10B4-F85C-49B8-AD63-3E7F573A2605}" type="presParOf" srcId="{E450904A-97EE-447B-808D-59124987AEE2}" destId="{5CD366C0-FFBC-4118-9928-520111115DD1}" srcOrd="1" destOrd="0" presId="urn:microsoft.com/office/officeart/2005/8/layout/orgChart1"/>
    <dgm:cxn modelId="{EF2C7E4E-D661-440C-B36C-898AA64DC62E}" type="presParOf" srcId="{5CD366C0-FFBC-4118-9928-520111115DD1}" destId="{EB4D8E35-4C37-4A5F-BB88-BAA6A7FDAD3A}" srcOrd="0" destOrd="0" presId="urn:microsoft.com/office/officeart/2005/8/layout/orgChart1"/>
    <dgm:cxn modelId="{2C584610-3EE1-4799-BF68-55598460BA0F}" type="presParOf" srcId="{EB4D8E35-4C37-4A5F-BB88-BAA6A7FDAD3A}" destId="{2A89D5AB-E1D4-495A-9AC6-29AB46F5031B}" srcOrd="0" destOrd="0" presId="urn:microsoft.com/office/officeart/2005/8/layout/orgChart1"/>
    <dgm:cxn modelId="{DBF3B91A-E4D9-46BE-BE6F-2D8446EBF2C2}" type="presParOf" srcId="{EB4D8E35-4C37-4A5F-BB88-BAA6A7FDAD3A}" destId="{B604C771-9E62-4DC1-BC7E-1D3CB8549801}" srcOrd="1" destOrd="0" presId="urn:microsoft.com/office/officeart/2005/8/layout/orgChart1"/>
    <dgm:cxn modelId="{644E4B18-8353-4F27-8678-F86737AB3436}" type="presParOf" srcId="{5CD366C0-FFBC-4118-9928-520111115DD1}" destId="{7C6BC597-D58D-4719-B756-3BE56F1B98AD}" srcOrd="1" destOrd="0" presId="urn:microsoft.com/office/officeart/2005/8/layout/orgChart1"/>
    <dgm:cxn modelId="{7BAD1C01-DA90-4279-A9F6-DCE862DF8F19}" type="presParOf" srcId="{5CD366C0-FFBC-4118-9928-520111115DD1}" destId="{0709B775-C5A3-4886-8764-34D8DE2DBFA1}" srcOrd="2" destOrd="0" presId="urn:microsoft.com/office/officeart/2005/8/layout/orgChart1"/>
    <dgm:cxn modelId="{943AC0C8-2AA2-4AB9-9851-62BD154F8BFA}" type="presParOf" srcId="{E450904A-97EE-447B-808D-59124987AEE2}" destId="{7F32F97C-9CBF-4B59-86F4-1B6E6A7C7488}" srcOrd="2" destOrd="0" presId="urn:microsoft.com/office/officeart/2005/8/layout/orgChart1"/>
    <dgm:cxn modelId="{E5131706-A078-47D8-896D-460CD60E22AB}" type="presParOf" srcId="{E450904A-97EE-447B-808D-59124987AEE2}" destId="{815D4332-A48C-4C23-A510-549624589F4E}" srcOrd="3" destOrd="0" presId="urn:microsoft.com/office/officeart/2005/8/layout/orgChart1"/>
    <dgm:cxn modelId="{827B6113-8329-4853-B2AF-C61E1A8DB77D}" type="presParOf" srcId="{815D4332-A48C-4C23-A510-549624589F4E}" destId="{A9275EB8-4D12-4EE2-964F-3610BCB594C6}" srcOrd="0" destOrd="0" presId="urn:microsoft.com/office/officeart/2005/8/layout/orgChart1"/>
    <dgm:cxn modelId="{811B11E8-0E6F-4BF3-AB6F-8C332ED86BEB}" type="presParOf" srcId="{A9275EB8-4D12-4EE2-964F-3610BCB594C6}" destId="{6BF92AD0-22C5-483D-9126-651285BF8EC6}" srcOrd="0" destOrd="0" presId="urn:microsoft.com/office/officeart/2005/8/layout/orgChart1"/>
    <dgm:cxn modelId="{354553CE-985E-4D5C-9025-9C863A65D708}" type="presParOf" srcId="{A9275EB8-4D12-4EE2-964F-3610BCB594C6}" destId="{5674EED0-0B99-40EB-A861-F2829204062C}" srcOrd="1" destOrd="0" presId="urn:microsoft.com/office/officeart/2005/8/layout/orgChart1"/>
    <dgm:cxn modelId="{BEC39ACC-C7BD-42D5-87F5-3FF0A928F619}" type="presParOf" srcId="{815D4332-A48C-4C23-A510-549624589F4E}" destId="{BBE294D5-C171-4D7A-9ACD-6AF5FCA381F7}" srcOrd="1" destOrd="0" presId="urn:microsoft.com/office/officeart/2005/8/layout/orgChart1"/>
    <dgm:cxn modelId="{D28725B9-E5CF-4717-B8C2-BE23B09F6459}" type="presParOf" srcId="{815D4332-A48C-4C23-A510-549624589F4E}" destId="{A95F7E1F-1C13-4635-95FD-21F37126B0DD}" srcOrd="2" destOrd="0" presId="urn:microsoft.com/office/officeart/2005/8/layout/orgChart1"/>
    <dgm:cxn modelId="{3FA42F68-789E-4294-BE63-7FD6FBAAB121}" type="presParOf" srcId="{E450904A-97EE-447B-808D-59124987AEE2}" destId="{710597EE-1E4A-4846-B765-C5427EF00A35}" srcOrd="4" destOrd="0" presId="urn:microsoft.com/office/officeart/2005/8/layout/orgChart1"/>
    <dgm:cxn modelId="{516AB631-8CA4-46CE-A2E5-BB9CEBBC17D3}" type="presParOf" srcId="{E450904A-97EE-447B-808D-59124987AEE2}" destId="{6F09D02B-950B-4342-83ED-46E7DAF3592D}" srcOrd="5" destOrd="0" presId="urn:microsoft.com/office/officeart/2005/8/layout/orgChart1"/>
    <dgm:cxn modelId="{40675FB2-DCDA-4742-9BD1-D82F302B5274}" type="presParOf" srcId="{6F09D02B-950B-4342-83ED-46E7DAF3592D}" destId="{885BBDA2-B8F7-4A78-A3B7-9E487C18C5A6}" srcOrd="0" destOrd="0" presId="urn:microsoft.com/office/officeart/2005/8/layout/orgChart1"/>
    <dgm:cxn modelId="{C69FFCF2-4431-4232-AECD-2D18F0ADF27F}" type="presParOf" srcId="{885BBDA2-B8F7-4A78-A3B7-9E487C18C5A6}" destId="{BAF8C4E7-8BEE-44EA-9932-1B6A6EA31CD7}" srcOrd="0" destOrd="0" presId="urn:microsoft.com/office/officeart/2005/8/layout/orgChart1"/>
    <dgm:cxn modelId="{C2DB2649-09AA-49C5-AF03-DD3C6905D7CC}" type="presParOf" srcId="{885BBDA2-B8F7-4A78-A3B7-9E487C18C5A6}" destId="{D3679F38-D7DE-4317-A8F0-653FD4FBD346}" srcOrd="1" destOrd="0" presId="urn:microsoft.com/office/officeart/2005/8/layout/orgChart1"/>
    <dgm:cxn modelId="{0979E317-CC96-4E0A-9892-87326014BE70}" type="presParOf" srcId="{6F09D02B-950B-4342-83ED-46E7DAF3592D}" destId="{9B80D19E-7E13-42FE-9890-B77B03972114}" srcOrd="1" destOrd="0" presId="urn:microsoft.com/office/officeart/2005/8/layout/orgChart1"/>
    <dgm:cxn modelId="{E5393D51-FEFE-42A0-911C-A58F6676D6B7}" type="presParOf" srcId="{6F09D02B-950B-4342-83ED-46E7DAF3592D}" destId="{15DDA419-4DCA-4DD3-B799-E53F804E71CF}" srcOrd="2" destOrd="0" presId="urn:microsoft.com/office/officeart/2005/8/layout/orgChart1"/>
    <dgm:cxn modelId="{A4960DE1-7B1A-408B-8AEF-2330A7554DF0}" type="presParOf" srcId="{E450904A-97EE-447B-808D-59124987AEE2}" destId="{DE8E2627-5F0B-4670-95D7-B128D67C8A03}" srcOrd="6" destOrd="0" presId="urn:microsoft.com/office/officeart/2005/8/layout/orgChart1"/>
    <dgm:cxn modelId="{615A01F4-6D10-4954-A285-CAA8CF65B87A}" type="presParOf" srcId="{E450904A-97EE-447B-808D-59124987AEE2}" destId="{FA2A2E88-A9C4-4DFC-8B5D-EE3F54BBA426}" srcOrd="7" destOrd="0" presId="urn:microsoft.com/office/officeart/2005/8/layout/orgChart1"/>
    <dgm:cxn modelId="{A2C5A3DC-5F2A-431C-912E-FB668ADAD3D2}" type="presParOf" srcId="{FA2A2E88-A9C4-4DFC-8B5D-EE3F54BBA426}" destId="{9151FBD8-5F1A-4932-9E4B-4CC25878CD04}" srcOrd="0" destOrd="0" presId="urn:microsoft.com/office/officeart/2005/8/layout/orgChart1"/>
    <dgm:cxn modelId="{C21E8B73-34D6-46DE-A4F9-6ADA3242BDBA}" type="presParOf" srcId="{9151FBD8-5F1A-4932-9E4B-4CC25878CD04}" destId="{848A1824-2A85-4849-B594-941DEAA18307}" srcOrd="0" destOrd="0" presId="urn:microsoft.com/office/officeart/2005/8/layout/orgChart1"/>
    <dgm:cxn modelId="{689B50C2-9C5F-449F-B1AB-9C395595E9FC}" type="presParOf" srcId="{9151FBD8-5F1A-4932-9E4B-4CC25878CD04}" destId="{75232E64-4BEF-4810-8FAF-FF2D4423988D}" srcOrd="1" destOrd="0" presId="urn:microsoft.com/office/officeart/2005/8/layout/orgChart1"/>
    <dgm:cxn modelId="{ED988525-70E8-4EE0-ADB9-DBA9D2C8D00A}" type="presParOf" srcId="{FA2A2E88-A9C4-4DFC-8B5D-EE3F54BBA426}" destId="{CC79A8C5-360D-4585-B076-F8CE8DCBCEB7}" srcOrd="1" destOrd="0" presId="urn:microsoft.com/office/officeart/2005/8/layout/orgChart1"/>
    <dgm:cxn modelId="{C0A1001B-31E2-481D-9DD4-6961FCE211CF}" type="presParOf" srcId="{FA2A2E88-A9C4-4DFC-8B5D-EE3F54BBA426}" destId="{F7ACBFBA-4193-4EE2-AE06-33EAD26FA205}" srcOrd="2" destOrd="0" presId="urn:microsoft.com/office/officeart/2005/8/layout/orgChart1"/>
    <dgm:cxn modelId="{07677B77-A3C0-4296-8801-66340D8ADDE6}" type="presParOf" srcId="{E450904A-97EE-447B-808D-59124987AEE2}" destId="{D3E88F3F-3E1E-493C-AF7B-57173C0E3A9D}" srcOrd="8" destOrd="0" presId="urn:microsoft.com/office/officeart/2005/8/layout/orgChart1"/>
    <dgm:cxn modelId="{0EB5E87F-468E-4C97-8B4D-F00CE6F6B86A}" type="presParOf" srcId="{E450904A-97EE-447B-808D-59124987AEE2}" destId="{4310B1E7-1C7C-49CF-A633-40F947468D23}" srcOrd="9" destOrd="0" presId="urn:microsoft.com/office/officeart/2005/8/layout/orgChart1"/>
    <dgm:cxn modelId="{86DADBE7-2DFB-4A5E-BDAA-0C1D5FD06994}" type="presParOf" srcId="{4310B1E7-1C7C-49CF-A633-40F947468D23}" destId="{077E713D-00AF-4A60-80A9-7456EB20028B}" srcOrd="0" destOrd="0" presId="urn:microsoft.com/office/officeart/2005/8/layout/orgChart1"/>
    <dgm:cxn modelId="{E56B0D15-5DB2-4252-87B9-754F04A1FA7A}" type="presParOf" srcId="{077E713D-00AF-4A60-80A9-7456EB20028B}" destId="{94FFF58E-E27E-4B02-B71E-3FA7A2C564D7}" srcOrd="0" destOrd="0" presId="urn:microsoft.com/office/officeart/2005/8/layout/orgChart1"/>
    <dgm:cxn modelId="{4E46F358-AD97-4201-B6D1-802BCF9C4EED}" type="presParOf" srcId="{077E713D-00AF-4A60-80A9-7456EB20028B}" destId="{A7D48CCB-8A89-4D0F-8360-4F0A06A45F8B}" srcOrd="1" destOrd="0" presId="urn:microsoft.com/office/officeart/2005/8/layout/orgChart1"/>
    <dgm:cxn modelId="{9C6C8507-6686-4A6F-A9FE-C13689FC949D}" type="presParOf" srcId="{4310B1E7-1C7C-49CF-A633-40F947468D23}" destId="{C7D145FD-1378-42BA-806E-7B9B46A52BF7}" srcOrd="1" destOrd="0" presId="urn:microsoft.com/office/officeart/2005/8/layout/orgChart1"/>
    <dgm:cxn modelId="{DD14C807-73EA-4B5B-A228-8056DB53BE79}" type="presParOf" srcId="{4310B1E7-1C7C-49CF-A633-40F947468D23}" destId="{5E628645-1B0D-4CEB-BEB4-E60177E0AA85}" srcOrd="2" destOrd="0" presId="urn:microsoft.com/office/officeart/2005/8/layout/orgChart1"/>
    <dgm:cxn modelId="{05567519-D555-4F40-8B91-5E66F523FB6C}" type="presParOf" srcId="{B7348C92-F359-483C-AAF8-9CEEEAA21ACF}" destId="{4E033C94-A0BD-4D5B-B9E2-A7B866782A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88F3F-3E1E-493C-AF7B-57173C0E3A9D}">
      <dsp:nvSpPr>
        <dsp:cNvPr id="0" name=""/>
        <dsp:cNvSpPr/>
      </dsp:nvSpPr>
      <dsp:spPr>
        <a:xfrm>
          <a:off x="4590341" y="4302542"/>
          <a:ext cx="3803673" cy="330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035"/>
              </a:lnTo>
              <a:lnTo>
                <a:pt x="3803673" y="165035"/>
              </a:lnTo>
              <a:lnTo>
                <a:pt x="3803673" y="33007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8E2627-5F0B-4670-95D7-B128D67C8A03}">
      <dsp:nvSpPr>
        <dsp:cNvPr id="0" name=""/>
        <dsp:cNvSpPr/>
      </dsp:nvSpPr>
      <dsp:spPr>
        <a:xfrm>
          <a:off x="4590341" y="4302542"/>
          <a:ext cx="1901836" cy="330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035"/>
              </a:lnTo>
              <a:lnTo>
                <a:pt x="1901836" y="165035"/>
              </a:lnTo>
              <a:lnTo>
                <a:pt x="1901836" y="33007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0597EE-1E4A-4846-B765-C5427EF00A35}">
      <dsp:nvSpPr>
        <dsp:cNvPr id="0" name=""/>
        <dsp:cNvSpPr/>
      </dsp:nvSpPr>
      <dsp:spPr>
        <a:xfrm>
          <a:off x="4544621" y="4302542"/>
          <a:ext cx="91440" cy="3300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007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32F97C-9CBF-4B59-86F4-1B6E6A7C7488}">
      <dsp:nvSpPr>
        <dsp:cNvPr id="0" name=""/>
        <dsp:cNvSpPr/>
      </dsp:nvSpPr>
      <dsp:spPr>
        <a:xfrm>
          <a:off x="2688504" y="4302542"/>
          <a:ext cx="1901836" cy="330070"/>
        </a:xfrm>
        <a:custGeom>
          <a:avLst/>
          <a:gdLst/>
          <a:ahLst/>
          <a:cxnLst/>
          <a:rect l="0" t="0" r="0" b="0"/>
          <a:pathLst>
            <a:path>
              <a:moveTo>
                <a:pt x="1901836" y="0"/>
              </a:moveTo>
              <a:lnTo>
                <a:pt x="1901836" y="165035"/>
              </a:lnTo>
              <a:lnTo>
                <a:pt x="0" y="165035"/>
              </a:lnTo>
              <a:lnTo>
                <a:pt x="0" y="33007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BF643-7E09-46C4-8332-7D5C3D33DDAA}">
      <dsp:nvSpPr>
        <dsp:cNvPr id="0" name=""/>
        <dsp:cNvSpPr/>
      </dsp:nvSpPr>
      <dsp:spPr>
        <a:xfrm>
          <a:off x="786667" y="4302542"/>
          <a:ext cx="3803673" cy="330070"/>
        </a:xfrm>
        <a:custGeom>
          <a:avLst/>
          <a:gdLst/>
          <a:ahLst/>
          <a:cxnLst/>
          <a:rect l="0" t="0" r="0" b="0"/>
          <a:pathLst>
            <a:path>
              <a:moveTo>
                <a:pt x="3803673" y="0"/>
              </a:moveTo>
              <a:lnTo>
                <a:pt x="3803673" y="165035"/>
              </a:lnTo>
              <a:lnTo>
                <a:pt x="0" y="165035"/>
              </a:lnTo>
              <a:lnTo>
                <a:pt x="0" y="33007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76A6FB-D389-409B-A8E3-74EF47064981}">
      <dsp:nvSpPr>
        <dsp:cNvPr id="0" name=""/>
        <dsp:cNvSpPr/>
      </dsp:nvSpPr>
      <dsp:spPr>
        <a:xfrm>
          <a:off x="3804458" y="3516659"/>
          <a:ext cx="1571766" cy="7858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900" kern="1200"/>
            <a:t>AML</a:t>
          </a:r>
          <a:endParaRPr lang="da-DK" sz="2900" kern="1200" dirty="0"/>
        </a:p>
      </dsp:txBody>
      <dsp:txXfrm>
        <a:off x="3804458" y="3516659"/>
        <a:ext cx="1571766" cy="785883"/>
      </dsp:txXfrm>
    </dsp:sp>
    <dsp:sp modelId="{2A89D5AB-E1D4-495A-9AC6-29AB46F5031B}">
      <dsp:nvSpPr>
        <dsp:cNvPr id="0" name=""/>
        <dsp:cNvSpPr/>
      </dsp:nvSpPr>
      <dsp:spPr>
        <a:xfrm>
          <a:off x="784" y="4632613"/>
          <a:ext cx="1571766" cy="7858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900" kern="1200" dirty="0"/>
            <a:t>AMR A</a:t>
          </a:r>
        </a:p>
      </dsp:txBody>
      <dsp:txXfrm>
        <a:off x="784" y="4632613"/>
        <a:ext cx="1571766" cy="785883"/>
      </dsp:txXfrm>
    </dsp:sp>
    <dsp:sp modelId="{6BF92AD0-22C5-483D-9126-651285BF8EC6}">
      <dsp:nvSpPr>
        <dsp:cNvPr id="0" name=""/>
        <dsp:cNvSpPr/>
      </dsp:nvSpPr>
      <dsp:spPr>
        <a:xfrm>
          <a:off x="1902621" y="4632613"/>
          <a:ext cx="1571766" cy="7858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900" kern="1200"/>
            <a:t>AMR B</a:t>
          </a:r>
          <a:endParaRPr lang="da-DK" sz="2900" kern="1200" dirty="0"/>
        </a:p>
      </dsp:txBody>
      <dsp:txXfrm>
        <a:off x="1902621" y="4632613"/>
        <a:ext cx="1571766" cy="785883"/>
      </dsp:txXfrm>
    </dsp:sp>
    <dsp:sp modelId="{BAF8C4E7-8BEE-44EA-9932-1B6A6EA31CD7}">
      <dsp:nvSpPr>
        <dsp:cNvPr id="0" name=""/>
        <dsp:cNvSpPr/>
      </dsp:nvSpPr>
      <dsp:spPr>
        <a:xfrm>
          <a:off x="3804458" y="4632613"/>
          <a:ext cx="1571766" cy="7858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900" kern="1200"/>
            <a:t>AMR D</a:t>
          </a:r>
          <a:endParaRPr lang="da-DK" sz="2900" kern="1200" dirty="0"/>
        </a:p>
      </dsp:txBody>
      <dsp:txXfrm>
        <a:off x="3804458" y="4632613"/>
        <a:ext cx="1571766" cy="785883"/>
      </dsp:txXfrm>
    </dsp:sp>
    <dsp:sp modelId="{848A1824-2A85-4849-B594-941DEAA18307}">
      <dsp:nvSpPr>
        <dsp:cNvPr id="0" name=""/>
        <dsp:cNvSpPr/>
      </dsp:nvSpPr>
      <dsp:spPr>
        <a:xfrm>
          <a:off x="5706295" y="4632613"/>
          <a:ext cx="1571766" cy="7858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900" kern="1200"/>
            <a:t>AMR E</a:t>
          </a:r>
          <a:endParaRPr lang="da-DK" sz="2900" kern="1200" dirty="0"/>
        </a:p>
      </dsp:txBody>
      <dsp:txXfrm>
        <a:off x="5706295" y="4632613"/>
        <a:ext cx="1571766" cy="785883"/>
      </dsp:txXfrm>
    </dsp:sp>
    <dsp:sp modelId="{94FFF58E-E27E-4B02-B71E-3FA7A2C564D7}">
      <dsp:nvSpPr>
        <dsp:cNvPr id="0" name=""/>
        <dsp:cNvSpPr/>
      </dsp:nvSpPr>
      <dsp:spPr>
        <a:xfrm>
          <a:off x="7608132" y="4632613"/>
          <a:ext cx="1571766" cy="7858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900" kern="1200"/>
            <a:t>AMR Adm</a:t>
          </a:r>
          <a:endParaRPr lang="da-DK" sz="2900" kern="1200" dirty="0"/>
        </a:p>
      </dsp:txBody>
      <dsp:txXfrm>
        <a:off x="7608132" y="4632613"/>
        <a:ext cx="1571766" cy="7858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5947BDF8-2014-1F47-8AC5-E2FFCFC964E3}" type="datetimeFigureOut">
              <a:rPr lang="da-DK" smtClean="0"/>
              <a:t>26-01-2026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992351" y="3270976"/>
            <a:ext cx="7941937" cy="2677467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5622535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30188948-C786-8B4D-9A2B-33588A78BAC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8428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AC9177C5-4CA8-E44A-75FF-9F90BBAB09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6250" y="4548207"/>
            <a:ext cx="15168562" cy="1714500"/>
          </a:xfrm>
          <a:prstGeom prst="rect">
            <a:avLst/>
          </a:prstGeom>
        </p:spPr>
        <p:txBody>
          <a:bodyPr/>
          <a:lstStyle>
            <a:lvl1pPr>
              <a:defRPr sz="7900" b="1" i="0">
                <a:solidFill>
                  <a:srgbClr val="004274"/>
                </a:solidFill>
                <a:latin typeface="Montserrat Black" pitchFamily="2" charset="77"/>
              </a:defRPr>
            </a:lvl1pPr>
            <a:lvl2pPr>
              <a:defRPr sz="7900" b="1" i="0">
                <a:latin typeface="Montserrat Black" pitchFamily="2" charset="77"/>
              </a:defRPr>
            </a:lvl2pPr>
            <a:lvl3pPr>
              <a:defRPr sz="7900" b="1" i="0">
                <a:latin typeface="Montserrat Black" pitchFamily="2" charset="77"/>
              </a:defRPr>
            </a:lvl3pPr>
            <a:lvl4pPr>
              <a:defRPr sz="7900" b="1" i="0">
                <a:latin typeface="Montserrat Black" pitchFamily="2" charset="77"/>
              </a:defRPr>
            </a:lvl4pPr>
            <a:lvl5pPr>
              <a:defRPr sz="7900" b="1" i="0">
                <a:latin typeface="Montserrat Black" pitchFamily="2" charset="77"/>
              </a:defRPr>
            </a:lvl5pPr>
          </a:lstStyle>
          <a:p>
            <a:pPr lvl="0"/>
            <a:r>
              <a:rPr lang="da-DK" dirty="0"/>
              <a:t>Forsidemulighed 1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FDDD96FD-7A5B-10AA-7033-80924E9396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6250" y="5730875"/>
            <a:ext cx="15216187" cy="1981200"/>
          </a:xfrm>
          <a:prstGeom prst="rect">
            <a:avLst/>
          </a:prstGeom>
        </p:spPr>
        <p:txBody>
          <a:bodyPr/>
          <a:lstStyle>
            <a:lvl1pPr>
              <a:defRPr sz="4600" b="0" i="0">
                <a:solidFill>
                  <a:srgbClr val="004274"/>
                </a:solidFill>
                <a:latin typeface="Montserrat" pitchFamily="2" charset="77"/>
              </a:defRPr>
            </a:lvl1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FC209FE-2D7C-189C-B077-019B963A6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kt og teks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8514D92-BDA6-F697-6CB9-7775DA499C3D}"/>
              </a:ext>
            </a:extLst>
          </p:cNvPr>
          <p:cNvSpPr/>
          <p:nvPr userDrawn="1"/>
        </p:nvSpPr>
        <p:spPr>
          <a:xfrm>
            <a:off x="10079999" y="0"/>
            <a:ext cx="10024101" cy="11309350"/>
          </a:xfrm>
          <a:prstGeom prst="rect">
            <a:avLst/>
          </a:prstGeom>
          <a:solidFill>
            <a:srgbClr val="0042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EC0E36C0-5080-56AC-ED24-98C119D19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748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C82F5845-26BA-6C23-C1E1-53861E15C7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12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chemeClr val="bg1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042017C9-0F3E-A8BF-E4E8-D0D6B8889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0"/>
            <a:ext cx="10080000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42C0ED-24C9-2232-64B3-A62EE86232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733601" y="230400"/>
            <a:ext cx="2101916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1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objek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2B3BD51-E8E1-68F6-2A5E-26AB10328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BA698535-0249-A51C-1A33-28F15F9ED9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2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FA1733C-44EB-63C4-AAF0-E1A92625DD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16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302" y="1620000"/>
            <a:ext cx="10023798" cy="9674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128445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objek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BA698535-0249-A51C-1A33-28F15F9ED9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2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FA1733C-44EB-63C4-AAF0-E1A92625DD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16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302" y="1620000"/>
            <a:ext cx="9667398" cy="9674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5D9AE9E8-8113-5781-4494-4B06FB431900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804BFA-10FA-6EFE-E1C1-3B2192D68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60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objek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5348F37-30EB-0A98-C569-A553F3A6A26D}"/>
              </a:ext>
            </a:extLst>
          </p:cNvPr>
          <p:cNvSpPr/>
          <p:nvPr userDrawn="1"/>
        </p:nvSpPr>
        <p:spPr>
          <a:xfrm>
            <a:off x="-1" y="0"/>
            <a:ext cx="10051200" cy="11309350"/>
          </a:xfrm>
          <a:prstGeom prst="rect">
            <a:avLst/>
          </a:prstGeom>
          <a:solidFill>
            <a:srgbClr val="0042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302" y="0"/>
            <a:ext cx="10023798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BA698535-0249-A51C-1A33-28F15F9ED9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2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FA1733C-44EB-63C4-AAF0-E1A92625DD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16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chemeClr val="bg1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DD875E-BA41-8B19-0532-CA2927FB2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31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objek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5348F37-30EB-0A98-C569-A553F3A6A26D}"/>
              </a:ext>
            </a:extLst>
          </p:cNvPr>
          <p:cNvSpPr/>
          <p:nvPr userDrawn="1"/>
        </p:nvSpPr>
        <p:spPr>
          <a:xfrm>
            <a:off x="-1" y="0"/>
            <a:ext cx="10051200" cy="11309350"/>
          </a:xfrm>
          <a:prstGeom prst="rect">
            <a:avLst/>
          </a:prstGeom>
          <a:solidFill>
            <a:srgbClr val="0042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302" y="0"/>
            <a:ext cx="9667398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BA698535-0249-A51C-1A33-28F15F9ED9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2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FA1733C-44EB-63C4-AAF0-E1A92625DD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16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chemeClr val="bg1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5D9AE9E8-8113-5781-4494-4B06FB431900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804BFA-10FA-6EFE-E1C1-3B2192D68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72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0"/>
            <a:ext cx="20104100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DD875E-BA41-8B19-0532-CA2927FB2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53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0"/>
            <a:ext cx="19744100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38788F04-FAB9-758B-62CC-299B14E533E4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BCDC35-D650-4BE5-88C8-22C2BA611A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55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625350"/>
            <a:ext cx="20102400" cy="968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DD875E-BA41-8B19-0532-CA2927FB2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04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625350"/>
            <a:ext cx="19744100" cy="968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362D0F18-C0F7-DC9E-8E63-DBF8678F34E3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76169F-9E16-0420-EE0F-D5E7D55190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53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med overskrif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3101350"/>
            <a:ext cx="20102400" cy="82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DD875E-BA41-8B19-0532-CA2927FB2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E7D73FC4-73AB-4169-2222-F0E2F1D6FA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0800" y="1782001"/>
            <a:ext cx="15625450" cy="131935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218619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EC44EA90-81BB-032A-2023-3F5721CF5AC8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>
              <a:solidFill>
                <a:srgbClr val="004274"/>
              </a:solidFill>
            </a:endParaRP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AC9177C5-4CA8-E44A-75FF-9F90BBAB09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6250" y="4548207"/>
            <a:ext cx="15168562" cy="1714500"/>
          </a:xfrm>
          <a:prstGeom prst="rect">
            <a:avLst/>
          </a:prstGeom>
        </p:spPr>
        <p:txBody>
          <a:bodyPr/>
          <a:lstStyle>
            <a:lvl1pPr>
              <a:defRPr sz="7900" b="1" i="0">
                <a:solidFill>
                  <a:schemeClr val="bg1"/>
                </a:solidFill>
                <a:latin typeface="Montserrat Black" pitchFamily="2" charset="77"/>
              </a:defRPr>
            </a:lvl1pPr>
            <a:lvl2pPr>
              <a:defRPr sz="7900" b="1" i="0">
                <a:latin typeface="Montserrat Black" pitchFamily="2" charset="77"/>
              </a:defRPr>
            </a:lvl2pPr>
            <a:lvl3pPr>
              <a:defRPr sz="7900" b="1" i="0">
                <a:latin typeface="Montserrat Black" pitchFamily="2" charset="77"/>
              </a:defRPr>
            </a:lvl3pPr>
            <a:lvl4pPr>
              <a:defRPr sz="7900" b="1" i="0">
                <a:latin typeface="Montserrat Black" pitchFamily="2" charset="77"/>
              </a:defRPr>
            </a:lvl4pPr>
            <a:lvl5pPr>
              <a:defRPr sz="7900" b="1" i="0">
                <a:latin typeface="Montserrat Black" pitchFamily="2" charset="77"/>
              </a:defRPr>
            </a:lvl5pPr>
          </a:lstStyle>
          <a:p>
            <a:pPr lvl="0"/>
            <a:r>
              <a:rPr lang="da-DK" dirty="0"/>
              <a:t>Forsidemulighed 2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FDDD96FD-7A5B-10AA-7033-80924E9396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6250" y="5730875"/>
            <a:ext cx="15216187" cy="1981200"/>
          </a:xfrm>
          <a:prstGeom prst="rect">
            <a:avLst/>
          </a:prstGeom>
        </p:spPr>
        <p:txBody>
          <a:bodyPr/>
          <a:lstStyle>
            <a:lvl1pPr>
              <a:defRPr sz="46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FC209FE-2D7C-189C-B077-019B963A6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733601" y="230400"/>
            <a:ext cx="2101916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93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med overskrif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3101350"/>
            <a:ext cx="19744100" cy="82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E7D73FC4-73AB-4169-2222-F0E2F1D6FA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0800" y="1782001"/>
            <a:ext cx="15625450" cy="131935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3" name="bg object 16">
            <a:extLst>
              <a:ext uri="{FF2B5EF4-FFF2-40B4-BE49-F238E27FC236}">
                <a16:creationId xmlns:a16="http://schemas.microsoft.com/office/drawing/2014/main" id="{AD3F5544-F911-ED81-5446-88B708901E0D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EFD3F0-79CB-C95F-F1A3-5FB8D7C92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0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dterstillet teks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F5366223-CB52-D043-E87D-60FD0363E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7259" y="4768182"/>
            <a:ext cx="11749582" cy="45422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E824003-68A6-5817-66DD-278B9230DC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7259" y="3444875"/>
            <a:ext cx="11749582" cy="1295400"/>
          </a:xfrm>
          <a:prstGeom prst="rect">
            <a:avLst/>
          </a:prstGeom>
        </p:spPr>
        <p:txBody>
          <a:bodyPr/>
          <a:lstStyle>
            <a:lvl1pPr algn="ctr"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4AF1CAE-3780-49AF-03AF-94EF92587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88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dterstillet teks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g object 16">
            <a:extLst>
              <a:ext uri="{FF2B5EF4-FFF2-40B4-BE49-F238E27FC236}">
                <a16:creationId xmlns:a16="http://schemas.microsoft.com/office/drawing/2014/main" id="{AD3F5544-F911-ED81-5446-88B708901E0D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EFD3F0-79CB-C95F-F1A3-5FB8D7C92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F5366223-CB52-D043-E87D-60FD0363E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7259" y="4768182"/>
            <a:ext cx="11749582" cy="45422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E824003-68A6-5817-66DD-278B9230DC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7259" y="3444875"/>
            <a:ext cx="11749582" cy="1295400"/>
          </a:xfrm>
          <a:prstGeom prst="rect">
            <a:avLst/>
          </a:prstGeom>
        </p:spPr>
        <p:txBody>
          <a:bodyPr/>
          <a:lstStyle>
            <a:lvl1pPr algn="ctr"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1794502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D787AEC-DD19-D4B8-AA7A-4B07CFB6D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0562"/>
            <a:ext cx="20124288" cy="1131991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FC209FE-2D7C-189C-B077-019B963A69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733601" y="230400"/>
            <a:ext cx="2101916" cy="729591"/>
          </a:xfrm>
          <a:prstGeom prst="rect">
            <a:avLst/>
          </a:prstGeom>
        </p:spPr>
      </p:pic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184CD184-C250-0678-D9A0-74021300D6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7259" y="3780000"/>
            <a:ext cx="11749582" cy="1295400"/>
          </a:xfrm>
          <a:prstGeom prst="rect">
            <a:avLst/>
          </a:prstGeom>
        </p:spPr>
        <p:txBody>
          <a:bodyPr/>
          <a:lstStyle>
            <a:lvl1pPr algn="ctr">
              <a:defRPr sz="6000" b="1" i="0">
                <a:solidFill>
                  <a:schemeClr val="bg1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 err="1"/>
              <a:t>Skillerside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49165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06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EC44EA90-81BB-032A-2023-3F5721CF5AC8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>
              <a:solidFill>
                <a:srgbClr val="004274"/>
              </a:solidFill>
            </a:endParaRP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AC9177C5-4CA8-E44A-75FF-9F90BBAB09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06000" y="4554000"/>
            <a:ext cx="9799450" cy="1100675"/>
          </a:xfrm>
          <a:prstGeom prst="rect">
            <a:avLst/>
          </a:prstGeom>
        </p:spPr>
        <p:txBody>
          <a:bodyPr/>
          <a:lstStyle>
            <a:lvl1pPr>
              <a:defRPr sz="5900" b="1" i="0">
                <a:solidFill>
                  <a:schemeClr val="bg1"/>
                </a:solidFill>
                <a:latin typeface="Montserrat Black" pitchFamily="2" charset="77"/>
              </a:defRPr>
            </a:lvl1pPr>
            <a:lvl2pPr>
              <a:defRPr sz="7900" b="1" i="0">
                <a:latin typeface="Montserrat Black" pitchFamily="2" charset="77"/>
              </a:defRPr>
            </a:lvl2pPr>
            <a:lvl3pPr>
              <a:defRPr sz="7900" b="1" i="0">
                <a:latin typeface="Montserrat Black" pitchFamily="2" charset="77"/>
              </a:defRPr>
            </a:lvl3pPr>
            <a:lvl4pPr>
              <a:defRPr sz="7900" b="1" i="0">
                <a:latin typeface="Montserrat Black" pitchFamily="2" charset="77"/>
              </a:defRPr>
            </a:lvl4pPr>
            <a:lvl5pPr>
              <a:defRPr sz="7900" b="1" i="0">
                <a:latin typeface="Montserrat Black" pitchFamily="2" charset="77"/>
              </a:defRPr>
            </a:lvl5pPr>
          </a:lstStyle>
          <a:p>
            <a:pPr lvl="0"/>
            <a:r>
              <a:rPr lang="da-DK" dirty="0"/>
              <a:t>Forsidemulighed 3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FDDD96FD-7A5B-10AA-7033-80924E9396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6337" y="5502275"/>
            <a:ext cx="9809113" cy="1438068"/>
          </a:xfrm>
          <a:prstGeom prst="rect">
            <a:avLst/>
          </a:prstGeom>
        </p:spPr>
        <p:txBody>
          <a:bodyPr/>
          <a:lstStyle>
            <a:lvl1pPr>
              <a:defRPr sz="46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FC209FE-2D7C-189C-B077-019B963A6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733601" y="230400"/>
            <a:ext cx="2101916" cy="72959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A96F8F8-9F4E-5C4F-1F06-953E73696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522"/>
          <a:stretch/>
        </p:blipFill>
        <p:spPr>
          <a:xfrm>
            <a:off x="3088800" y="2961604"/>
            <a:ext cx="4418459" cy="538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9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gsorden/ind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5D4CF59-C96E-F6DD-A286-BDAB803E0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2400" y="4024800"/>
            <a:ext cx="11532250" cy="604996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200000"/>
              </a:lnSpc>
              <a:buFont typeface="+mj-lt"/>
              <a:buAutoNum type="arabicPeriod"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11EF355-C4C9-52DD-7D98-3EFC002EF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800" y="2235600"/>
            <a:ext cx="1153225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Dagsorden/indhold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B3BD51-E8E1-68F6-2A5E-26AB10328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gsorden/ind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5D4CF59-C96E-F6DD-A286-BDAB803E0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2400" y="4024800"/>
            <a:ext cx="11532250" cy="604996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2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11EF355-C4C9-52DD-7D98-3EFC002EF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800" y="2235600"/>
            <a:ext cx="1153225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Dagsorden/indhold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B3BD51-E8E1-68F6-2A5E-26AB10328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7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gsorden/indho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5D4CF59-C96E-F6DD-A286-BDAB803E0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2400" y="4024800"/>
            <a:ext cx="11532250" cy="604996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200000"/>
              </a:lnSpc>
              <a:buFont typeface="+mj-lt"/>
              <a:buAutoNum type="arabicPeriod"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11EF355-C4C9-52DD-7D98-3EFC002EF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800" y="2235600"/>
            <a:ext cx="1153225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Dagsorden/indhold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A5D830A8-EDF4-A5A8-69DB-ED1F5752BE7B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9080B9-2040-ACF6-9B61-287BCC595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6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gsorden/indhold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5D4CF59-C96E-F6DD-A286-BDAB803E0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2400" y="4024800"/>
            <a:ext cx="11532250" cy="604996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2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11EF355-C4C9-52DD-7D98-3EFC002EF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800" y="2235600"/>
            <a:ext cx="1153225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Dagsorden/indhold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A5D830A8-EDF4-A5A8-69DB-ED1F5752BE7B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9080B9-2040-ACF6-9B61-287BCC595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4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kt og teks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2B3BD51-E8E1-68F6-2A5E-26AB10328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EC0E36C0-5080-56AC-ED24-98C119D19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748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C82F5845-26BA-6C23-C1E1-53861E15C7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12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042017C9-0F3E-A8BF-E4E8-D0D6B8889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0"/>
            <a:ext cx="10080000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2284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kt og teks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EC0E36C0-5080-56AC-ED24-98C119D19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748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C82F5845-26BA-6C23-C1E1-53861E15C7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12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042017C9-0F3E-A8BF-E4E8-D0D6B8889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0"/>
            <a:ext cx="10080000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bg object 16">
            <a:extLst>
              <a:ext uri="{FF2B5EF4-FFF2-40B4-BE49-F238E27FC236}">
                <a16:creationId xmlns:a16="http://schemas.microsoft.com/office/drawing/2014/main" id="{36F9E0B1-B975-3B8F-971D-77AEC834DA3A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0E0B5B5-8508-F172-ACB7-43D18A1DB9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7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2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6" r:id="rId10"/>
    <p:sldLayoutId id="2147483673" r:id="rId11"/>
    <p:sldLayoutId id="2147483675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illede 35">
            <a:extLst>
              <a:ext uri="{FF2B5EF4-FFF2-40B4-BE49-F238E27FC236}">
                <a16:creationId xmlns:a16="http://schemas.microsoft.com/office/drawing/2014/main" id="{89A722BA-9B09-B2A5-1133-D76B008B6E9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-585368" y="6199916"/>
            <a:ext cx="3865575" cy="1487121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205A0F36-3DA7-58B5-9E2E-9C8DB8B64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535240" y="2756731"/>
            <a:ext cx="8042205" cy="6336704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0BB77BA-704B-CA61-56D6-D1FBD5EF8E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002" y="542107"/>
            <a:ext cx="15168562" cy="1714500"/>
          </a:xfrm>
        </p:spPr>
        <p:txBody>
          <a:bodyPr/>
          <a:lstStyle/>
          <a:p>
            <a:r>
              <a:rPr lang="da-DK" sz="6000" dirty="0"/>
              <a:t>Forebyggelse og Håndtering af vold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068F33D-8919-88CD-DCD4-D18A9B78DE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92062" y="10229230"/>
            <a:ext cx="4012038" cy="1080120"/>
          </a:xfrm>
        </p:spPr>
        <p:txBody>
          <a:bodyPr/>
          <a:lstStyle/>
          <a:p>
            <a:r>
              <a:rPr lang="da-DK" b="1" dirty="0"/>
              <a:t>Fjord</a:t>
            </a:r>
            <a:r>
              <a:rPr lang="da-DK" b="1" dirty="0">
                <a:solidFill>
                  <a:schemeClr val="tx1"/>
                </a:solidFill>
              </a:rPr>
              <a:t>skolen</a:t>
            </a:r>
            <a:endParaRPr lang="da-DK" b="1" dirty="0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72B50778-D96C-9536-A8D9-411D068E192F}"/>
              </a:ext>
            </a:extLst>
          </p:cNvPr>
          <p:cNvGrpSpPr/>
          <p:nvPr/>
        </p:nvGrpSpPr>
        <p:grpSpPr>
          <a:xfrm>
            <a:off x="17540882" y="3963230"/>
            <a:ext cx="2288112" cy="6266000"/>
            <a:chOff x="922217" y="673344"/>
            <a:chExt cx="3489570" cy="8164144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A3210EE5-6341-7C52-D54C-491C84C6CD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55924" y="8099912"/>
              <a:ext cx="2660307" cy="737576"/>
            </a:xfrm>
            <a:custGeom>
              <a:avLst/>
              <a:gdLst>
                <a:gd name="G0" fmla="+- 2178 0 0"/>
                <a:gd name="G1" fmla="+- 21600 0 2178"/>
                <a:gd name="G2" fmla="*/ 2178 1 2"/>
                <a:gd name="G3" fmla="+- 21600 0 G2"/>
                <a:gd name="G4" fmla="+/ 2178 21600 2"/>
                <a:gd name="G5" fmla="+/ G1 0 2"/>
                <a:gd name="G6" fmla="*/ 21600 21600 2178"/>
                <a:gd name="G7" fmla="*/ G6 1 2"/>
                <a:gd name="G8" fmla="+- 21600 0 G7"/>
                <a:gd name="G9" fmla="*/ 21600 1 2"/>
                <a:gd name="G10" fmla="+- 2178 0 G9"/>
                <a:gd name="G11" fmla="?: G10 G8 0"/>
                <a:gd name="G12" fmla="?: G10 G7 21600"/>
                <a:gd name="T0" fmla="*/ 20511 w 21600"/>
                <a:gd name="T1" fmla="*/ 10800 h 21600"/>
                <a:gd name="T2" fmla="*/ 10800 w 21600"/>
                <a:gd name="T3" fmla="*/ 21600 h 21600"/>
                <a:gd name="T4" fmla="*/ 1089 w 21600"/>
                <a:gd name="T5" fmla="*/ 10800 h 21600"/>
                <a:gd name="T6" fmla="*/ 10800 w 21600"/>
                <a:gd name="T7" fmla="*/ 0 h 21600"/>
                <a:gd name="T8" fmla="*/ 2889 w 21600"/>
                <a:gd name="T9" fmla="*/ 2889 h 21600"/>
                <a:gd name="T10" fmla="*/ 18711 w 21600"/>
                <a:gd name="T11" fmla="*/ 1871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178" y="21600"/>
                  </a:lnTo>
                  <a:lnTo>
                    <a:pt x="1942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0" algn="ctr">
                  <a:solidFill>
                    <a:srgbClr val="0066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45016" tIns="45016" rIns="45016" bIns="45016" numCol="1" anchor="t" anchorCtr="0" compatLnSpc="1">
              <a:prstTxWarp prst="textNoShape">
                <a:avLst/>
              </a:prstTxWarp>
            </a:bodyPr>
            <a:lstStyle/>
            <a:p>
              <a:endParaRPr lang="da-DK" sz="2216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16D162FA-97D3-835D-4852-64780D617069}"/>
                </a:ext>
              </a:extLst>
            </p:cNvPr>
            <p:cNvGrpSpPr/>
            <p:nvPr/>
          </p:nvGrpSpPr>
          <p:grpSpPr>
            <a:xfrm>
              <a:off x="922217" y="673344"/>
              <a:ext cx="3489570" cy="7356233"/>
              <a:chOff x="922217" y="673344"/>
              <a:chExt cx="3489570" cy="7356233"/>
            </a:xfrm>
          </p:grpSpPr>
          <p:sp>
            <p:nvSpPr>
              <p:cNvPr id="13" name="AutoShape 2">
                <a:extLst>
                  <a:ext uri="{FF2B5EF4-FFF2-40B4-BE49-F238E27FC236}">
                    <a16:creationId xmlns:a16="http://schemas.microsoft.com/office/drawing/2014/main" id="{A64B6450-60C3-A110-5AB2-16DEDA1B3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4971" y="1206745"/>
                <a:ext cx="871416" cy="128172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57150" algn="ctr">
                <a:solidFill>
                  <a:srgbClr val="66A3C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45016" tIns="45016" rIns="45016" bIns="45016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2216"/>
              </a:p>
            </p:txBody>
          </p:sp>
          <p:sp>
            <p:nvSpPr>
              <p:cNvPr id="14" name="AutoShape 6">
                <a:extLst>
                  <a:ext uri="{FF2B5EF4-FFF2-40B4-BE49-F238E27FC236}">
                    <a16:creationId xmlns:a16="http://schemas.microsoft.com/office/drawing/2014/main" id="{756EC778-B651-F37E-A84C-EC545401F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09616" y="2488469"/>
                <a:ext cx="1969477" cy="5541108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57150" algn="ctr">
                <a:solidFill>
                  <a:srgbClr val="004D7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45016" tIns="45016" rIns="45016" bIns="45016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2216"/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76326258-3F9B-D471-8979-5C242FEBB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939" y="2150453"/>
                <a:ext cx="1688123" cy="449384"/>
              </a:xfrm>
              <a:prstGeom prst="rect">
                <a:avLst/>
              </a:prstGeom>
              <a:solidFill>
                <a:srgbClr val="004D7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99C2D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45016" tIns="45016" rIns="45016" bIns="45016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2216"/>
              </a:p>
            </p:txBody>
          </p:sp>
          <p:sp>
            <p:nvSpPr>
              <p:cNvPr id="16" name="AutoShape 8">
                <a:extLst>
                  <a:ext uri="{FF2B5EF4-FFF2-40B4-BE49-F238E27FC236}">
                    <a16:creationId xmlns:a16="http://schemas.microsoft.com/office/drawing/2014/main" id="{BC32BFEA-AFDC-1BEF-239C-6E493ACEF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939" y="673344"/>
                <a:ext cx="1688123" cy="617416"/>
              </a:xfrm>
              <a:prstGeom prst="triangle">
                <a:avLst>
                  <a:gd name="adj" fmla="val 50000"/>
                </a:avLst>
              </a:prstGeom>
              <a:solidFill>
                <a:srgbClr val="004D7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0" algn="ctr">
                    <a:solidFill>
                      <a:srgbClr val="0066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45016" tIns="45016" rIns="45016" bIns="45016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2216"/>
              </a:p>
            </p:txBody>
          </p:sp>
          <p:cxnSp>
            <p:nvCxnSpPr>
              <p:cNvPr id="17" name="AutoShape 9">
                <a:extLst>
                  <a:ext uri="{FF2B5EF4-FFF2-40B4-BE49-F238E27FC236}">
                    <a16:creationId xmlns:a16="http://schemas.microsoft.com/office/drawing/2014/main" id="{DEEF8760-7F4D-9B33-E2F1-2EA161E33C5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511063" y="1277085"/>
                <a:ext cx="900724" cy="226647"/>
              </a:xfrm>
              <a:prstGeom prst="straightConnector1">
                <a:avLst/>
              </a:prstGeom>
              <a:noFill/>
              <a:ln w="5715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AutoShape 10">
                <a:extLst>
                  <a:ext uri="{FF2B5EF4-FFF2-40B4-BE49-F238E27FC236}">
                    <a16:creationId xmlns:a16="http://schemas.microsoft.com/office/drawing/2014/main" id="{E5B2A622-8040-A48D-B4D2-2C728C5F9DE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511063" y="1925761"/>
                <a:ext cx="900724" cy="224692"/>
              </a:xfrm>
              <a:prstGeom prst="straightConnector1">
                <a:avLst/>
              </a:prstGeom>
              <a:noFill/>
              <a:ln w="57150" algn="ctr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A0322CE5-66F6-F470-9228-45732DC51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724" y="1306391"/>
                <a:ext cx="304800" cy="820616"/>
              </a:xfrm>
              <a:prstGeom prst="rect">
                <a:avLst/>
              </a:prstGeom>
              <a:solidFill>
                <a:srgbClr val="FFC000"/>
              </a:solidFill>
              <a:ln w="31750" algn="ctr">
                <a:solidFill>
                  <a:srgbClr val="FFC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45016" tIns="45016" rIns="45016" bIns="45016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2216"/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0826823A-6D8A-76EF-B99F-4BFAB2025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016" y="6783024"/>
                <a:ext cx="515816" cy="1195753"/>
              </a:xfrm>
              <a:prstGeom prst="rect">
                <a:avLst/>
              </a:prstGeom>
              <a:solidFill>
                <a:srgbClr val="FFFFFF"/>
              </a:solidFill>
              <a:ln w="31750" algn="ctr">
                <a:solidFill>
                  <a:srgbClr val="0066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45016" tIns="45016" rIns="45016" bIns="45016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2216"/>
              </a:p>
            </p:txBody>
          </p:sp>
          <p:sp>
            <p:nvSpPr>
              <p:cNvPr id="21" name="Oval 13">
                <a:extLst>
                  <a:ext uri="{FF2B5EF4-FFF2-40B4-BE49-F238E27FC236}">
                    <a16:creationId xmlns:a16="http://schemas.microsoft.com/office/drawing/2014/main" id="{9CAABA55-BE60-BB65-DACA-ADC84EC3D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9863" y="7181608"/>
                <a:ext cx="113323" cy="113323"/>
              </a:xfrm>
              <a:prstGeom prst="ellipse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66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45016" tIns="45016" rIns="45016" bIns="45016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2216"/>
              </a:p>
            </p:txBody>
          </p:sp>
          <p:cxnSp>
            <p:nvCxnSpPr>
              <p:cNvPr id="22" name="AutoShape 14">
                <a:extLst>
                  <a:ext uri="{FF2B5EF4-FFF2-40B4-BE49-F238E27FC236}">
                    <a16:creationId xmlns:a16="http://schemas.microsoft.com/office/drawing/2014/main" id="{98816B74-2657-B1C9-E711-9BA76AD7581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511063" y="1699115"/>
                <a:ext cx="674077" cy="0"/>
              </a:xfrm>
              <a:prstGeom prst="straightConnector1">
                <a:avLst/>
              </a:prstGeom>
              <a:noFill/>
              <a:ln w="57150" algn="ctr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AutoShape 15">
                <a:extLst>
                  <a:ext uri="{FF2B5EF4-FFF2-40B4-BE49-F238E27FC236}">
                    <a16:creationId xmlns:a16="http://schemas.microsoft.com/office/drawing/2014/main" id="{D5FA3F90-8853-588C-3B3A-A22A93ADC36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22217" y="1277085"/>
                <a:ext cx="900723" cy="226647"/>
              </a:xfrm>
              <a:prstGeom prst="straightConnector1">
                <a:avLst/>
              </a:prstGeom>
              <a:noFill/>
              <a:ln w="57150" algn="ctr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AutoShape 16">
                <a:extLst>
                  <a:ext uri="{FF2B5EF4-FFF2-40B4-BE49-F238E27FC236}">
                    <a16:creationId xmlns:a16="http://schemas.microsoft.com/office/drawing/2014/main" id="{118AABB9-6BD7-35F0-D537-F7969E05CED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22217" y="1925761"/>
                <a:ext cx="900723" cy="224692"/>
              </a:xfrm>
              <a:prstGeom prst="straightConnector1">
                <a:avLst/>
              </a:prstGeom>
              <a:noFill/>
              <a:ln w="57150" algn="ctr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AutoShape 17">
                <a:extLst>
                  <a:ext uri="{FF2B5EF4-FFF2-40B4-BE49-F238E27FC236}">
                    <a16:creationId xmlns:a16="http://schemas.microsoft.com/office/drawing/2014/main" id="{5BACA863-D331-DF5D-7538-42D2037A1AA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141049" y="1699115"/>
                <a:ext cx="676031" cy="0"/>
              </a:xfrm>
              <a:prstGeom prst="straightConnector1">
                <a:avLst/>
              </a:prstGeom>
              <a:noFill/>
              <a:ln w="57150" algn="ctr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</p:grp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D37D727D-7E9D-44E0-B666-90EE36A070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5158437"/>
              </p:ext>
            </p:extLst>
          </p:nvPr>
        </p:nvGraphicFramePr>
        <p:xfrm>
          <a:off x="203018" y="5109661"/>
          <a:ext cx="9180683" cy="8935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2" name="Billede 31">
            <a:extLst>
              <a:ext uri="{FF2B5EF4-FFF2-40B4-BE49-F238E27FC236}">
                <a16:creationId xmlns:a16="http://schemas.microsoft.com/office/drawing/2014/main" id="{21E674F5-5EF0-FFFA-6354-44AA5E93DE8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7985"/>
          <a:stretch>
            <a:fillRect/>
          </a:stretch>
        </p:blipFill>
        <p:spPr>
          <a:xfrm rot="5400000">
            <a:off x="7922195" y="6490884"/>
            <a:ext cx="3772551" cy="1782381"/>
          </a:xfrm>
          <a:prstGeom prst="rect">
            <a:avLst/>
          </a:prstGeom>
        </p:spPr>
      </p:pic>
      <p:sp>
        <p:nvSpPr>
          <p:cNvPr id="34" name="Pil: højre 33">
            <a:extLst>
              <a:ext uri="{FF2B5EF4-FFF2-40B4-BE49-F238E27FC236}">
                <a16:creationId xmlns:a16="http://schemas.microsoft.com/office/drawing/2014/main" id="{959C882B-BDBD-2AF3-EE07-3E2A523BC7C0}"/>
              </a:ext>
            </a:extLst>
          </p:cNvPr>
          <p:cNvSpPr/>
          <p:nvPr/>
        </p:nvSpPr>
        <p:spPr>
          <a:xfrm rot="2100541" flipH="1">
            <a:off x="1726945" y="7416646"/>
            <a:ext cx="2402620" cy="937290"/>
          </a:xfrm>
          <a:prstGeom prst="rightArrow">
            <a:avLst>
              <a:gd name="adj1" fmla="val 16508"/>
              <a:gd name="adj2" fmla="val 92668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B82EB235-07D9-5F56-0A0B-447319371480}"/>
              </a:ext>
            </a:extLst>
          </p:cNvPr>
          <p:cNvSpPr txBox="1"/>
          <p:nvPr/>
        </p:nvSpPr>
        <p:spPr>
          <a:xfrm>
            <a:off x="2112544" y="1956369"/>
            <a:ext cx="859192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chemeClr val="tx1"/>
                </a:solidFill>
                <a:latin typeface="Montserrat" pitchFamily="2" charset="0"/>
              </a:rPr>
              <a:t>160 medarbejdere</a:t>
            </a:r>
          </a:p>
          <a:p>
            <a:endParaRPr lang="da-DK" sz="2800" b="1" dirty="0">
              <a:solidFill>
                <a:schemeClr val="tx1"/>
              </a:solidFill>
              <a:latin typeface="Montserrat" pitchFamily="2" charset="0"/>
            </a:endParaRPr>
          </a:p>
          <a:p>
            <a:r>
              <a:rPr lang="da-DK" sz="2800" b="1" dirty="0">
                <a:solidFill>
                  <a:schemeClr val="tx1"/>
                </a:solidFill>
                <a:latin typeface="Montserrat" pitchFamily="2" charset="0"/>
              </a:rPr>
              <a:t>Lærer, pædagoger, pædagogmedhjælpere, social- og sundhedsmedarbejdere, ledelse, fysio- og ergoterapeuter, administrativt og teknisk personale</a:t>
            </a:r>
          </a:p>
          <a:p>
            <a:endParaRPr lang="da-DK" sz="2800" b="1" dirty="0">
              <a:solidFill>
                <a:schemeClr val="tx1"/>
              </a:solidFill>
              <a:latin typeface="Montserrat" pitchFamily="2" charset="0"/>
            </a:endParaRPr>
          </a:p>
          <a:p>
            <a:r>
              <a:rPr lang="da-DK" sz="2800" b="1" dirty="0">
                <a:solidFill>
                  <a:schemeClr val="tx1"/>
                </a:solidFill>
                <a:latin typeface="Montserrat" pitchFamily="2" charset="0"/>
              </a:rPr>
              <a:t>240 elever fra 0.-10. klassetrin + SFO</a:t>
            </a:r>
          </a:p>
        </p:txBody>
      </p:sp>
      <p:sp>
        <p:nvSpPr>
          <p:cNvPr id="37" name="Pil: højre 36">
            <a:extLst>
              <a:ext uri="{FF2B5EF4-FFF2-40B4-BE49-F238E27FC236}">
                <a16:creationId xmlns:a16="http://schemas.microsoft.com/office/drawing/2014/main" id="{E02E67D4-8B39-5A3E-27F7-014571D3F5EA}"/>
              </a:ext>
            </a:extLst>
          </p:cNvPr>
          <p:cNvSpPr/>
          <p:nvPr/>
        </p:nvSpPr>
        <p:spPr>
          <a:xfrm rot="8412187" flipH="1">
            <a:off x="6818435" y="7921772"/>
            <a:ext cx="2636929" cy="1044798"/>
          </a:xfrm>
          <a:prstGeom prst="rightArrow">
            <a:avLst>
              <a:gd name="adj1" fmla="val 16508"/>
              <a:gd name="adj2" fmla="val 92668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171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DD4B5-909D-1B69-8764-A23F11FB4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F4C9963-2F0D-229A-33DE-BDCA11BB5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50451" y="1160626"/>
            <a:ext cx="5639194" cy="5122237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7FFE2828-D751-230D-CE77-D0620049B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00728" y="5002551"/>
            <a:ext cx="5587378" cy="7045375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C76C207-0B07-CF36-BEBE-240D24CF32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002" y="542107"/>
            <a:ext cx="15168562" cy="1714500"/>
          </a:xfrm>
        </p:spPr>
        <p:txBody>
          <a:bodyPr/>
          <a:lstStyle/>
          <a:p>
            <a:r>
              <a:rPr lang="da-DK" sz="6000" dirty="0"/>
              <a:t>Identificere og vurdering af risiko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6706DEC-EC55-DB6A-10A9-F373B11908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92062" y="10229230"/>
            <a:ext cx="4012038" cy="1080120"/>
          </a:xfrm>
        </p:spPr>
        <p:txBody>
          <a:bodyPr/>
          <a:lstStyle/>
          <a:p>
            <a:r>
              <a:rPr lang="da-DK" b="1" dirty="0"/>
              <a:t>Fjord</a:t>
            </a:r>
            <a:r>
              <a:rPr lang="da-DK" b="1" dirty="0">
                <a:solidFill>
                  <a:schemeClr val="tx1"/>
                </a:solidFill>
              </a:rPr>
              <a:t>skolen</a:t>
            </a:r>
            <a:endParaRPr lang="da-DK" b="1" dirty="0"/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6904D9DD-E763-F86E-5269-E0A5D32E0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776951" y="5890387"/>
            <a:ext cx="8498660" cy="370675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C748670-1C64-7C71-408D-0EF23931E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2644338" y="2486324"/>
            <a:ext cx="583264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01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0BB17-CA80-D656-5F90-872D63B88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93A1818-A6DA-F9FF-56C6-553C7AAB9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002" y="542107"/>
            <a:ext cx="15168562" cy="1714500"/>
          </a:xfrm>
        </p:spPr>
        <p:txBody>
          <a:bodyPr/>
          <a:lstStyle/>
          <a:p>
            <a:r>
              <a:rPr lang="da-DK" sz="6000" dirty="0"/>
              <a:t>Forebyggelse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F357A5E-EABE-E08D-9B12-301E2D62D6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92062" y="10229230"/>
            <a:ext cx="4012038" cy="1080120"/>
          </a:xfrm>
        </p:spPr>
        <p:txBody>
          <a:bodyPr/>
          <a:lstStyle/>
          <a:p>
            <a:r>
              <a:rPr lang="da-DK" b="1" dirty="0"/>
              <a:t>Fjord</a:t>
            </a:r>
            <a:r>
              <a:rPr lang="da-DK" b="1" dirty="0">
                <a:solidFill>
                  <a:schemeClr val="tx1"/>
                </a:solidFill>
              </a:rPr>
              <a:t>skolen</a:t>
            </a:r>
            <a:endParaRPr lang="da-DK" b="1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BFCD085-F2E1-7D31-5BB1-48E7484C5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6175" y="2237703"/>
            <a:ext cx="8037754" cy="7670899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CA1A4143-AE8E-1D19-E52A-32F73A0DC850}"/>
              </a:ext>
            </a:extLst>
          </p:cNvPr>
          <p:cNvSpPr txBox="1"/>
          <p:nvPr/>
        </p:nvSpPr>
        <p:spPr>
          <a:xfrm>
            <a:off x="7891810" y="1190179"/>
            <a:ext cx="9793228" cy="1043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Teamsamarbejde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Høje følelsesmæssige krav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Supervision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Åbenhed – undersøgende tilgang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Principper &amp; Politikker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Specialpædagogisk praksis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Low arousal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Vejleder og ressourcer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Udeliv - livsmester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Ny viden</a:t>
            </a:r>
          </a:p>
          <a:p>
            <a:pPr marL="457200" indent="-457200">
              <a:buFontTx/>
              <a:buChar char="-"/>
            </a:pPr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Efteruddannelse</a:t>
            </a:r>
          </a:p>
          <a:p>
            <a:pPr marL="457200" indent="-457200">
              <a:buFontTx/>
              <a:buChar char="-"/>
            </a:pPr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Inspiration</a:t>
            </a:r>
          </a:p>
          <a:p>
            <a:pPr marL="457200" indent="-457200">
              <a:buFontTx/>
              <a:buChar char="-"/>
            </a:pPr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Vidensdeling</a:t>
            </a:r>
          </a:p>
          <a:p>
            <a:pPr marL="457200" indent="-457200">
              <a:buFontTx/>
              <a:buChar char="-"/>
            </a:pPr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Erfaringer</a:t>
            </a:r>
          </a:p>
          <a:p>
            <a:pPr marL="457200" indent="-457200">
              <a:buFontTx/>
              <a:buChar char="-"/>
            </a:pPr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6798C9B5-13AF-75E4-4E3F-1BAA27B8A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678392" y="1230306"/>
            <a:ext cx="3849216" cy="4583139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B6C04FA0-6513-56FD-51A0-9A8F5B4B29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15"/>
          <a:stretch/>
        </p:blipFill>
        <p:spPr>
          <a:xfrm>
            <a:off x="14660562" y="6230739"/>
            <a:ext cx="4073438" cy="30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86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89D30-5888-A817-9B22-F88B71CE7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2654E97D-472A-4AF9-8F51-2D8769DD2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25193" y="1041775"/>
            <a:ext cx="7361358" cy="6374755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395ABB8-5C24-D198-F4C1-8CCF42A5AD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002" y="542107"/>
            <a:ext cx="15168562" cy="1714500"/>
          </a:xfrm>
        </p:spPr>
        <p:txBody>
          <a:bodyPr/>
          <a:lstStyle/>
          <a:p>
            <a:r>
              <a:rPr lang="da-DK" sz="6000" dirty="0"/>
              <a:t>Klædt på til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9B3C051-A18F-B5CF-C807-7D378AD88A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92062" y="10229230"/>
            <a:ext cx="4012038" cy="1080120"/>
          </a:xfrm>
        </p:spPr>
        <p:txBody>
          <a:bodyPr/>
          <a:lstStyle/>
          <a:p>
            <a:r>
              <a:rPr lang="da-DK" b="1" dirty="0"/>
              <a:t>Fjord</a:t>
            </a:r>
            <a:r>
              <a:rPr lang="da-DK" b="1" dirty="0">
                <a:solidFill>
                  <a:schemeClr val="tx1"/>
                </a:solidFill>
              </a:rPr>
              <a:t>skolen</a:t>
            </a:r>
            <a:endParaRPr lang="da-DK" b="1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0991F22-C3C9-A0D1-FD22-A5AC7A5B9A7B}"/>
              </a:ext>
            </a:extLst>
          </p:cNvPr>
          <p:cNvSpPr txBox="1"/>
          <p:nvPr/>
        </p:nvSpPr>
        <p:spPr>
          <a:xfrm>
            <a:off x="5258642" y="7916198"/>
            <a:ext cx="979322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Instruktion og oplæring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Få og kendte voksne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Refleksion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09B5EB03-2C9D-A49E-30A1-2AAE1A51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2062" y="1201539"/>
            <a:ext cx="3813199" cy="9032296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B6BF23D-12E8-CB2E-85CA-443F12805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05181" y="1617359"/>
            <a:ext cx="3862842" cy="9149884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D94711A2-64D4-E702-BE4B-96B4B5B99663}"/>
              </a:ext>
            </a:extLst>
          </p:cNvPr>
          <p:cNvSpPr txBox="1"/>
          <p:nvPr/>
        </p:nvSpPr>
        <p:spPr>
          <a:xfrm rot="16200000">
            <a:off x="420894" y="3827180"/>
            <a:ext cx="612068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5400" b="1" dirty="0">
                <a:solidFill>
                  <a:srgbClr val="C00000"/>
                </a:solidFill>
                <a:latin typeface="Montserrat" pitchFamily="2" charset="0"/>
              </a:rPr>
              <a:t>SÆNK KRAV</a:t>
            </a:r>
          </a:p>
          <a:p>
            <a:endParaRPr lang="da-DK" sz="2800" b="1" dirty="0">
              <a:solidFill>
                <a:srgbClr val="C00000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C00000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C00000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C00000"/>
              </a:solidFill>
              <a:latin typeface="Montserrat" pitchFamily="2" charset="0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4D8A469F-8212-0506-EC9C-2FD8A5164EE8}"/>
              </a:ext>
            </a:extLst>
          </p:cNvPr>
          <p:cNvSpPr txBox="1"/>
          <p:nvPr/>
        </p:nvSpPr>
        <p:spPr>
          <a:xfrm rot="5400000">
            <a:off x="13228507" y="5248772"/>
            <a:ext cx="795801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5400" b="1" dirty="0">
                <a:solidFill>
                  <a:srgbClr val="C00000"/>
                </a:solidFill>
                <a:latin typeface="Montserrat" pitchFamily="2" charset="0"/>
              </a:rPr>
              <a:t>RUTINER OG VANER</a:t>
            </a:r>
          </a:p>
          <a:p>
            <a:endParaRPr lang="da-DK" sz="2800" b="1" dirty="0">
              <a:solidFill>
                <a:srgbClr val="C00000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C00000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C00000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C00000"/>
              </a:solidFill>
              <a:latin typeface="Montserrat" pitchFamily="2" charset="0"/>
            </a:endParaRP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104EDEE7-55E1-13D9-6FC6-54508AC4D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636316" y="2395952"/>
            <a:ext cx="8498660" cy="3706755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94F9EF2B-019B-9737-BE02-03FBA1EA8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755786" y="7355107"/>
            <a:ext cx="2655816" cy="2534601"/>
          </a:xfrm>
          <a:prstGeom prst="rect">
            <a:avLst/>
          </a:prstGeom>
        </p:spPr>
      </p:pic>
      <p:sp>
        <p:nvSpPr>
          <p:cNvPr id="19" name="Tekstfelt 18">
            <a:extLst>
              <a:ext uri="{FF2B5EF4-FFF2-40B4-BE49-F238E27FC236}">
                <a16:creationId xmlns:a16="http://schemas.microsoft.com/office/drawing/2014/main" id="{E4CC0CA5-10E2-B2F8-CD1E-F6480A0BC03E}"/>
              </a:ext>
            </a:extLst>
          </p:cNvPr>
          <p:cNvSpPr txBox="1"/>
          <p:nvPr/>
        </p:nvSpPr>
        <p:spPr>
          <a:xfrm>
            <a:off x="5938599" y="542106"/>
            <a:ext cx="97932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Ny i job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CCFC389-922F-3A22-BCDB-852EBF44F204}"/>
              </a:ext>
            </a:extLst>
          </p:cNvPr>
          <p:cNvSpPr txBox="1"/>
          <p:nvPr/>
        </p:nvSpPr>
        <p:spPr>
          <a:xfrm>
            <a:off x="11780242" y="10472260"/>
            <a:ext cx="97932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Værdier &amp; vision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</p:txBody>
      </p: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9AA5FB4A-AD0A-4ADC-BFC2-31A55AF4BD0B}"/>
              </a:ext>
            </a:extLst>
          </p:cNvPr>
          <p:cNvGrpSpPr/>
          <p:nvPr/>
        </p:nvGrpSpPr>
        <p:grpSpPr>
          <a:xfrm>
            <a:off x="14935071" y="8014649"/>
            <a:ext cx="1252334" cy="2915636"/>
            <a:chOff x="922217" y="673344"/>
            <a:chExt cx="3489570" cy="8164144"/>
          </a:xfrm>
        </p:grpSpPr>
        <p:sp>
          <p:nvSpPr>
            <p:cNvPr id="22" name="AutoShape 5">
              <a:extLst>
                <a:ext uri="{FF2B5EF4-FFF2-40B4-BE49-F238E27FC236}">
                  <a16:creationId xmlns:a16="http://schemas.microsoft.com/office/drawing/2014/main" id="{84238F3F-58E6-83D0-C403-0D94D96F91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55924" y="8099912"/>
              <a:ext cx="2660307" cy="737576"/>
            </a:xfrm>
            <a:custGeom>
              <a:avLst/>
              <a:gdLst>
                <a:gd name="G0" fmla="+- 2178 0 0"/>
                <a:gd name="G1" fmla="+- 21600 0 2178"/>
                <a:gd name="G2" fmla="*/ 2178 1 2"/>
                <a:gd name="G3" fmla="+- 21600 0 G2"/>
                <a:gd name="G4" fmla="+/ 2178 21600 2"/>
                <a:gd name="G5" fmla="+/ G1 0 2"/>
                <a:gd name="G6" fmla="*/ 21600 21600 2178"/>
                <a:gd name="G7" fmla="*/ G6 1 2"/>
                <a:gd name="G8" fmla="+- 21600 0 G7"/>
                <a:gd name="G9" fmla="*/ 21600 1 2"/>
                <a:gd name="G10" fmla="+- 2178 0 G9"/>
                <a:gd name="G11" fmla="?: G10 G8 0"/>
                <a:gd name="G12" fmla="?: G10 G7 21600"/>
                <a:gd name="T0" fmla="*/ 20511 w 21600"/>
                <a:gd name="T1" fmla="*/ 10800 h 21600"/>
                <a:gd name="T2" fmla="*/ 10800 w 21600"/>
                <a:gd name="T3" fmla="*/ 21600 h 21600"/>
                <a:gd name="T4" fmla="*/ 1089 w 21600"/>
                <a:gd name="T5" fmla="*/ 10800 h 21600"/>
                <a:gd name="T6" fmla="*/ 10800 w 21600"/>
                <a:gd name="T7" fmla="*/ 0 h 21600"/>
                <a:gd name="T8" fmla="*/ 2889 w 21600"/>
                <a:gd name="T9" fmla="*/ 2889 h 21600"/>
                <a:gd name="T10" fmla="*/ 18711 w 21600"/>
                <a:gd name="T11" fmla="*/ 1871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178" y="21600"/>
                  </a:lnTo>
                  <a:lnTo>
                    <a:pt x="1942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4D7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0" algn="ctr">
                  <a:solidFill>
                    <a:srgbClr val="0066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45016" tIns="45016" rIns="45016" bIns="45016" numCol="1" anchor="t" anchorCtr="0" compatLnSpc="1">
              <a:prstTxWarp prst="textNoShape">
                <a:avLst/>
              </a:prstTxWarp>
            </a:bodyPr>
            <a:lstStyle/>
            <a:p>
              <a:endParaRPr lang="da-DK" sz="2216"/>
            </a:p>
          </p:txBody>
        </p: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AB4B77E9-51DD-3E9A-6EDC-A97AFDEF9D6D}"/>
                </a:ext>
              </a:extLst>
            </p:cNvPr>
            <p:cNvGrpSpPr/>
            <p:nvPr/>
          </p:nvGrpSpPr>
          <p:grpSpPr>
            <a:xfrm>
              <a:off x="922217" y="673344"/>
              <a:ext cx="3489570" cy="7356233"/>
              <a:chOff x="922217" y="673344"/>
              <a:chExt cx="3489570" cy="7356233"/>
            </a:xfrm>
          </p:grpSpPr>
          <p:sp>
            <p:nvSpPr>
              <p:cNvPr id="24" name="AutoShape 2">
                <a:extLst>
                  <a:ext uri="{FF2B5EF4-FFF2-40B4-BE49-F238E27FC236}">
                    <a16:creationId xmlns:a16="http://schemas.microsoft.com/office/drawing/2014/main" id="{40E1F63A-5BFC-64FB-984E-5A002F60D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4971" y="1206745"/>
                <a:ext cx="871416" cy="128172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57150" algn="ctr">
                <a:solidFill>
                  <a:srgbClr val="66A3C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45016" tIns="45016" rIns="45016" bIns="45016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2216"/>
              </a:p>
            </p:txBody>
          </p:sp>
          <p:sp>
            <p:nvSpPr>
              <p:cNvPr id="25" name="AutoShape 6">
                <a:extLst>
                  <a:ext uri="{FF2B5EF4-FFF2-40B4-BE49-F238E27FC236}">
                    <a16:creationId xmlns:a16="http://schemas.microsoft.com/office/drawing/2014/main" id="{D3FCB49E-19A5-8AFF-2896-9E2A42622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709616" y="2488469"/>
                <a:ext cx="1969477" cy="5541108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57150" algn="ctr">
                <a:solidFill>
                  <a:srgbClr val="004D7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45016" tIns="45016" rIns="45016" bIns="45016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2216"/>
              </a:p>
            </p:txBody>
          </p:sp>
          <p:sp>
            <p:nvSpPr>
              <p:cNvPr id="27" name="Rectangle 7">
                <a:extLst>
                  <a:ext uri="{FF2B5EF4-FFF2-40B4-BE49-F238E27FC236}">
                    <a16:creationId xmlns:a16="http://schemas.microsoft.com/office/drawing/2014/main" id="{6E45CBF6-9763-5CB7-164F-135BC7389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939" y="2150453"/>
                <a:ext cx="1688123" cy="449384"/>
              </a:xfrm>
              <a:prstGeom prst="rect">
                <a:avLst/>
              </a:prstGeom>
              <a:solidFill>
                <a:srgbClr val="004D7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99C2D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45016" tIns="45016" rIns="45016" bIns="45016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2216"/>
              </a:p>
            </p:txBody>
          </p:sp>
          <p:sp>
            <p:nvSpPr>
              <p:cNvPr id="28" name="AutoShape 8">
                <a:extLst>
                  <a:ext uri="{FF2B5EF4-FFF2-40B4-BE49-F238E27FC236}">
                    <a16:creationId xmlns:a16="http://schemas.microsoft.com/office/drawing/2014/main" id="{92EE5A6C-C6DC-651D-A3E3-C9476DA37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939" y="673344"/>
                <a:ext cx="1688123" cy="617416"/>
              </a:xfrm>
              <a:prstGeom prst="triangle">
                <a:avLst>
                  <a:gd name="adj" fmla="val 50000"/>
                </a:avLst>
              </a:prstGeom>
              <a:solidFill>
                <a:srgbClr val="004D7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0" algn="ctr">
                    <a:solidFill>
                      <a:srgbClr val="0066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45016" tIns="45016" rIns="45016" bIns="45016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2216"/>
              </a:p>
            </p:txBody>
          </p:sp>
          <p:cxnSp>
            <p:nvCxnSpPr>
              <p:cNvPr id="29" name="AutoShape 9">
                <a:extLst>
                  <a:ext uri="{FF2B5EF4-FFF2-40B4-BE49-F238E27FC236}">
                    <a16:creationId xmlns:a16="http://schemas.microsoft.com/office/drawing/2014/main" id="{5713C9B6-3327-8533-A69E-0933D6E71B9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511063" y="1277085"/>
                <a:ext cx="900724" cy="226647"/>
              </a:xfrm>
              <a:prstGeom prst="straightConnector1">
                <a:avLst/>
              </a:prstGeom>
              <a:noFill/>
              <a:ln w="5715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AutoShape 10">
                <a:extLst>
                  <a:ext uri="{FF2B5EF4-FFF2-40B4-BE49-F238E27FC236}">
                    <a16:creationId xmlns:a16="http://schemas.microsoft.com/office/drawing/2014/main" id="{A1AD1B36-61BC-EE18-A52C-B096E4E96F9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511063" y="1925761"/>
                <a:ext cx="900724" cy="224692"/>
              </a:xfrm>
              <a:prstGeom prst="straightConnector1">
                <a:avLst/>
              </a:prstGeom>
              <a:noFill/>
              <a:ln w="57150" algn="ctr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32" name="Rectangle 11">
                <a:extLst>
                  <a:ext uri="{FF2B5EF4-FFF2-40B4-BE49-F238E27FC236}">
                    <a16:creationId xmlns:a16="http://schemas.microsoft.com/office/drawing/2014/main" id="{CA8D761D-AB58-DA56-B86F-22593EA9C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724" y="1306391"/>
                <a:ext cx="304800" cy="820616"/>
              </a:xfrm>
              <a:prstGeom prst="rect">
                <a:avLst/>
              </a:prstGeom>
              <a:solidFill>
                <a:srgbClr val="FFC000"/>
              </a:solidFill>
              <a:ln w="31750" algn="ctr">
                <a:solidFill>
                  <a:srgbClr val="FFC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45016" tIns="45016" rIns="45016" bIns="45016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2216"/>
              </a:p>
            </p:txBody>
          </p:sp>
          <p:sp>
            <p:nvSpPr>
              <p:cNvPr id="33" name="Rectangle 12">
                <a:extLst>
                  <a:ext uri="{FF2B5EF4-FFF2-40B4-BE49-F238E27FC236}">
                    <a16:creationId xmlns:a16="http://schemas.microsoft.com/office/drawing/2014/main" id="{03891617-95D0-48EA-BB74-A9529DD06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016" y="6783024"/>
                <a:ext cx="515816" cy="1195753"/>
              </a:xfrm>
              <a:prstGeom prst="rect">
                <a:avLst/>
              </a:prstGeom>
              <a:solidFill>
                <a:srgbClr val="FFFFFF"/>
              </a:solidFill>
              <a:ln w="31750" algn="ctr">
                <a:solidFill>
                  <a:srgbClr val="0066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vert="horz" wrap="square" lIns="45016" tIns="45016" rIns="45016" bIns="45016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2216"/>
              </a:p>
            </p:txBody>
          </p:sp>
          <p:sp>
            <p:nvSpPr>
              <p:cNvPr id="34" name="Oval 13">
                <a:extLst>
                  <a:ext uri="{FF2B5EF4-FFF2-40B4-BE49-F238E27FC236}">
                    <a16:creationId xmlns:a16="http://schemas.microsoft.com/office/drawing/2014/main" id="{42AFEAEE-5F34-3518-DB59-01561B429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9863" y="7181608"/>
                <a:ext cx="113323" cy="113323"/>
              </a:xfrm>
              <a:prstGeom prst="ellipse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66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45016" tIns="45016" rIns="45016" bIns="45016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 sz="2216"/>
              </a:p>
            </p:txBody>
          </p:sp>
          <p:cxnSp>
            <p:nvCxnSpPr>
              <p:cNvPr id="35" name="AutoShape 14">
                <a:extLst>
                  <a:ext uri="{FF2B5EF4-FFF2-40B4-BE49-F238E27FC236}">
                    <a16:creationId xmlns:a16="http://schemas.microsoft.com/office/drawing/2014/main" id="{4D94C793-8BB9-14AA-9194-F4B63E16197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511063" y="1699115"/>
                <a:ext cx="674077" cy="0"/>
              </a:xfrm>
              <a:prstGeom prst="straightConnector1">
                <a:avLst/>
              </a:prstGeom>
              <a:noFill/>
              <a:ln w="57150" algn="ctr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AutoShape 15">
                <a:extLst>
                  <a:ext uri="{FF2B5EF4-FFF2-40B4-BE49-F238E27FC236}">
                    <a16:creationId xmlns:a16="http://schemas.microsoft.com/office/drawing/2014/main" id="{AC351798-EEAF-8436-0CBD-9F41A753FF0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22217" y="1277085"/>
                <a:ext cx="900723" cy="226647"/>
              </a:xfrm>
              <a:prstGeom prst="straightConnector1">
                <a:avLst/>
              </a:prstGeom>
              <a:noFill/>
              <a:ln w="57150" algn="ctr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AutoShape 16">
                <a:extLst>
                  <a:ext uri="{FF2B5EF4-FFF2-40B4-BE49-F238E27FC236}">
                    <a16:creationId xmlns:a16="http://schemas.microsoft.com/office/drawing/2014/main" id="{4EBF8323-BD5F-5BDD-2CD1-DECD32836E5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22217" y="1925761"/>
                <a:ext cx="900723" cy="224692"/>
              </a:xfrm>
              <a:prstGeom prst="straightConnector1">
                <a:avLst/>
              </a:prstGeom>
              <a:noFill/>
              <a:ln w="57150" algn="ctr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AutoShape 17">
                <a:extLst>
                  <a:ext uri="{FF2B5EF4-FFF2-40B4-BE49-F238E27FC236}">
                    <a16:creationId xmlns:a16="http://schemas.microsoft.com/office/drawing/2014/main" id="{129C64DF-B475-552D-C0EA-243A694957F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141049" y="1699115"/>
                <a:ext cx="676031" cy="0"/>
              </a:xfrm>
              <a:prstGeom prst="straightConnector1">
                <a:avLst/>
              </a:prstGeom>
              <a:noFill/>
              <a:ln w="57150" algn="ctr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344257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891AA-58E1-B6AA-57A5-310F5EC60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4D7C38C-B160-82FD-E535-DD706230E2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002" y="542107"/>
            <a:ext cx="15168562" cy="1714500"/>
          </a:xfrm>
        </p:spPr>
        <p:txBody>
          <a:bodyPr/>
          <a:lstStyle/>
          <a:p>
            <a:r>
              <a:rPr lang="da-DK" sz="6000" dirty="0"/>
              <a:t>Procedure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38A58AC-A92E-7680-994F-96CCB6E256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92062" y="10229230"/>
            <a:ext cx="4012038" cy="1080120"/>
          </a:xfrm>
        </p:spPr>
        <p:txBody>
          <a:bodyPr/>
          <a:lstStyle/>
          <a:p>
            <a:r>
              <a:rPr lang="da-DK" b="1" dirty="0"/>
              <a:t>Fjord</a:t>
            </a:r>
            <a:r>
              <a:rPr lang="da-DK" b="1" dirty="0">
                <a:solidFill>
                  <a:schemeClr val="tx1"/>
                </a:solidFill>
              </a:rPr>
              <a:t>skolen</a:t>
            </a:r>
            <a:endParaRPr lang="da-DK" b="1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77F23B7D-61B1-964F-B95F-C698D857F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4684687" y="3135407"/>
            <a:ext cx="3862842" cy="6485643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FC4F966F-3858-7258-B888-8EB6FE0BC131}"/>
              </a:ext>
            </a:extLst>
          </p:cNvPr>
          <p:cNvSpPr txBox="1"/>
          <p:nvPr/>
        </p:nvSpPr>
        <p:spPr>
          <a:xfrm>
            <a:off x="3555768" y="5868622"/>
            <a:ext cx="612068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5400" b="1" dirty="0">
                <a:solidFill>
                  <a:srgbClr val="C00000"/>
                </a:solidFill>
                <a:latin typeface="Montserrat" pitchFamily="2" charset="0"/>
              </a:rPr>
              <a:t>Individuel</a:t>
            </a:r>
          </a:p>
          <a:p>
            <a:endParaRPr lang="da-DK" sz="2800" b="1" dirty="0">
              <a:solidFill>
                <a:srgbClr val="C00000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C00000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C00000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C00000"/>
              </a:solidFill>
              <a:latin typeface="Montserrat" pitchFamily="2" charset="0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4C0FD200-3A5E-495E-9B25-C8EF71B68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-2706851" y="4360997"/>
            <a:ext cx="8423576" cy="410166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C4B6A3D-008E-9D70-2023-0888BFCF9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93743">
            <a:off x="13219745" y="1839080"/>
            <a:ext cx="2442823" cy="995256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741B747-4013-77EB-2CF2-9481CEBCDC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88" r="13673" b="51047"/>
          <a:stretch>
            <a:fillRect/>
          </a:stretch>
        </p:blipFill>
        <p:spPr>
          <a:xfrm rot="5400000">
            <a:off x="9785706" y="2987602"/>
            <a:ext cx="3419309" cy="231306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1E5313FB-880A-7F72-160F-1E0A2D8ED8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6376"/>
          <a:stretch>
            <a:fillRect/>
          </a:stretch>
        </p:blipFill>
        <p:spPr>
          <a:xfrm rot="5400000">
            <a:off x="16056018" y="3497504"/>
            <a:ext cx="2999549" cy="1649958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6C8DD626-9F6E-4F81-658E-DA943AFAE9C6}"/>
              </a:ext>
            </a:extLst>
          </p:cNvPr>
          <p:cNvSpPr txBox="1"/>
          <p:nvPr/>
        </p:nvSpPr>
        <p:spPr>
          <a:xfrm>
            <a:off x="10310872" y="8309650"/>
            <a:ext cx="97932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Åbenhed og nysgerrighed på perspektiver</a:t>
            </a:r>
          </a:p>
          <a:p>
            <a:pPr marL="457200" indent="-457200">
              <a:buFontTx/>
              <a:buChar char="-"/>
            </a:pPr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26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B1226-8E60-1951-CB39-A412D36A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9CD77A8C-7AD8-8D31-6148-5ADCCD164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05593" y="148004"/>
            <a:ext cx="8710077" cy="949828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8AAA162-FE99-7534-D85C-DF25EFE379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75206" y="3687659"/>
            <a:ext cx="5441260" cy="4711997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B22D8C4-FF3D-7EEF-F7C8-2D44AF6333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002" y="542107"/>
            <a:ext cx="15168562" cy="1714500"/>
          </a:xfrm>
        </p:spPr>
        <p:txBody>
          <a:bodyPr/>
          <a:lstStyle/>
          <a:p>
            <a:r>
              <a:rPr lang="da-DK" sz="6000" dirty="0"/>
              <a:t>Evaluere og forandre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6801A5A-C900-FA87-3CD1-9D0CFA183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92062" y="10229230"/>
            <a:ext cx="4012038" cy="1080120"/>
          </a:xfrm>
        </p:spPr>
        <p:txBody>
          <a:bodyPr/>
          <a:lstStyle/>
          <a:p>
            <a:r>
              <a:rPr lang="da-DK" b="1" dirty="0"/>
              <a:t>Fjord</a:t>
            </a:r>
            <a:r>
              <a:rPr lang="da-DK" b="1" dirty="0">
                <a:solidFill>
                  <a:schemeClr val="tx1"/>
                </a:solidFill>
              </a:rPr>
              <a:t>skolen</a:t>
            </a:r>
            <a:endParaRPr lang="da-DK" b="1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2CE9D019-62F0-39B1-F54B-9CBEE11654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8475"/>
          <a:stretch>
            <a:fillRect/>
          </a:stretch>
        </p:blipFill>
        <p:spPr>
          <a:xfrm rot="5400000">
            <a:off x="13343945" y="2832057"/>
            <a:ext cx="6672782" cy="5191678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9DFC7BE6-CE71-4DF8-15D8-C91896BD7547}"/>
              </a:ext>
            </a:extLst>
          </p:cNvPr>
          <p:cNvSpPr txBox="1"/>
          <p:nvPr/>
        </p:nvSpPr>
        <p:spPr>
          <a:xfrm>
            <a:off x="5947594" y="2091504"/>
            <a:ext cx="10506395" cy="10002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Teamsamarbejde &amp; Supervision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Åbenhed – undersøgende tilgang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Retningslinjer og principper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Elevadfærd som både arbejdsmiljø og som pædagogisk opgave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r>
              <a:rPr lang="da-DK" sz="2800" b="1" dirty="0">
                <a:solidFill>
                  <a:srgbClr val="004274"/>
                </a:solidFill>
                <a:latin typeface="Montserrat" pitchFamily="2" charset="0"/>
              </a:rPr>
              <a:t>Efter- og videreuddannelse</a:t>
            </a: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  <a:p>
            <a:endParaRPr lang="da-DK" sz="2800" b="1" dirty="0">
              <a:solidFill>
                <a:srgbClr val="004274"/>
              </a:solidFill>
              <a:latin typeface="Montserrat" pitchFamily="2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F7EDF477-E421-3576-6C6A-B3995FC91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72948">
            <a:off x="2171134" y="7704411"/>
            <a:ext cx="1249402" cy="365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94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ISTID" val="2925544a-1a70-4141-8561-c23dd4b0b0b2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-9 SPOR 2" id="{893C63DE-A102-40B3-AE79-7963709E34FB}" vid="{300E4AB8-2B4D-4A21-9D0D-E08E8E6106B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16-9 SPOR 2</Template>
  <TotalTime>0</TotalTime>
  <Words>141</Words>
  <Application>Microsoft Office PowerPoint</Application>
  <PresentationFormat>Brugerdefineret</PresentationFormat>
  <Paragraphs>93</Paragraphs>
  <Slides>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2" baseType="lpstr">
      <vt:lpstr>Calibri</vt:lpstr>
      <vt:lpstr>Montserrat</vt:lpstr>
      <vt:lpstr>Verdana</vt:lpstr>
      <vt:lpstr>Montserrat Black</vt:lpstr>
      <vt:lpstr>Arial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Tina Mätzke</dc:creator>
  <cp:lastModifiedBy>Tina Mätzke</cp:lastModifiedBy>
  <cp:revision>1</cp:revision>
  <cp:lastPrinted>2026-01-26T11:59:49Z</cp:lastPrinted>
  <dcterms:created xsi:type="dcterms:W3CDTF">2026-01-26T05:30:06Z</dcterms:created>
  <dcterms:modified xsi:type="dcterms:W3CDTF">2026-01-26T13:48:35Z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2023-06-27T00:00:00Z</vt:filetime>
  </property>
  <property fmtid="{D5CDD505-2E9C-101B-9397-08002B2CF9AE}" pid="3" name="Creator">
    <vt:lpwstr>Adobe InDesign 18.3 (Macintosh)</vt:lpwstr>
  </property>
  <property fmtid="{D5CDD505-2E9C-101B-9397-08002B2CF9AE}" pid="4" name="LastSaved">
    <vt:filetime>2023-06-27T00:00:00Z</vt:filetime>
  </property>
  <property fmtid="{D5CDD505-2E9C-101B-9397-08002B2CF9AE}" pid="5" name="Producer">
    <vt:lpwstr>Adobe PDF Library 17.0</vt:lpwstr>
  </property>
  <property fmtid="{D5CDD505-2E9C-101B-9397-08002B2CF9AE}" pid="6" name="CloudStatistics_StoryID">
    <vt:lpwstr>615242e3-388d-460e-85f9-b6763d55962b</vt:lpwstr>
  </property>
</Properties>
</file>