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07" r:id="rId2"/>
    <p:sldMasterId id="2147483719" r:id="rId3"/>
    <p:sldMasterId id="2147483739" r:id="rId4"/>
  </p:sldMasterIdLst>
  <p:notesMasterIdLst>
    <p:notesMasterId r:id="rId87"/>
  </p:notesMasterIdLst>
  <p:handoutMasterIdLst>
    <p:handoutMasterId r:id="rId88"/>
  </p:handoutMasterIdLst>
  <p:sldIdLst>
    <p:sldId id="260" r:id="rId5"/>
    <p:sldId id="487" r:id="rId6"/>
    <p:sldId id="667" r:id="rId7"/>
    <p:sldId id="446" r:id="rId8"/>
    <p:sldId id="666" r:id="rId9"/>
    <p:sldId id="544" r:id="rId10"/>
    <p:sldId id="663" r:id="rId11"/>
    <p:sldId id="553" r:id="rId12"/>
    <p:sldId id="545" r:id="rId13"/>
    <p:sldId id="288" r:id="rId14"/>
    <p:sldId id="551" r:id="rId15"/>
    <p:sldId id="664" r:id="rId16"/>
    <p:sldId id="555" r:id="rId17"/>
    <p:sldId id="373" r:id="rId18"/>
    <p:sldId id="280" r:id="rId19"/>
    <p:sldId id="361" r:id="rId20"/>
    <p:sldId id="289" r:id="rId21"/>
    <p:sldId id="291" r:id="rId22"/>
    <p:sldId id="318" r:id="rId23"/>
    <p:sldId id="561" r:id="rId24"/>
    <p:sldId id="557" r:id="rId25"/>
    <p:sldId id="298" r:id="rId26"/>
    <p:sldId id="292" r:id="rId27"/>
    <p:sldId id="293" r:id="rId28"/>
    <p:sldId id="558" r:id="rId29"/>
    <p:sldId id="560" r:id="rId30"/>
    <p:sldId id="541" r:id="rId31"/>
    <p:sldId id="509" r:id="rId32"/>
    <p:sldId id="517" r:id="rId33"/>
    <p:sldId id="317" r:id="rId34"/>
    <p:sldId id="307" r:id="rId35"/>
    <p:sldId id="521" r:id="rId36"/>
    <p:sldId id="481" r:id="rId37"/>
    <p:sldId id="562" r:id="rId38"/>
    <p:sldId id="457" r:id="rId39"/>
    <p:sldId id="564" r:id="rId40"/>
    <p:sldId id="563" r:id="rId41"/>
    <p:sldId id="495" r:id="rId42"/>
    <p:sldId id="559" r:id="rId43"/>
    <p:sldId id="484" r:id="rId44"/>
    <p:sldId id="658" r:id="rId45"/>
    <p:sldId id="656" r:id="rId46"/>
    <p:sldId id="661" r:id="rId47"/>
    <p:sldId id="662" r:id="rId48"/>
    <p:sldId id="510" r:id="rId49"/>
    <p:sldId id="655" r:id="rId50"/>
    <p:sldId id="570" r:id="rId51"/>
    <p:sldId id="337" r:id="rId52"/>
    <p:sldId id="527" r:id="rId53"/>
    <p:sldId id="493" r:id="rId54"/>
    <p:sldId id="511" r:id="rId55"/>
    <p:sldId id="568" r:id="rId56"/>
    <p:sldId id="513" r:id="rId57"/>
    <p:sldId id="515" r:id="rId58"/>
    <p:sldId id="567" r:id="rId59"/>
    <p:sldId id="518" r:id="rId60"/>
    <p:sldId id="569" r:id="rId61"/>
    <p:sldId id="334" r:id="rId62"/>
    <p:sldId id="348" r:id="rId63"/>
    <p:sldId id="525" r:id="rId64"/>
    <p:sldId id="338" r:id="rId65"/>
    <p:sldId id="368" r:id="rId66"/>
    <p:sldId id="668" r:id="rId67"/>
    <p:sldId id="287" r:id="rId68"/>
    <p:sldId id="669" r:id="rId69"/>
    <p:sldId id="474" r:id="rId70"/>
    <p:sldId id="670" r:id="rId71"/>
    <p:sldId id="389" r:id="rId72"/>
    <p:sldId id="478" r:id="rId73"/>
    <p:sldId id="671" r:id="rId74"/>
    <p:sldId id="672" r:id="rId75"/>
    <p:sldId id="673" r:id="rId76"/>
    <p:sldId id="554" r:id="rId77"/>
    <p:sldId id="290" r:id="rId78"/>
    <p:sldId id="674" r:id="rId79"/>
    <p:sldId id="675" r:id="rId80"/>
    <p:sldId id="444" r:id="rId81"/>
    <p:sldId id="445" r:id="rId82"/>
    <p:sldId id="676" r:id="rId83"/>
    <p:sldId id="387" r:id="rId84"/>
    <p:sldId id="677" r:id="rId85"/>
    <p:sldId id="519" r:id="rId86"/>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85E3A"/>
    <a:srgbClr val="484D6C"/>
    <a:srgbClr val="92D050"/>
    <a:srgbClr val="F8F8F8"/>
    <a:srgbClr val="FFE401"/>
    <a:srgbClr val="4472C4"/>
    <a:srgbClr val="F7F7F7"/>
    <a:srgbClr val="7C95BA"/>
    <a:srgbClr val="E5B4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6009CC-010C-440F-8FC8-478C05E87848}" v="1925" dt="2025-09-08T12:29:01.958"/>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613" autoAdjust="0"/>
    <p:restoredTop sz="86357" autoAdjust="0"/>
  </p:normalViewPr>
  <p:slideViewPr>
    <p:cSldViewPr snapToGrid="0" snapToObjects="1">
      <p:cViewPr varScale="1">
        <p:scale>
          <a:sx n="75" d="100"/>
          <a:sy n="75" d="100"/>
        </p:scale>
        <p:origin x="2112" y="5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99" d="100"/>
          <a:sy n="99" d="100"/>
        </p:scale>
        <p:origin x="4272"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microsoft.com/office/2016/11/relationships/changesInfo" Target="changesInfos/changesInfo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a Følsgaard Maron" userId="25e583fe-eea6-422a-b353-9d8d93ecf117" providerId="ADAL" clId="{3B18D9DD-5132-420A-A746-C8D4F061FA4E}"/>
    <pc:docChg chg="undo custSel addSld delSld modSld sldOrd">
      <pc:chgData name="Linda Følsgaard Maron" userId="25e583fe-eea6-422a-b353-9d8d93ecf117" providerId="ADAL" clId="{3B18D9DD-5132-420A-A746-C8D4F061FA4E}" dt="2025-05-08T07:51:25.512" v="5593" actId="6549"/>
      <pc:docMkLst>
        <pc:docMk/>
      </pc:docMkLst>
      <pc:sldChg chg="modSp">
        <pc:chgData name="Linda Følsgaard Maron" userId="25e583fe-eea6-422a-b353-9d8d93ecf117" providerId="ADAL" clId="{3B18D9DD-5132-420A-A746-C8D4F061FA4E}" dt="2025-04-22T09:10:30.115" v="265" actId="255"/>
        <pc:sldMkLst>
          <pc:docMk/>
          <pc:sldMk cId="1855027731" sldId="260"/>
        </pc:sldMkLst>
      </pc:sldChg>
      <pc:sldChg chg="modSp">
        <pc:chgData name="Linda Følsgaard Maron" userId="25e583fe-eea6-422a-b353-9d8d93ecf117" providerId="ADAL" clId="{3B18D9DD-5132-420A-A746-C8D4F061FA4E}" dt="2025-05-08T07:51:25.512" v="5593" actId="6549"/>
        <pc:sldMkLst>
          <pc:docMk/>
          <pc:sldMk cId="4090172066" sldId="280"/>
        </pc:sldMkLst>
      </pc:sldChg>
      <pc:sldChg chg="addSp delSp modSp mod ord delAnim modAnim">
        <pc:chgData name="Linda Følsgaard Maron" userId="25e583fe-eea6-422a-b353-9d8d93ecf117" providerId="ADAL" clId="{3B18D9DD-5132-420A-A746-C8D4F061FA4E}" dt="2025-04-22T12:21:19.440" v="2088"/>
        <pc:sldMkLst>
          <pc:docMk/>
          <pc:sldMk cId="1389450888" sldId="286"/>
        </pc:sldMkLst>
      </pc:sldChg>
      <pc:sldChg chg="addSp delSp modSp mod ord delAnim modAnim modNotesTx">
        <pc:chgData name="Linda Følsgaard Maron" userId="25e583fe-eea6-422a-b353-9d8d93ecf117" providerId="ADAL" clId="{3B18D9DD-5132-420A-A746-C8D4F061FA4E}" dt="2025-04-22T12:27:47.972" v="2113" actId="6549"/>
        <pc:sldMkLst>
          <pc:docMk/>
          <pc:sldMk cId="3215885371" sldId="288"/>
        </pc:sldMkLst>
      </pc:sldChg>
      <pc:sldChg chg="add">
        <pc:chgData name="Linda Følsgaard Maron" userId="25e583fe-eea6-422a-b353-9d8d93ecf117" providerId="ADAL" clId="{3B18D9DD-5132-420A-A746-C8D4F061FA4E}" dt="2025-04-22T12:31:34.249" v="2124"/>
        <pc:sldMkLst>
          <pc:docMk/>
          <pc:sldMk cId="3912454625" sldId="289"/>
        </pc:sldMkLst>
      </pc:sldChg>
      <pc:sldChg chg="add">
        <pc:chgData name="Linda Følsgaard Maron" userId="25e583fe-eea6-422a-b353-9d8d93ecf117" providerId="ADAL" clId="{3B18D9DD-5132-420A-A746-C8D4F061FA4E}" dt="2025-04-22T12:31:34.249" v="2124"/>
        <pc:sldMkLst>
          <pc:docMk/>
          <pc:sldMk cId="690728044" sldId="291"/>
        </pc:sldMkLst>
      </pc:sldChg>
      <pc:sldChg chg="add">
        <pc:chgData name="Linda Følsgaard Maron" userId="25e583fe-eea6-422a-b353-9d8d93ecf117" providerId="ADAL" clId="{3B18D9DD-5132-420A-A746-C8D4F061FA4E}" dt="2025-04-22T12:35:11.490" v="2126"/>
        <pc:sldMkLst>
          <pc:docMk/>
          <pc:sldMk cId="637982423" sldId="292"/>
        </pc:sldMkLst>
      </pc:sldChg>
      <pc:sldChg chg="add">
        <pc:chgData name="Linda Følsgaard Maron" userId="25e583fe-eea6-422a-b353-9d8d93ecf117" providerId="ADAL" clId="{3B18D9DD-5132-420A-A746-C8D4F061FA4E}" dt="2025-04-22T12:35:11.490" v="2126"/>
        <pc:sldMkLst>
          <pc:docMk/>
          <pc:sldMk cId="2637503959" sldId="293"/>
        </pc:sldMkLst>
      </pc:sldChg>
      <pc:sldChg chg="add">
        <pc:chgData name="Linda Følsgaard Maron" userId="25e583fe-eea6-422a-b353-9d8d93ecf117" providerId="ADAL" clId="{3B18D9DD-5132-420A-A746-C8D4F061FA4E}" dt="2025-04-22T12:35:11.490" v="2126"/>
        <pc:sldMkLst>
          <pc:docMk/>
          <pc:sldMk cId="3633741643" sldId="298"/>
        </pc:sldMkLst>
      </pc:sldChg>
      <pc:sldChg chg="add del">
        <pc:chgData name="Linda Følsgaard Maron" userId="25e583fe-eea6-422a-b353-9d8d93ecf117" providerId="ADAL" clId="{3B18D9DD-5132-420A-A746-C8D4F061FA4E}" dt="2025-04-23T12:12:06.935" v="3496" actId="47"/>
        <pc:sldMkLst>
          <pc:docMk/>
          <pc:sldMk cId="2824804986" sldId="309"/>
        </pc:sldMkLst>
      </pc:sldChg>
      <pc:sldChg chg="add">
        <pc:chgData name="Linda Følsgaard Maron" userId="25e583fe-eea6-422a-b353-9d8d93ecf117" providerId="ADAL" clId="{3B18D9DD-5132-420A-A746-C8D4F061FA4E}" dt="2025-05-07T11:29:02.553" v="5514"/>
        <pc:sldMkLst>
          <pc:docMk/>
          <pc:sldMk cId="1502592149" sldId="310"/>
        </pc:sldMkLst>
      </pc:sldChg>
      <pc:sldChg chg="add del">
        <pc:chgData name="Linda Følsgaard Maron" userId="25e583fe-eea6-422a-b353-9d8d93ecf117" providerId="ADAL" clId="{3B18D9DD-5132-420A-A746-C8D4F061FA4E}" dt="2025-05-07T11:29:00.571" v="5513"/>
        <pc:sldMkLst>
          <pc:docMk/>
          <pc:sldMk cId="2932207823" sldId="310"/>
        </pc:sldMkLst>
      </pc:sldChg>
      <pc:sldChg chg="add del">
        <pc:chgData name="Linda Følsgaard Maron" userId="25e583fe-eea6-422a-b353-9d8d93ecf117" providerId="ADAL" clId="{3B18D9DD-5132-420A-A746-C8D4F061FA4E}" dt="2025-05-07T11:28:47.114" v="5511" actId="2696"/>
        <pc:sldMkLst>
          <pc:docMk/>
          <pc:sldMk cId="4246474008" sldId="310"/>
        </pc:sldMkLst>
      </pc:sldChg>
      <pc:sldChg chg="add del">
        <pc:chgData name="Linda Følsgaard Maron" userId="25e583fe-eea6-422a-b353-9d8d93ecf117" providerId="ADAL" clId="{3B18D9DD-5132-420A-A746-C8D4F061FA4E}" dt="2025-04-23T12:10:02.083" v="3483" actId="2696"/>
        <pc:sldMkLst>
          <pc:docMk/>
          <pc:sldMk cId="839118673" sldId="317"/>
        </pc:sldMkLst>
      </pc:sldChg>
      <pc:sldChg chg="modSp add mod ord">
        <pc:chgData name="Linda Følsgaard Maron" userId="25e583fe-eea6-422a-b353-9d8d93ecf117" providerId="ADAL" clId="{3B18D9DD-5132-420A-A746-C8D4F061FA4E}" dt="2025-04-23T12:19:47.178" v="3626" actId="255"/>
        <pc:sldMkLst>
          <pc:docMk/>
          <pc:sldMk cId="2686618168" sldId="317"/>
        </pc:sldMkLst>
      </pc:sldChg>
      <pc:sldChg chg="add">
        <pc:chgData name="Linda Følsgaard Maron" userId="25e583fe-eea6-422a-b353-9d8d93ecf117" providerId="ADAL" clId="{3B18D9DD-5132-420A-A746-C8D4F061FA4E}" dt="2025-04-22T12:31:34.249" v="2124"/>
        <pc:sldMkLst>
          <pc:docMk/>
          <pc:sldMk cId="1430262096" sldId="318"/>
        </pc:sldMkLst>
      </pc:sldChg>
      <pc:sldChg chg="modSp del mod">
        <pc:chgData name="Linda Følsgaard Maron" userId="25e583fe-eea6-422a-b353-9d8d93ecf117" providerId="ADAL" clId="{3B18D9DD-5132-420A-A746-C8D4F061FA4E}" dt="2025-04-23T12:19:21.008" v="3620" actId="47"/>
        <pc:sldMkLst>
          <pc:docMk/>
          <pc:sldMk cId="3300505" sldId="319"/>
        </pc:sldMkLst>
      </pc:sldChg>
      <pc:sldChg chg="add">
        <pc:chgData name="Linda Følsgaard Maron" userId="25e583fe-eea6-422a-b353-9d8d93ecf117" providerId="ADAL" clId="{3B18D9DD-5132-420A-A746-C8D4F061FA4E}" dt="2025-04-23T12:28:48.553" v="3630"/>
        <pc:sldMkLst>
          <pc:docMk/>
          <pc:sldMk cId="3950867481" sldId="320"/>
        </pc:sldMkLst>
      </pc:sldChg>
      <pc:sldChg chg="add del">
        <pc:chgData name="Linda Følsgaard Maron" userId="25e583fe-eea6-422a-b353-9d8d93ecf117" providerId="ADAL" clId="{3B18D9DD-5132-420A-A746-C8D4F061FA4E}" dt="2025-05-07T11:29:00.571" v="5513"/>
        <pc:sldMkLst>
          <pc:docMk/>
          <pc:sldMk cId="807758840" sldId="334"/>
        </pc:sldMkLst>
      </pc:sldChg>
      <pc:sldChg chg="modSp add mod modNotesTx">
        <pc:chgData name="Linda Følsgaard Maron" userId="25e583fe-eea6-422a-b353-9d8d93ecf117" providerId="ADAL" clId="{3B18D9DD-5132-420A-A746-C8D4F061FA4E}" dt="2025-05-07T11:29:28.321" v="5534" actId="20577"/>
        <pc:sldMkLst>
          <pc:docMk/>
          <pc:sldMk cId="1640411603" sldId="334"/>
        </pc:sldMkLst>
      </pc:sldChg>
      <pc:sldChg chg="add del">
        <pc:chgData name="Linda Følsgaard Maron" userId="25e583fe-eea6-422a-b353-9d8d93ecf117" providerId="ADAL" clId="{3B18D9DD-5132-420A-A746-C8D4F061FA4E}" dt="2025-05-07T11:28:47.114" v="5511" actId="2696"/>
        <pc:sldMkLst>
          <pc:docMk/>
          <pc:sldMk cId="2539773548" sldId="334"/>
        </pc:sldMkLst>
      </pc:sldChg>
      <pc:sldChg chg="modSp add del mod ord">
        <pc:chgData name="Linda Følsgaard Maron" userId="25e583fe-eea6-422a-b353-9d8d93ecf117" providerId="ADAL" clId="{3B18D9DD-5132-420A-A746-C8D4F061FA4E}" dt="2025-04-23T13:44:10.863" v="4523"/>
        <pc:sldMkLst>
          <pc:docMk/>
          <pc:sldMk cId="3214927326" sldId="337"/>
        </pc:sldMkLst>
      </pc:sldChg>
      <pc:sldChg chg="add del">
        <pc:chgData name="Linda Følsgaard Maron" userId="25e583fe-eea6-422a-b353-9d8d93ecf117" providerId="ADAL" clId="{3B18D9DD-5132-420A-A746-C8D4F061FA4E}" dt="2025-05-07T11:28:47.114" v="5511" actId="2696"/>
        <pc:sldMkLst>
          <pc:docMk/>
          <pc:sldMk cId="1774659425" sldId="338"/>
        </pc:sldMkLst>
      </pc:sldChg>
      <pc:sldChg chg="add del">
        <pc:chgData name="Linda Følsgaard Maron" userId="25e583fe-eea6-422a-b353-9d8d93ecf117" providerId="ADAL" clId="{3B18D9DD-5132-420A-A746-C8D4F061FA4E}" dt="2025-05-07T11:29:00.571" v="5513"/>
        <pc:sldMkLst>
          <pc:docMk/>
          <pc:sldMk cId="3153654439" sldId="338"/>
        </pc:sldMkLst>
      </pc:sldChg>
      <pc:sldChg chg="add">
        <pc:chgData name="Linda Følsgaard Maron" userId="25e583fe-eea6-422a-b353-9d8d93ecf117" providerId="ADAL" clId="{3B18D9DD-5132-420A-A746-C8D4F061FA4E}" dt="2025-05-07T11:29:02.553" v="5514"/>
        <pc:sldMkLst>
          <pc:docMk/>
          <pc:sldMk cId="3515434824" sldId="338"/>
        </pc:sldMkLst>
      </pc:sldChg>
      <pc:sldChg chg="add del">
        <pc:chgData name="Linda Følsgaard Maron" userId="25e583fe-eea6-422a-b353-9d8d93ecf117" providerId="ADAL" clId="{3B18D9DD-5132-420A-A746-C8D4F061FA4E}" dt="2025-05-07T11:28:47.114" v="5511" actId="2696"/>
        <pc:sldMkLst>
          <pc:docMk/>
          <pc:sldMk cId="790747497" sldId="348"/>
        </pc:sldMkLst>
      </pc:sldChg>
      <pc:sldChg chg="add">
        <pc:chgData name="Linda Følsgaard Maron" userId="25e583fe-eea6-422a-b353-9d8d93ecf117" providerId="ADAL" clId="{3B18D9DD-5132-420A-A746-C8D4F061FA4E}" dt="2025-05-07T11:29:02.553" v="5514"/>
        <pc:sldMkLst>
          <pc:docMk/>
          <pc:sldMk cId="3197428245" sldId="348"/>
        </pc:sldMkLst>
      </pc:sldChg>
      <pc:sldChg chg="add del">
        <pc:chgData name="Linda Følsgaard Maron" userId="25e583fe-eea6-422a-b353-9d8d93ecf117" providerId="ADAL" clId="{3B18D9DD-5132-420A-A746-C8D4F061FA4E}" dt="2025-05-07T11:29:00.571" v="5513"/>
        <pc:sldMkLst>
          <pc:docMk/>
          <pc:sldMk cId="3914131370" sldId="348"/>
        </pc:sldMkLst>
      </pc:sldChg>
      <pc:sldChg chg="modSp add mod">
        <pc:chgData name="Linda Følsgaard Maron" userId="25e583fe-eea6-422a-b353-9d8d93ecf117" providerId="ADAL" clId="{3B18D9DD-5132-420A-A746-C8D4F061FA4E}" dt="2025-04-23T12:17:36.823" v="3608" actId="20577"/>
        <pc:sldMkLst>
          <pc:docMk/>
          <pc:sldMk cId="2562528512" sldId="361"/>
        </pc:sldMkLst>
      </pc:sldChg>
      <pc:sldChg chg="add del">
        <pc:chgData name="Linda Følsgaard Maron" userId="25e583fe-eea6-422a-b353-9d8d93ecf117" providerId="ADAL" clId="{3B18D9DD-5132-420A-A746-C8D4F061FA4E}" dt="2025-05-07T11:29:00.571" v="5513"/>
        <pc:sldMkLst>
          <pc:docMk/>
          <pc:sldMk cId="1812610552" sldId="368"/>
        </pc:sldMkLst>
      </pc:sldChg>
      <pc:sldChg chg="add">
        <pc:chgData name="Linda Følsgaard Maron" userId="25e583fe-eea6-422a-b353-9d8d93ecf117" providerId="ADAL" clId="{3B18D9DD-5132-420A-A746-C8D4F061FA4E}" dt="2025-05-07T11:29:02.553" v="5514"/>
        <pc:sldMkLst>
          <pc:docMk/>
          <pc:sldMk cId="1885020233" sldId="368"/>
        </pc:sldMkLst>
      </pc:sldChg>
      <pc:sldChg chg="add del">
        <pc:chgData name="Linda Følsgaard Maron" userId="25e583fe-eea6-422a-b353-9d8d93ecf117" providerId="ADAL" clId="{3B18D9DD-5132-420A-A746-C8D4F061FA4E}" dt="2025-05-07T11:28:47.114" v="5511" actId="2696"/>
        <pc:sldMkLst>
          <pc:docMk/>
          <pc:sldMk cId="3491083389" sldId="368"/>
        </pc:sldMkLst>
      </pc:sldChg>
      <pc:sldChg chg="ord">
        <pc:chgData name="Linda Følsgaard Maron" userId="25e583fe-eea6-422a-b353-9d8d93ecf117" providerId="ADAL" clId="{3B18D9DD-5132-420A-A746-C8D4F061FA4E}" dt="2025-04-23T10:59:35.635" v="2481"/>
        <pc:sldMkLst>
          <pc:docMk/>
          <pc:sldMk cId="3953241983" sldId="373"/>
        </pc:sldMkLst>
      </pc:sldChg>
      <pc:sldChg chg="addSp modSp add del mod">
        <pc:chgData name="Linda Følsgaard Maron" userId="25e583fe-eea6-422a-b353-9d8d93ecf117" providerId="ADAL" clId="{3B18D9DD-5132-420A-A746-C8D4F061FA4E}" dt="2025-04-23T12:11:56.980" v="3494" actId="47"/>
        <pc:sldMkLst>
          <pc:docMk/>
          <pc:sldMk cId="4261143052" sldId="422"/>
        </pc:sldMkLst>
      </pc:sldChg>
      <pc:sldChg chg="addSp delSp modSp mod ord addAnim delAnim modAnim">
        <pc:chgData name="Linda Følsgaard Maron" userId="25e583fe-eea6-422a-b353-9d8d93ecf117" providerId="ADAL" clId="{3B18D9DD-5132-420A-A746-C8D4F061FA4E}" dt="2025-04-25T11:50:09.565" v="4653" actId="14100"/>
        <pc:sldMkLst>
          <pc:docMk/>
          <pc:sldMk cId="40354617" sldId="446"/>
        </pc:sldMkLst>
      </pc:sldChg>
      <pc:sldChg chg="del ord">
        <pc:chgData name="Linda Følsgaard Maron" userId="25e583fe-eea6-422a-b353-9d8d93ecf117" providerId="ADAL" clId="{3B18D9DD-5132-420A-A746-C8D4F061FA4E}" dt="2025-04-23T11:10:22.292" v="2530" actId="2696"/>
        <pc:sldMkLst>
          <pc:docMk/>
          <pc:sldMk cId="1326007781" sldId="447"/>
        </pc:sldMkLst>
      </pc:sldChg>
      <pc:sldChg chg="add del ord">
        <pc:chgData name="Linda Følsgaard Maron" userId="25e583fe-eea6-422a-b353-9d8d93ecf117" providerId="ADAL" clId="{3B18D9DD-5132-420A-A746-C8D4F061FA4E}" dt="2025-04-23T12:52:28.801" v="3860" actId="47"/>
        <pc:sldMkLst>
          <pc:docMk/>
          <pc:sldMk cId="3163156916" sldId="447"/>
        </pc:sldMkLst>
      </pc:sldChg>
      <pc:sldChg chg="mod modShow">
        <pc:chgData name="Linda Følsgaard Maron" userId="25e583fe-eea6-422a-b353-9d8d93ecf117" providerId="ADAL" clId="{3B18D9DD-5132-420A-A746-C8D4F061FA4E}" dt="2025-04-23T10:59:50.167" v="2482" actId="729"/>
        <pc:sldMkLst>
          <pc:docMk/>
          <pc:sldMk cId="2846725956" sldId="448"/>
        </pc:sldMkLst>
      </pc:sldChg>
      <pc:sldChg chg="add">
        <pc:chgData name="Linda Følsgaard Maron" userId="25e583fe-eea6-422a-b353-9d8d93ecf117" providerId="ADAL" clId="{3B18D9DD-5132-420A-A746-C8D4F061FA4E}" dt="2025-04-23T12:07:11.291" v="3481"/>
        <pc:sldMkLst>
          <pc:docMk/>
          <pc:sldMk cId="772213996" sldId="451"/>
        </pc:sldMkLst>
      </pc:sldChg>
      <pc:sldChg chg="del">
        <pc:chgData name="Linda Følsgaard Maron" userId="25e583fe-eea6-422a-b353-9d8d93ecf117" providerId="ADAL" clId="{3B18D9DD-5132-420A-A746-C8D4F061FA4E}" dt="2025-04-23T12:07:00.531" v="3480" actId="2696"/>
        <pc:sldMkLst>
          <pc:docMk/>
          <pc:sldMk cId="2640657705" sldId="451"/>
        </pc:sldMkLst>
      </pc:sldChg>
      <pc:sldChg chg="modSp add mod modAnim">
        <pc:chgData name="Linda Følsgaard Maron" userId="25e583fe-eea6-422a-b353-9d8d93ecf117" providerId="ADAL" clId="{3B18D9DD-5132-420A-A746-C8D4F061FA4E}" dt="2025-04-23T12:49:40.940" v="3854" actId="113"/>
        <pc:sldMkLst>
          <pc:docMk/>
          <pc:sldMk cId="656752241" sldId="457"/>
        </pc:sldMkLst>
      </pc:sldChg>
      <pc:sldChg chg="modSp add mod">
        <pc:chgData name="Linda Følsgaard Maron" userId="25e583fe-eea6-422a-b353-9d8d93ecf117" providerId="ADAL" clId="{3B18D9DD-5132-420A-A746-C8D4F061FA4E}" dt="2025-04-25T12:17:17.774" v="5000" actId="20577"/>
        <pc:sldMkLst>
          <pc:docMk/>
          <pc:sldMk cId="1597487121" sldId="484"/>
        </pc:sldMkLst>
      </pc:sldChg>
      <pc:sldChg chg="addSp modSp add mod ord modAnim">
        <pc:chgData name="Linda Følsgaard Maron" userId="25e583fe-eea6-422a-b353-9d8d93ecf117" providerId="ADAL" clId="{3B18D9DD-5132-420A-A746-C8D4F061FA4E}" dt="2025-04-23T13:25:19.546" v="4478" actId="1076"/>
        <pc:sldMkLst>
          <pc:docMk/>
          <pc:sldMk cId="3288540804" sldId="485"/>
        </pc:sldMkLst>
      </pc:sldChg>
      <pc:sldChg chg="add del">
        <pc:chgData name="Linda Følsgaard Maron" userId="25e583fe-eea6-422a-b353-9d8d93ecf117" providerId="ADAL" clId="{3B18D9DD-5132-420A-A746-C8D4F061FA4E}" dt="2025-04-23T12:29:37.192" v="3632" actId="47"/>
        <pc:sldMkLst>
          <pc:docMk/>
          <pc:sldMk cId="2540125022" sldId="486"/>
        </pc:sldMkLst>
      </pc:sldChg>
      <pc:sldChg chg="addSp delSp modSp mod ord modAnim">
        <pc:chgData name="Linda Følsgaard Maron" userId="25e583fe-eea6-422a-b353-9d8d93ecf117" providerId="ADAL" clId="{3B18D9DD-5132-420A-A746-C8D4F061FA4E}" dt="2025-04-22T09:08:55.923" v="244" actId="1076"/>
        <pc:sldMkLst>
          <pc:docMk/>
          <pc:sldMk cId="952858819" sldId="487"/>
        </pc:sldMkLst>
      </pc:sldChg>
      <pc:sldChg chg="add del">
        <pc:chgData name="Linda Følsgaard Maron" userId="25e583fe-eea6-422a-b353-9d8d93ecf117" providerId="ADAL" clId="{3B18D9DD-5132-420A-A746-C8D4F061FA4E}" dt="2025-04-23T13:44:59.134" v="4528" actId="47"/>
        <pc:sldMkLst>
          <pc:docMk/>
          <pc:sldMk cId="3160551672" sldId="490"/>
        </pc:sldMkLst>
      </pc:sldChg>
      <pc:sldChg chg="add">
        <pc:chgData name="Linda Følsgaard Maron" userId="25e583fe-eea6-422a-b353-9d8d93ecf117" providerId="ADAL" clId="{3B18D9DD-5132-420A-A746-C8D4F061FA4E}" dt="2025-04-23T12:28:48.553" v="3630"/>
        <pc:sldMkLst>
          <pc:docMk/>
          <pc:sldMk cId="1329948181" sldId="492"/>
        </pc:sldMkLst>
      </pc:sldChg>
      <pc:sldChg chg="modSp add mod">
        <pc:chgData name="Linda Følsgaard Maron" userId="25e583fe-eea6-422a-b353-9d8d93ecf117" providerId="ADAL" clId="{3B18D9DD-5132-420A-A746-C8D4F061FA4E}" dt="2025-04-23T13:51:40.358" v="4562" actId="255"/>
        <pc:sldMkLst>
          <pc:docMk/>
          <pc:sldMk cId="3024789871" sldId="493"/>
        </pc:sldMkLst>
      </pc:sldChg>
      <pc:sldChg chg="add mod modShow">
        <pc:chgData name="Linda Følsgaard Maron" userId="25e583fe-eea6-422a-b353-9d8d93ecf117" providerId="ADAL" clId="{3B18D9DD-5132-420A-A746-C8D4F061FA4E}" dt="2025-05-07T10:58:25.599" v="5412" actId="729"/>
        <pc:sldMkLst>
          <pc:docMk/>
          <pc:sldMk cId="3992699449" sldId="494"/>
        </pc:sldMkLst>
      </pc:sldChg>
      <pc:sldChg chg="addSp delSp modSp add del mod">
        <pc:chgData name="Linda Følsgaard Maron" userId="25e583fe-eea6-422a-b353-9d8d93ecf117" providerId="ADAL" clId="{3B18D9DD-5132-420A-A746-C8D4F061FA4E}" dt="2025-04-23T12:54:55.138" v="3867" actId="2696"/>
        <pc:sldMkLst>
          <pc:docMk/>
          <pc:sldMk cId="2121958380" sldId="495"/>
        </pc:sldMkLst>
      </pc:sldChg>
      <pc:sldChg chg="add">
        <pc:chgData name="Linda Følsgaard Maron" userId="25e583fe-eea6-422a-b353-9d8d93ecf117" providerId="ADAL" clId="{3B18D9DD-5132-420A-A746-C8D4F061FA4E}" dt="2025-04-23T12:55:06.084" v="3868"/>
        <pc:sldMkLst>
          <pc:docMk/>
          <pc:sldMk cId="3894644638" sldId="495"/>
        </pc:sldMkLst>
      </pc:sldChg>
      <pc:sldChg chg="add del">
        <pc:chgData name="Linda Følsgaard Maron" userId="25e583fe-eea6-422a-b353-9d8d93ecf117" providerId="ADAL" clId="{3B18D9DD-5132-420A-A746-C8D4F061FA4E}" dt="2025-04-23T12:58:51.609" v="3876" actId="47"/>
        <pc:sldMkLst>
          <pc:docMk/>
          <pc:sldMk cId="1101080865" sldId="497"/>
        </pc:sldMkLst>
      </pc:sldChg>
      <pc:sldChg chg="del">
        <pc:chgData name="Linda Følsgaard Maron" userId="25e583fe-eea6-422a-b353-9d8d93ecf117" providerId="ADAL" clId="{3B18D9DD-5132-420A-A746-C8D4F061FA4E}" dt="2025-04-22T08:52:53.160" v="0" actId="47"/>
        <pc:sldMkLst>
          <pc:docMk/>
          <pc:sldMk cId="479065678" sldId="507"/>
        </pc:sldMkLst>
      </pc:sldChg>
      <pc:sldChg chg="add del">
        <pc:chgData name="Linda Følsgaard Maron" userId="25e583fe-eea6-422a-b353-9d8d93ecf117" providerId="ADAL" clId="{3B18D9DD-5132-420A-A746-C8D4F061FA4E}" dt="2025-04-23T13:11:39.666" v="4411" actId="47"/>
        <pc:sldMkLst>
          <pc:docMk/>
          <pc:sldMk cId="1667046179" sldId="508"/>
        </pc:sldMkLst>
      </pc:sldChg>
      <pc:sldChg chg="modSp mod ord modAnim">
        <pc:chgData name="Linda Følsgaard Maron" userId="25e583fe-eea6-422a-b353-9d8d93ecf117" providerId="ADAL" clId="{3B18D9DD-5132-420A-A746-C8D4F061FA4E}" dt="2025-04-25T12:02:40.693" v="4841" actId="2711"/>
        <pc:sldMkLst>
          <pc:docMk/>
          <pc:sldMk cId="2589068027" sldId="509"/>
        </pc:sldMkLst>
      </pc:sldChg>
      <pc:sldChg chg="addSp delSp modSp add mod ord delAnim modAnim">
        <pc:chgData name="Linda Følsgaard Maron" userId="25e583fe-eea6-422a-b353-9d8d93ecf117" providerId="ADAL" clId="{3B18D9DD-5132-420A-A746-C8D4F061FA4E}" dt="2025-04-23T13:42:01.432" v="4509"/>
        <pc:sldMkLst>
          <pc:docMk/>
          <pc:sldMk cId="701573034" sldId="510"/>
        </pc:sldMkLst>
      </pc:sldChg>
      <pc:sldChg chg="add">
        <pc:chgData name="Linda Følsgaard Maron" userId="25e583fe-eea6-422a-b353-9d8d93ecf117" providerId="ADAL" clId="{3B18D9DD-5132-420A-A746-C8D4F061FA4E}" dt="2025-04-23T12:28:48.553" v="3630"/>
        <pc:sldMkLst>
          <pc:docMk/>
          <pc:sldMk cId="3740614240" sldId="511"/>
        </pc:sldMkLst>
      </pc:sldChg>
      <pc:sldChg chg="add del">
        <pc:chgData name="Linda Følsgaard Maron" userId="25e583fe-eea6-422a-b353-9d8d93ecf117" providerId="ADAL" clId="{3B18D9DD-5132-420A-A746-C8D4F061FA4E}" dt="2025-04-23T13:52:10.657" v="4566" actId="47"/>
        <pc:sldMkLst>
          <pc:docMk/>
          <pc:sldMk cId="1833792656" sldId="512"/>
        </pc:sldMkLst>
      </pc:sldChg>
      <pc:sldChg chg="add">
        <pc:chgData name="Linda Følsgaard Maron" userId="25e583fe-eea6-422a-b353-9d8d93ecf117" providerId="ADAL" clId="{3B18D9DD-5132-420A-A746-C8D4F061FA4E}" dt="2025-04-23T12:28:48.553" v="3630"/>
        <pc:sldMkLst>
          <pc:docMk/>
          <pc:sldMk cId="2754991770" sldId="513"/>
        </pc:sldMkLst>
      </pc:sldChg>
      <pc:sldChg chg="add del">
        <pc:chgData name="Linda Følsgaard Maron" userId="25e583fe-eea6-422a-b353-9d8d93ecf117" providerId="ADAL" clId="{3B18D9DD-5132-420A-A746-C8D4F061FA4E}" dt="2025-04-23T13:52:09.732" v="4565" actId="47"/>
        <pc:sldMkLst>
          <pc:docMk/>
          <pc:sldMk cId="10145953" sldId="514"/>
        </pc:sldMkLst>
      </pc:sldChg>
      <pc:sldChg chg="add">
        <pc:chgData name="Linda Følsgaard Maron" userId="25e583fe-eea6-422a-b353-9d8d93ecf117" providerId="ADAL" clId="{3B18D9DD-5132-420A-A746-C8D4F061FA4E}" dt="2025-04-23T12:28:48.553" v="3630"/>
        <pc:sldMkLst>
          <pc:docMk/>
          <pc:sldMk cId="4293648222" sldId="515"/>
        </pc:sldMkLst>
      </pc:sldChg>
      <pc:sldChg chg="add">
        <pc:chgData name="Linda Følsgaard Maron" userId="25e583fe-eea6-422a-b353-9d8d93ecf117" providerId="ADAL" clId="{3B18D9DD-5132-420A-A746-C8D4F061FA4E}" dt="2025-04-23T12:28:48.553" v="3630"/>
        <pc:sldMkLst>
          <pc:docMk/>
          <pc:sldMk cId="2850190145" sldId="516"/>
        </pc:sldMkLst>
      </pc:sldChg>
      <pc:sldChg chg="ord">
        <pc:chgData name="Linda Følsgaard Maron" userId="25e583fe-eea6-422a-b353-9d8d93ecf117" providerId="ADAL" clId="{3B18D9DD-5132-420A-A746-C8D4F061FA4E}" dt="2025-04-23T12:19:26.196" v="3622"/>
        <pc:sldMkLst>
          <pc:docMk/>
          <pc:sldMk cId="3599092376" sldId="517"/>
        </pc:sldMkLst>
      </pc:sldChg>
      <pc:sldChg chg="add ord">
        <pc:chgData name="Linda Følsgaard Maron" userId="25e583fe-eea6-422a-b353-9d8d93ecf117" providerId="ADAL" clId="{3B18D9DD-5132-420A-A746-C8D4F061FA4E}" dt="2025-04-23T13:52:31.165" v="4569"/>
        <pc:sldMkLst>
          <pc:docMk/>
          <pc:sldMk cId="2481180127" sldId="518"/>
        </pc:sldMkLst>
      </pc:sldChg>
      <pc:sldChg chg="add">
        <pc:chgData name="Linda Følsgaard Maron" userId="25e583fe-eea6-422a-b353-9d8d93ecf117" providerId="ADAL" clId="{3B18D9DD-5132-420A-A746-C8D4F061FA4E}" dt="2025-05-07T11:22:51.679" v="5439"/>
        <pc:sldMkLst>
          <pc:docMk/>
          <pc:sldMk cId="2247210518" sldId="519"/>
        </pc:sldMkLst>
      </pc:sldChg>
      <pc:sldChg chg="add">
        <pc:chgData name="Linda Følsgaard Maron" userId="25e583fe-eea6-422a-b353-9d8d93ecf117" providerId="ADAL" clId="{3B18D9DD-5132-420A-A746-C8D4F061FA4E}" dt="2025-04-23T12:28:48.553" v="3630"/>
        <pc:sldMkLst>
          <pc:docMk/>
          <pc:sldMk cId="3725763131" sldId="520"/>
        </pc:sldMkLst>
      </pc:sldChg>
      <pc:sldChg chg="addSp delSp modSp mod delAnim modAnim">
        <pc:chgData name="Linda Følsgaard Maron" userId="25e583fe-eea6-422a-b353-9d8d93ecf117" providerId="ADAL" clId="{3B18D9DD-5132-420A-A746-C8D4F061FA4E}" dt="2025-04-25T12:14:40.253" v="4926"/>
        <pc:sldMkLst>
          <pc:docMk/>
          <pc:sldMk cId="365355371" sldId="521"/>
        </pc:sldMkLst>
      </pc:sldChg>
      <pc:sldChg chg="modSp add del">
        <pc:chgData name="Linda Følsgaard Maron" userId="25e583fe-eea6-422a-b353-9d8d93ecf117" providerId="ADAL" clId="{3B18D9DD-5132-420A-A746-C8D4F061FA4E}" dt="2025-05-07T11:28:47.114" v="5511" actId="2696"/>
        <pc:sldMkLst>
          <pc:docMk/>
          <pc:sldMk cId="77748282" sldId="525"/>
        </pc:sldMkLst>
      </pc:sldChg>
      <pc:sldChg chg="add">
        <pc:chgData name="Linda Følsgaard Maron" userId="25e583fe-eea6-422a-b353-9d8d93ecf117" providerId="ADAL" clId="{3B18D9DD-5132-420A-A746-C8D4F061FA4E}" dt="2025-05-07T11:29:02.553" v="5514"/>
        <pc:sldMkLst>
          <pc:docMk/>
          <pc:sldMk cId="1201835295" sldId="525"/>
        </pc:sldMkLst>
      </pc:sldChg>
      <pc:sldChg chg="add del">
        <pc:chgData name="Linda Følsgaard Maron" userId="25e583fe-eea6-422a-b353-9d8d93ecf117" providerId="ADAL" clId="{3B18D9DD-5132-420A-A746-C8D4F061FA4E}" dt="2025-05-07T11:29:00.571" v="5513"/>
        <pc:sldMkLst>
          <pc:docMk/>
          <pc:sldMk cId="4107422300" sldId="525"/>
        </pc:sldMkLst>
      </pc:sldChg>
      <pc:sldChg chg="add ord">
        <pc:chgData name="Linda Følsgaard Maron" userId="25e583fe-eea6-422a-b353-9d8d93ecf117" providerId="ADAL" clId="{3B18D9DD-5132-420A-A746-C8D4F061FA4E}" dt="2025-04-23T13:46:10.166" v="4530"/>
        <pc:sldMkLst>
          <pc:docMk/>
          <pc:sldMk cId="1509964933" sldId="527"/>
        </pc:sldMkLst>
      </pc:sldChg>
      <pc:sldChg chg="add mod modShow">
        <pc:chgData name="Linda Følsgaard Maron" userId="25e583fe-eea6-422a-b353-9d8d93ecf117" providerId="ADAL" clId="{3B18D9DD-5132-420A-A746-C8D4F061FA4E}" dt="2025-04-23T13:52:20.797" v="4567" actId="729"/>
        <pc:sldMkLst>
          <pc:docMk/>
          <pc:sldMk cId="2638362188" sldId="528"/>
        </pc:sldMkLst>
      </pc:sldChg>
      <pc:sldChg chg="modSp mod">
        <pc:chgData name="Linda Følsgaard Maron" userId="25e583fe-eea6-422a-b353-9d8d93ecf117" providerId="ADAL" clId="{3B18D9DD-5132-420A-A746-C8D4F061FA4E}" dt="2025-05-07T11:29:54.280" v="5546" actId="20577"/>
        <pc:sldMkLst>
          <pc:docMk/>
          <pc:sldMk cId="3942915690" sldId="531"/>
        </pc:sldMkLst>
      </pc:sldChg>
      <pc:sldChg chg="addSp delSp modSp mod delAnim modAnim">
        <pc:chgData name="Linda Følsgaard Maron" userId="25e583fe-eea6-422a-b353-9d8d93ecf117" providerId="ADAL" clId="{3B18D9DD-5132-420A-A746-C8D4F061FA4E}" dt="2025-04-23T11:25:24.312" v="2688"/>
        <pc:sldMkLst>
          <pc:docMk/>
          <pc:sldMk cId="2350643788" sldId="532"/>
        </pc:sldMkLst>
      </pc:sldChg>
      <pc:sldChg chg="del">
        <pc:chgData name="Linda Følsgaard Maron" userId="25e583fe-eea6-422a-b353-9d8d93ecf117" providerId="ADAL" clId="{3B18D9DD-5132-420A-A746-C8D4F061FA4E}" dt="2025-04-23T12:13:26.761" v="3499" actId="47"/>
        <pc:sldMkLst>
          <pc:docMk/>
          <pc:sldMk cId="1538574309" sldId="533"/>
        </pc:sldMkLst>
      </pc:sldChg>
      <pc:sldChg chg="del">
        <pc:chgData name="Linda Følsgaard Maron" userId="25e583fe-eea6-422a-b353-9d8d93ecf117" providerId="ADAL" clId="{3B18D9DD-5132-420A-A746-C8D4F061FA4E}" dt="2025-04-23T12:07:00.531" v="3480" actId="2696"/>
        <pc:sldMkLst>
          <pc:docMk/>
          <pc:sldMk cId="9796356" sldId="536"/>
        </pc:sldMkLst>
      </pc:sldChg>
      <pc:sldChg chg="add">
        <pc:chgData name="Linda Følsgaard Maron" userId="25e583fe-eea6-422a-b353-9d8d93ecf117" providerId="ADAL" clId="{3B18D9DD-5132-420A-A746-C8D4F061FA4E}" dt="2025-04-23T12:07:11.291" v="3481"/>
        <pc:sldMkLst>
          <pc:docMk/>
          <pc:sldMk cId="319366730" sldId="536"/>
        </pc:sldMkLst>
      </pc:sldChg>
      <pc:sldChg chg="modSp add mod">
        <pc:chgData name="Linda Følsgaard Maron" userId="25e583fe-eea6-422a-b353-9d8d93ecf117" providerId="ADAL" clId="{3B18D9DD-5132-420A-A746-C8D4F061FA4E}" dt="2025-05-07T11:15:43.952" v="5438" actId="20577"/>
        <pc:sldMkLst>
          <pc:docMk/>
          <pc:sldMk cId="494684884" sldId="537"/>
        </pc:sldMkLst>
      </pc:sldChg>
      <pc:sldChg chg="del">
        <pc:chgData name="Linda Følsgaard Maron" userId="25e583fe-eea6-422a-b353-9d8d93ecf117" providerId="ADAL" clId="{3B18D9DD-5132-420A-A746-C8D4F061FA4E}" dt="2025-04-23T12:07:00.531" v="3480" actId="2696"/>
        <pc:sldMkLst>
          <pc:docMk/>
          <pc:sldMk cId="2183713523" sldId="537"/>
        </pc:sldMkLst>
      </pc:sldChg>
      <pc:sldChg chg="add">
        <pc:chgData name="Linda Følsgaard Maron" userId="25e583fe-eea6-422a-b353-9d8d93ecf117" providerId="ADAL" clId="{3B18D9DD-5132-420A-A746-C8D4F061FA4E}" dt="2025-04-23T12:07:11.291" v="3481"/>
        <pc:sldMkLst>
          <pc:docMk/>
          <pc:sldMk cId="1345627500" sldId="538"/>
        </pc:sldMkLst>
      </pc:sldChg>
      <pc:sldChg chg="del">
        <pc:chgData name="Linda Følsgaard Maron" userId="25e583fe-eea6-422a-b353-9d8d93ecf117" providerId="ADAL" clId="{3B18D9DD-5132-420A-A746-C8D4F061FA4E}" dt="2025-04-23T12:07:00.531" v="3480" actId="2696"/>
        <pc:sldMkLst>
          <pc:docMk/>
          <pc:sldMk cId="1762243457" sldId="538"/>
        </pc:sldMkLst>
      </pc:sldChg>
      <pc:sldChg chg="addSp delSp modSp mod ord delAnim modAnim modNotesTx">
        <pc:chgData name="Linda Følsgaard Maron" userId="25e583fe-eea6-422a-b353-9d8d93ecf117" providerId="ADAL" clId="{3B18D9DD-5132-420A-A746-C8D4F061FA4E}" dt="2025-05-07T09:08:56.396" v="5393" actId="6549"/>
        <pc:sldMkLst>
          <pc:docMk/>
          <pc:sldMk cId="4033973435" sldId="539"/>
        </pc:sldMkLst>
      </pc:sldChg>
      <pc:sldChg chg="del ord">
        <pc:chgData name="Linda Følsgaard Maron" userId="25e583fe-eea6-422a-b353-9d8d93ecf117" providerId="ADAL" clId="{3B18D9DD-5132-420A-A746-C8D4F061FA4E}" dt="2025-04-23T11:10:22.292" v="2530" actId="2696"/>
        <pc:sldMkLst>
          <pc:docMk/>
          <pc:sldMk cId="761890290" sldId="540"/>
        </pc:sldMkLst>
      </pc:sldChg>
      <pc:sldChg chg="add del ord">
        <pc:chgData name="Linda Følsgaard Maron" userId="25e583fe-eea6-422a-b353-9d8d93ecf117" providerId="ADAL" clId="{3B18D9DD-5132-420A-A746-C8D4F061FA4E}" dt="2025-04-23T12:52:28.159" v="3859" actId="47"/>
        <pc:sldMkLst>
          <pc:docMk/>
          <pc:sldMk cId="1596188342" sldId="540"/>
        </pc:sldMkLst>
      </pc:sldChg>
      <pc:sldChg chg="modSp mod">
        <pc:chgData name="Linda Følsgaard Maron" userId="25e583fe-eea6-422a-b353-9d8d93ecf117" providerId="ADAL" clId="{3B18D9DD-5132-420A-A746-C8D4F061FA4E}" dt="2025-04-25T12:00:34.356" v="4833" actId="6549"/>
        <pc:sldMkLst>
          <pc:docMk/>
          <pc:sldMk cId="2831176555" sldId="541"/>
        </pc:sldMkLst>
      </pc:sldChg>
      <pc:sldChg chg="del mod modShow">
        <pc:chgData name="Linda Følsgaard Maron" userId="25e583fe-eea6-422a-b353-9d8d93ecf117" providerId="ADAL" clId="{3B18D9DD-5132-420A-A746-C8D4F061FA4E}" dt="2025-05-07T11:23:00.833" v="5441" actId="47"/>
        <pc:sldMkLst>
          <pc:docMk/>
          <pc:sldMk cId="3104639008" sldId="542"/>
        </pc:sldMkLst>
      </pc:sldChg>
      <pc:sldChg chg="del ord">
        <pc:chgData name="Linda Følsgaard Maron" userId="25e583fe-eea6-422a-b353-9d8d93ecf117" providerId="ADAL" clId="{3B18D9DD-5132-420A-A746-C8D4F061FA4E}" dt="2025-04-23T11:10:22.292" v="2530" actId="2696"/>
        <pc:sldMkLst>
          <pc:docMk/>
          <pc:sldMk cId="1695520054" sldId="543"/>
        </pc:sldMkLst>
      </pc:sldChg>
      <pc:sldChg chg="addSp delSp modSp add mod ord delAnim modAnim">
        <pc:chgData name="Linda Følsgaard Maron" userId="25e583fe-eea6-422a-b353-9d8d93ecf117" providerId="ADAL" clId="{3B18D9DD-5132-420A-A746-C8D4F061FA4E}" dt="2025-05-07T09:16:17.184" v="5411"/>
        <pc:sldMkLst>
          <pc:docMk/>
          <pc:sldMk cId="2684469275" sldId="543"/>
        </pc:sldMkLst>
      </pc:sldChg>
      <pc:sldChg chg="modSp mod ord modNotesTx">
        <pc:chgData name="Linda Følsgaard Maron" userId="25e583fe-eea6-422a-b353-9d8d93ecf117" providerId="ADAL" clId="{3B18D9DD-5132-420A-A746-C8D4F061FA4E}" dt="2025-04-22T12:27:39.552" v="2112"/>
        <pc:sldMkLst>
          <pc:docMk/>
          <pc:sldMk cId="3740831275" sldId="544"/>
        </pc:sldMkLst>
      </pc:sldChg>
      <pc:sldChg chg="addSp modSp mod ord modAnim">
        <pc:chgData name="Linda Følsgaard Maron" userId="25e583fe-eea6-422a-b353-9d8d93ecf117" providerId="ADAL" clId="{3B18D9DD-5132-420A-A746-C8D4F061FA4E}" dt="2025-04-23T10:51:05.753" v="2471" actId="1076"/>
        <pc:sldMkLst>
          <pc:docMk/>
          <pc:sldMk cId="1178916206" sldId="545"/>
        </pc:sldMkLst>
      </pc:sldChg>
      <pc:sldChg chg="del">
        <pc:chgData name="Linda Følsgaard Maron" userId="25e583fe-eea6-422a-b353-9d8d93ecf117" providerId="ADAL" clId="{3B18D9DD-5132-420A-A746-C8D4F061FA4E}" dt="2025-04-23T12:07:00.531" v="3480" actId="2696"/>
        <pc:sldMkLst>
          <pc:docMk/>
          <pc:sldMk cId="1393216269" sldId="546"/>
        </pc:sldMkLst>
      </pc:sldChg>
      <pc:sldChg chg="add">
        <pc:chgData name="Linda Følsgaard Maron" userId="25e583fe-eea6-422a-b353-9d8d93ecf117" providerId="ADAL" clId="{3B18D9DD-5132-420A-A746-C8D4F061FA4E}" dt="2025-04-23T12:07:11.291" v="3481"/>
        <pc:sldMkLst>
          <pc:docMk/>
          <pc:sldMk cId="3919071616" sldId="546"/>
        </pc:sldMkLst>
      </pc:sldChg>
      <pc:sldChg chg="modSp mod ord">
        <pc:chgData name="Linda Følsgaard Maron" userId="25e583fe-eea6-422a-b353-9d8d93ecf117" providerId="ADAL" clId="{3B18D9DD-5132-420A-A746-C8D4F061FA4E}" dt="2025-04-22T12:02:20.907" v="1541"/>
        <pc:sldMkLst>
          <pc:docMk/>
          <pc:sldMk cId="2180084742" sldId="547"/>
        </pc:sldMkLst>
      </pc:sldChg>
      <pc:sldChg chg="delSp modSp del mod delAnim modShow">
        <pc:chgData name="Linda Følsgaard Maron" userId="25e583fe-eea6-422a-b353-9d8d93ecf117" providerId="ADAL" clId="{3B18D9DD-5132-420A-A746-C8D4F061FA4E}" dt="2025-05-07T11:22:59.167" v="5440" actId="47"/>
        <pc:sldMkLst>
          <pc:docMk/>
          <pc:sldMk cId="1319775392" sldId="548"/>
        </pc:sldMkLst>
      </pc:sldChg>
      <pc:sldChg chg="mod ord modShow">
        <pc:chgData name="Linda Følsgaard Maron" userId="25e583fe-eea6-422a-b353-9d8d93ecf117" providerId="ADAL" clId="{3B18D9DD-5132-420A-A746-C8D4F061FA4E}" dt="2025-04-22T12:59:20.656" v="2271" actId="729"/>
        <pc:sldMkLst>
          <pc:docMk/>
          <pc:sldMk cId="1272942875" sldId="549"/>
        </pc:sldMkLst>
      </pc:sldChg>
      <pc:sldChg chg="del ord">
        <pc:chgData name="Linda Følsgaard Maron" userId="25e583fe-eea6-422a-b353-9d8d93ecf117" providerId="ADAL" clId="{3B18D9DD-5132-420A-A746-C8D4F061FA4E}" dt="2025-04-23T11:10:22.292" v="2530" actId="2696"/>
        <pc:sldMkLst>
          <pc:docMk/>
          <pc:sldMk cId="106820537" sldId="550"/>
        </pc:sldMkLst>
      </pc:sldChg>
      <pc:sldChg chg="add del ord">
        <pc:chgData name="Linda Følsgaard Maron" userId="25e583fe-eea6-422a-b353-9d8d93ecf117" providerId="ADAL" clId="{3B18D9DD-5132-420A-A746-C8D4F061FA4E}" dt="2025-04-23T12:52:27.019" v="3858" actId="47"/>
        <pc:sldMkLst>
          <pc:docMk/>
          <pc:sldMk cId="3363069504" sldId="550"/>
        </pc:sldMkLst>
      </pc:sldChg>
      <pc:sldChg chg="addSp modSp mod ord modAnim">
        <pc:chgData name="Linda Følsgaard Maron" userId="25e583fe-eea6-422a-b353-9d8d93ecf117" providerId="ADAL" clId="{3B18D9DD-5132-420A-A746-C8D4F061FA4E}" dt="2025-04-22T11:50:51.720" v="1355"/>
        <pc:sldMkLst>
          <pc:docMk/>
          <pc:sldMk cId="15631523" sldId="551"/>
        </pc:sldMkLst>
      </pc:sldChg>
      <pc:sldChg chg="add mod modShow">
        <pc:chgData name="Linda Følsgaard Maron" userId="25e583fe-eea6-422a-b353-9d8d93ecf117" providerId="ADAL" clId="{3B18D9DD-5132-420A-A746-C8D4F061FA4E}" dt="2025-05-08T07:38:57.267" v="5575" actId="729"/>
        <pc:sldMkLst>
          <pc:docMk/>
          <pc:sldMk cId="365708707" sldId="552"/>
        </pc:sldMkLst>
      </pc:sldChg>
      <pc:sldChg chg="addSp delSp modSp add mod ord delAnim modAnim modNotesTx">
        <pc:chgData name="Linda Følsgaard Maron" userId="25e583fe-eea6-422a-b353-9d8d93ecf117" providerId="ADAL" clId="{3B18D9DD-5132-420A-A746-C8D4F061FA4E}" dt="2025-04-22T12:02:30.979" v="1547"/>
        <pc:sldMkLst>
          <pc:docMk/>
          <pc:sldMk cId="1212529870" sldId="553"/>
        </pc:sldMkLst>
      </pc:sldChg>
      <pc:sldChg chg="delSp modSp add del mod delAnim modShow">
        <pc:chgData name="Linda Følsgaard Maron" userId="25e583fe-eea6-422a-b353-9d8d93ecf117" providerId="ADAL" clId="{3B18D9DD-5132-420A-A746-C8D4F061FA4E}" dt="2025-05-07T11:23:04.571" v="5442" actId="47"/>
        <pc:sldMkLst>
          <pc:docMk/>
          <pc:sldMk cId="1486117614" sldId="554"/>
        </pc:sldMkLst>
      </pc:sldChg>
      <pc:sldChg chg="new del">
        <pc:chgData name="Linda Følsgaard Maron" userId="25e583fe-eea6-422a-b353-9d8d93ecf117" providerId="ADAL" clId="{3B18D9DD-5132-420A-A746-C8D4F061FA4E}" dt="2025-04-22T10:50:08.376" v="879" actId="47"/>
        <pc:sldMkLst>
          <pc:docMk/>
          <pc:sldMk cId="3698368702" sldId="554"/>
        </pc:sldMkLst>
      </pc:sldChg>
      <pc:sldChg chg="addSp delSp modSp add mod">
        <pc:chgData name="Linda Følsgaard Maron" userId="25e583fe-eea6-422a-b353-9d8d93ecf117" providerId="ADAL" clId="{3B18D9DD-5132-420A-A746-C8D4F061FA4E}" dt="2025-04-22T11:45:00.265" v="1295" actId="14100"/>
        <pc:sldMkLst>
          <pc:docMk/>
          <pc:sldMk cId="1710701328" sldId="555"/>
        </pc:sldMkLst>
      </pc:sldChg>
      <pc:sldChg chg="addSp delSp modSp add mod delAnim modAnim">
        <pc:chgData name="Linda Følsgaard Maron" userId="25e583fe-eea6-422a-b353-9d8d93ecf117" providerId="ADAL" clId="{3B18D9DD-5132-420A-A746-C8D4F061FA4E}" dt="2025-04-23T10:51:50.793" v="2479" actId="20577"/>
        <pc:sldMkLst>
          <pc:docMk/>
          <pc:sldMk cId="3543160390" sldId="556"/>
        </pc:sldMkLst>
      </pc:sldChg>
      <pc:sldChg chg="add del">
        <pc:chgData name="Linda Følsgaard Maron" userId="25e583fe-eea6-422a-b353-9d8d93ecf117" providerId="ADAL" clId="{3B18D9DD-5132-420A-A746-C8D4F061FA4E}" dt="2025-04-22T12:15:17.860" v="1925" actId="47"/>
        <pc:sldMkLst>
          <pc:docMk/>
          <pc:sldMk cId="1805044593" sldId="557"/>
        </pc:sldMkLst>
      </pc:sldChg>
      <pc:sldChg chg="add">
        <pc:chgData name="Linda Følsgaard Maron" userId="25e583fe-eea6-422a-b353-9d8d93ecf117" providerId="ADAL" clId="{3B18D9DD-5132-420A-A746-C8D4F061FA4E}" dt="2025-04-22T12:35:11.490" v="2126"/>
        <pc:sldMkLst>
          <pc:docMk/>
          <pc:sldMk cId="2675873809" sldId="557"/>
        </pc:sldMkLst>
      </pc:sldChg>
      <pc:sldChg chg="add">
        <pc:chgData name="Linda Følsgaard Maron" userId="25e583fe-eea6-422a-b353-9d8d93ecf117" providerId="ADAL" clId="{3B18D9DD-5132-420A-A746-C8D4F061FA4E}" dt="2025-04-22T12:35:11.490" v="2126"/>
        <pc:sldMkLst>
          <pc:docMk/>
          <pc:sldMk cId="2947009742" sldId="558"/>
        </pc:sldMkLst>
      </pc:sldChg>
      <pc:sldChg chg="addSp modSp add mod">
        <pc:chgData name="Linda Følsgaard Maron" userId="25e583fe-eea6-422a-b353-9d8d93ecf117" providerId="ADAL" clId="{3B18D9DD-5132-420A-A746-C8D4F061FA4E}" dt="2025-04-23T12:11:48.289" v="3493" actId="255"/>
        <pc:sldMkLst>
          <pc:docMk/>
          <pc:sldMk cId="3699580355" sldId="559"/>
        </pc:sldMkLst>
      </pc:sldChg>
      <pc:sldChg chg="add">
        <pc:chgData name="Linda Følsgaard Maron" userId="25e583fe-eea6-422a-b353-9d8d93ecf117" providerId="ADAL" clId="{3B18D9DD-5132-420A-A746-C8D4F061FA4E}" dt="2025-04-23T12:12:01.332" v="3495"/>
        <pc:sldMkLst>
          <pc:docMk/>
          <pc:sldMk cId="4021655924" sldId="560"/>
        </pc:sldMkLst>
      </pc:sldChg>
      <pc:sldChg chg="add">
        <pc:chgData name="Linda Følsgaard Maron" userId="25e583fe-eea6-422a-b353-9d8d93ecf117" providerId="ADAL" clId="{3B18D9DD-5132-420A-A746-C8D4F061FA4E}" dt="2025-04-23T12:12:11.996" v="3497"/>
        <pc:sldMkLst>
          <pc:docMk/>
          <pc:sldMk cId="2373186517" sldId="561"/>
        </pc:sldMkLst>
      </pc:sldChg>
      <pc:sldChg chg="addSp delSp modSp add mod delAnim modAnim">
        <pc:chgData name="Linda Følsgaard Maron" userId="25e583fe-eea6-422a-b353-9d8d93ecf117" providerId="ADAL" clId="{3B18D9DD-5132-420A-A746-C8D4F061FA4E}" dt="2025-04-23T12:36:50.572" v="3793" actId="14100"/>
        <pc:sldMkLst>
          <pc:docMk/>
          <pc:sldMk cId="992864455" sldId="562"/>
        </pc:sldMkLst>
      </pc:sldChg>
      <pc:sldChg chg="modSp add mod">
        <pc:chgData name="Linda Følsgaard Maron" userId="25e583fe-eea6-422a-b353-9d8d93ecf117" providerId="ADAL" clId="{3B18D9DD-5132-420A-A746-C8D4F061FA4E}" dt="2025-04-23T12:35:51.087" v="3782" actId="255"/>
        <pc:sldMkLst>
          <pc:docMk/>
          <pc:sldMk cId="1949297390" sldId="563"/>
        </pc:sldMkLst>
      </pc:sldChg>
      <pc:sldChg chg="add ord">
        <pc:chgData name="Linda Følsgaard Maron" userId="25e583fe-eea6-422a-b353-9d8d93ecf117" providerId="ADAL" clId="{3B18D9DD-5132-420A-A746-C8D4F061FA4E}" dt="2025-04-23T12:50:13.971" v="3856"/>
        <pc:sldMkLst>
          <pc:docMk/>
          <pc:sldMk cId="1567803995" sldId="564"/>
        </pc:sldMkLst>
      </pc:sldChg>
      <pc:sldChg chg="addSp delSp modSp add mod delAnim modAnim">
        <pc:chgData name="Linda Følsgaard Maron" userId="25e583fe-eea6-422a-b353-9d8d93ecf117" providerId="ADAL" clId="{3B18D9DD-5132-420A-A746-C8D4F061FA4E}" dt="2025-04-23T13:50:57.512" v="4560"/>
        <pc:sldMkLst>
          <pc:docMk/>
          <pc:sldMk cId="2677543278" sldId="565"/>
        </pc:sldMkLst>
      </pc:sldChg>
      <pc:sldChg chg="add">
        <pc:chgData name="Linda Følsgaard Maron" userId="25e583fe-eea6-422a-b353-9d8d93ecf117" providerId="ADAL" clId="{3B18D9DD-5132-420A-A746-C8D4F061FA4E}" dt="2025-04-23T12:28:48.553" v="3630"/>
        <pc:sldMkLst>
          <pc:docMk/>
          <pc:sldMk cId="3112655733" sldId="566"/>
        </pc:sldMkLst>
      </pc:sldChg>
      <pc:sldChg chg="addSp delSp modSp add mod">
        <pc:chgData name="Linda Følsgaard Maron" userId="25e583fe-eea6-422a-b353-9d8d93ecf117" providerId="ADAL" clId="{3B18D9DD-5132-420A-A746-C8D4F061FA4E}" dt="2025-04-23T12:58:29.103" v="3875" actId="1076"/>
        <pc:sldMkLst>
          <pc:docMk/>
          <pc:sldMk cId="1410944256" sldId="567"/>
        </pc:sldMkLst>
      </pc:sldChg>
      <pc:sldChg chg="add ord">
        <pc:chgData name="Linda Følsgaard Maron" userId="25e583fe-eea6-422a-b353-9d8d93ecf117" providerId="ADAL" clId="{3B18D9DD-5132-420A-A746-C8D4F061FA4E}" dt="2025-04-23T12:58:57.388" v="3879"/>
        <pc:sldMkLst>
          <pc:docMk/>
          <pc:sldMk cId="2765500089" sldId="568"/>
        </pc:sldMkLst>
      </pc:sldChg>
      <pc:sldChg chg="add">
        <pc:chgData name="Linda Følsgaard Maron" userId="25e583fe-eea6-422a-b353-9d8d93ecf117" providerId="ADAL" clId="{3B18D9DD-5132-420A-A746-C8D4F061FA4E}" dt="2025-04-23T12:59:09.695" v="3880"/>
        <pc:sldMkLst>
          <pc:docMk/>
          <pc:sldMk cId="2245691745" sldId="569"/>
        </pc:sldMkLst>
      </pc:sldChg>
      <pc:sldChg chg="modSp add mod ord">
        <pc:chgData name="Linda Følsgaard Maron" userId="25e583fe-eea6-422a-b353-9d8d93ecf117" providerId="ADAL" clId="{3B18D9DD-5132-420A-A746-C8D4F061FA4E}" dt="2025-04-23T13:44:35.368" v="4527"/>
        <pc:sldMkLst>
          <pc:docMk/>
          <pc:sldMk cId="1748645419" sldId="570"/>
        </pc:sldMkLst>
      </pc:sldChg>
      <pc:sldChg chg="addSp modSp add mod ord modAnim">
        <pc:chgData name="Linda Følsgaard Maron" userId="25e583fe-eea6-422a-b353-9d8d93ecf117" providerId="ADAL" clId="{3B18D9DD-5132-420A-A746-C8D4F061FA4E}" dt="2025-04-23T13:44:32.731" v="4525"/>
        <pc:sldMkLst>
          <pc:docMk/>
          <pc:sldMk cId="3865839049" sldId="655"/>
        </pc:sldMkLst>
      </pc:sldChg>
      <pc:sldChg chg="addSp delSp modSp new mod modAnim">
        <pc:chgData name="Linda Følsgaard Maron" userId="25e583fe-eea6-422a-b353-9d8d93ecf117" providerId="ADAL" clId="{3B18D9DD-5132-420A-A746-C8D4F061FA4E}" dt="2025-04-25T12:48:31.934" v="5210" actId="6549"/>
        <pc:sldMkLst>
          <pc:docMk/>
          <pc:sldMk cId="1135421364" sldId="656"/>
        </pc:sldMkLst>
      </pc:sldChg>
      <pc:sldChg chg="addSp delSp modSp add mod delAnim modAnim">
        <pc:chgData name="Linda Følsgaard Maron" userId="25e583fe-eea6-422a-b353-9d8d93ecf117" providerId="ADAL" clId="{3B18D9DD-5132-420A-A746-C8D4F061FA4E}" dt="2025-05-07T11:32:05.992" v="5574" actId="20577"/>
        <pc:sldMkLst>
          <pc:docMk/>
          <pc:sldMk cId="1680684526" sldId="657"/>
        </pc:sldMkLst>
      </pc:sldChg>
      <pc:sldMasterChg chg="delSldLayout">
        <pc:chgData name="Linda Følsgaard Maron" userId="25e583fe-eea6-422a-b353-9d8d93ecf117" providerId="ADAL" clId="{3B18D9DD-5132-420A-A746-C8D4F061FA4E}" dt="2025-04-23T13:43:43.867" v="4518" actId="47"/>
        <pc:sldMasterMkLst>
          <pc:docMk/>
          <pc:sldMasterMk cId="333383715" sldId="2147483660"/>
        </pc:sldMasterMkLst>
        <pc:sldLayoutChg chg="del">
          <pc:chgData name="Linda Følsgaard Maron" userId="25e583fe-eea6-422a-b353-9d8d93ecf117" providerId="ADAL" clId="{3B18D9DD-5132-420A-A746-C8D4F061FA4E}" dt="2025-04-23T13:43:43.867" v="4518" actId="47"/>
          <pc:sldLayoutMkLst>
            <pc:docMk/>
            <pc:sldMasterMk cId="333383715" sldId="2147483660"/>
            <pc:sldLayoutMk cId="193407024" sldId="2147483719"/>
          </pc:sldLayoutMkLst>
        </pc:sldLayoutChg>
      </pc:sldMasterChg>
    </pc:docChg>
  </pc:docChgLst>
  <pc:docChgLst>
    <pc:chgData name="Linda Følsgaard Maron" userId="25e583fe-eea6-422a-b353-9d8d93ecf117" providerId="ADAL" clId="{1F04B07E-CC0A-4581-9060-EC2FF9F29DA7}"/>
    <pc:docChg chg="modSld">
      <pc:chgData name="Linda Følsgaard Maron" userId="25e583fe-eea6-422a-b353-9d8d93ecf117" providerId="ADAL" clId="{1F04B07E-CC0A-4581-9060-EC2FF9F29DA7}" dt="2024-04-22T06:27:59.656" v="10" actId="6549"/>
      <pc:docMkLst>
        <pc:docMk/>
      </pc:docMkLst>
      <pc:sldChg chg="modSp">
        <pc:chgData name="Linda Følsgaard Maron" userId="25e583fe-eea6-422a-b353-9d8d93ecf117" providerId="ADAL" clId="{1F04B07E-CC0A-4581-9060-EC2FF9F29DA7}" dt="2024-04-22T06:27:59.656" v="10" actId="6549"/>
        <pc:sldMkLst>
          <pc:docMk/>
          <pc:sldMk cId="2793125954" sldId="508"/>
        </pc:sldMkLst>
      </pc:sldChg>
    </pc:docChg>
  </pc:docChgLst>
  <pc:docChgLst>
    <pc:chgData name="Linda Følsgaard Maron" userId="25e583fe-eea6-422a-b353-9d8d93ecf117" providerId="ADAL" clId="{7C5B4080-396E-417B-B8B9-DE70F77EF03E}"/>
    <pc:docChg chg="undo custSel modSld">
      <pc:chgData name="Linda Følsgaard Maron" userId="25e583fe-eea6-422a-b353-9d8d93ecf117" providerId="ADAL" clId="{7C5B4080-396E-417B-B8B9-DE70F77EF03E}" dt="2024-08-19T06:05:40.774" v="362" actId="6549"/>
      <pc:docMkLst>
        <pc:docMk/>
      </pc:docMkLst>
      <pc:sldChg chg="addSp modSp mod modAnim">
        <pc:chgData name="Linda Følsgaard Maron" userId="25e583fe-eea6-422a-b353-9d8d93ecf117" providerId="ADAL" clId="{7C5B4080-396E-417B-B8B9-DE70F77EF03E}" dt="2024-08-16T08:11:22.827" v="71"/>
        <pc:sldMkLst>
          <pc:docMk/>
          <pc:sldMk cId="952858819" sldId="487"/>
        </pc:sldMkLst>
      </pc:sldChg>
      <pc:sldChg chg="modSp">
        <pc:chgData name="Linda Følsgaard Maron" userId="25e583fe-eea6-422a-b353-9d8d93ecf117" providerId="ADAL" clId="{7C5B4080-396E-417B-B8B9-DE70F77EF03E}" dt="2024-08-16T08:14:45.375" v="80" actId="6549"/>
        <pc:sldMkLst>
          <pc:docMk/>
          <pc:sldMk cId="2793125954" sldId="508"/>
        </pc:sldMkLst>
      </pc:sldChg>
      <pc:sldChg chg="addSp delSp modSp mod delAnim">
        <pc:chgData name="Linda Følsgaard Maron" userId="25e583fe-eea6-422a-b353-9d8d93ecf117" providerId="ADAL" clId="{7C5B4080-396E-417B-B8B9-DE70F77EF03E}" dt="2024-08-16T11:58:45.032" v="203" actId="1076"/>
        <pc:sldMkLst>
          <pc:docMk/>
          <pc:sldMk cId="2589068027" sldId="509"/>
        </pc:sldMkLst>
      </pc:sldChg>
      <pc:sldChg chg="addSp delSp modSp mod modAnim">
        <pc:chgData name="Linda Følsgaard Maron" userId="25e583fe-eea6-422a-b353-9d8d93ecf117" providerId="ADAL" clId="{7C5B4080-396E-417B-B8B9-DE70F77EF03E}" dt="2024-08-19T06:04:39.701" v="335"/>
        <pc:sldMkLst>
          <pc:docMk/>
          <pc:sldMk cId="2350643788" sldId="532"/>
        </pc:sldMkLst>
      </pc:sldChg>
      <pc:sldChg chg="modSp">
        <pc:chgData name="Linda Følsgaard Maron" userId="25e583fe-eea6-422a-b353-9d8d93ecf117" providerId="ADAL" clId="{7C5B4080-396E-417B-B8B9-DE70F77EF03E}" dt="2024-08-19T06:05:40.774" v="362" actId="6549"/>
        <pc:sldMkLst>
          <pc:docMk/>
          <pc:sldMk cId="1762243457" sldId="538"/>
        </pc:sldMkLst>
      </pc:sldChg>
      <pc:sldChg chg="modSp mod">
        <pc:chgData name="Linda Følsgaard Maron" userId="25e583fe-eea6-422a-b353-9d8d93ecf117" providerId="ADAL" clId="{7C5B4080-396E-417B-B8B9-DE70F77EF03E}" dt="2024-08-16T08:07:06.106" v="30" actId="255"/>
        <pc:sldMkLst>
          <pc:docMk/>
          <pc:sldMk cId="4033973435" sldId="539"/>
        </pc:sldMkLst>
      </pc:sldChg>
    </pc:docChg>
  </pc:docChgLst>
  <pc:docChgLst>
    <pc:chgData name="Linda Følsgaard Maron" userId="25e583fe-eea6-422a-b353-9d8d93ecf117" providerId="ADAL" clId="{390743BC-C912-461C-ACF1-876B8EACB499}"/>
    <pc:docChg chg="custSel modSld">
      <pc:chgData name="Linda Følsgaard Maron" userId="25e583fe-eea6-422a-b353-9d8d93ecf117" providerId="ADAL" clId="{390743BC-C912-461C-ACF1-876B8EACB499}" dt="2024-02-25T20:10:29.991" v="29" actId="478"/>
      <pc:docMkLst>
        <pc:docMk/>
      </pc:docMkLst>
      <pc:sldChg chg="modSp">
        <pc:chgData name="Linda Følsgaard Maron" userId="25e583fe-eea6-422a-b353-9d8d93ecf117" providerId="ADAL" clId="{390743BC-C912-461C-ACF1-876B8EACB499}" dt="2024-02-25T20:08:37.982" v="12" actId="6549"/>
        <pc:sldMkLst>
          <pc:docMk/>
          <pc:sldMk cId="2793125954" sldId="508"/>
        </pc:sldMkLst>
      </pc:sldChg>
      <pc:sldChg chg="delSp modSp mod">
        <pc:chgData name="Linda Følsgaard Maron" userId="25e583fe-eea6-422a-b353-9d8d93ecf117" providerId="ADAL" clId="{390743BC-C912-461C-ACF1-876B8EACB499}" dt="2024-02-25T20:10:29.991" v="29" actId="478"/>
        <pc:sldMkLst>
          <pc:docMk/>
          <pc:sldMk cId="1538574309" sldId="533"/>
        </pc:sldMkLst>
      </pc:sldChg>
      <pc:sldChg chg="modSp mod">
        <pc:chgData name="Linda Følsgaard Maron" userId="25e583fe-eea6-422a-b353-9d8d93ecf117" providerId="ADAL" clId="{390743BC-C912-461C-ACF1-876B8EACB499}" dt="2024-02-25T20:06:19.816" v="2" actId="1076"/>
        <pc:sldMkLst>
          <pc:docMk/>
          <pc:sldMk cId="4033973435" sldId="539"/>
        </pc:sldMkLst>
      </pc:sldChg>
    </pc:docChg>
  </pc:docChgLst>
  <pc:docChgLst>
    <pc:chgData name="Linda Følsgaard Maron" userId="25e583fe-eea6-422a-b353-9d8d93ecf117" providerId="ADAL" clId="{98A0ED12-013E-41FE-942F-494207D38DE7}"/>
    <pc:docChg chg="undo custSel addSld delSld modSld">
      <pc:chgData name="Linda Følsgaard Maron" userId="25e583fe-eea6-422a-b353-9d8d93ecf117" providerId="ADAL" clId="{98A0ED12-013E-41FE-942F-494207D38DE7}" dt="2025-01-20T09:42:21.322" v="283"/>
      <pc:docMkLst>
        <pc:docMk/>
      </pc:docMkLst>
      <pc:sldChg chg="addSp modSp del mod">
        <pc:chgData name="Linda Følsgaard Maron" userId="25e583fe-eea6-422a-b353-9d8d93ecf117" providerId="ADAL" clId="{98A0ED12-013E-41FE-942F-494207D38DE7}" dt="2025-01-20T09:18:43.039" v="169" actId="47"/>
        <pc:sldMkLst>
          <pc:docMk/>
          <pc:sldMk cId="2793125954" sldId="508"/>
        </pc:sldMkLst>
      </pc:sldChg>
      <pc:sldChg chg="addSp delSp modSp add mod delAnim modAnim">
        <pc:chgData name="Linda Følsgaard Maron" userId="25e583fe-eea6-422a-b353-9d8d93ecf117" providerId="ADAL" clId="{98A0ED12-013E-41FE-942F-494207D38DE7}" dt="2025-01-20T09:42:21.322" v="283"/>
        <pc:sldMkLst>
          <pc:docMk/>
          <pc:sldMk cId="2180084742" sldId="547"/>
        </pc:sldMkLst>
      </pc:sldChg>
    </pc:docChg>
  </pc:docChgLst>
  <pc:docChgLst>
    <pc:chgData name="Linda Følsgaard Maron" userId="25e583fe-eea6-422a-b353-9d8d93ecf117" providerId="ADAL" clId="{E0E8007C-72E8-4CA8-980A-F035D3981C65}"/>
    <pc:docChg chg="custSel addSld modSld">
      <pc:chgData name="Linda Følsgaard Maron" userId="25e583fe-eea6-422a-b353-9d8d93ecf117" providerId="ADAL" clId="{E0E8007C-72E8-4CA8-980A-F035D3981C65}" dt="2025-03-20T10:14:41.001" v="14" actId="1076"/>
      <pc:docMkLst>
        <pc:docMk/>
      </pc:docMkLst>
      <pc:sldChg chg="addSp delSp modSp new mod">
        <pc:chgData name="Linda Følsgaard Maron" userId="25e583fe-eea6-422a-b353-9d8d93ecf117" providerId="ADAL" clId="{E0E8007C-72E8-4CA8-980A-F035D3981C65}" dt="2025-03-20T10:14:41.001" v="14" actId="1076"/>
        <pc:sldMkLst>
          <pc:docMk/>
          <pc:sldMk cId="106820537" sldId="550"/>
        </pc:sldMkLst>
      </pc:sldChg>
    </pc:docChg>
  </pc:docChgLst>
  <pc:docChgLst>
    <pc:chgData name="Linda Følsgaard Maron" userId="e8836a54-fd3d-44c6-a635-d43ccabb9954" providerId="ADAL" clId="{9458C0EC-DB35-4AE7-9A3A-C8FCDAC917F9}"/>
    <pc:docChg chg="undo custSel addSld delSld modSld">
      <pc:chgData name="Linda Følsgaard Maron" userId="e8836a54-fd3d-44c6-a635-d43ccabb9954" providerId="ADAL" clId="{9458C0EC-DB35-4AE7-9A3A-C8FCDAC917F9}" dt="2025-07-17T08:55:34.296" v="2752" actId="47"/>
      <pc:docMkLst>
        <pc:docMk/>
      </pc:docMkLst>
      <pc:sldChg chg="delSp modSp add del mod delAnim">
        <pc:chgData name="Linda Følsgaard Maron" userId="e8836a54-fd3d-44c6-a635-d43ccabb9954" providerId="ADAL" clId="{9458C0EC-DB35-4AE7-9A3A-C8FCDAC917F9}" dt="2025-07-17T08:55:34.296" v="2752" actId="47"/>
        <pc:sldMkLst>
          <pc:docMk/>
          <pc:sldMk cId="1564737075" sldId="331"/>
        </pc:sldMkLst>
      </pc:sldChg>
      <pc:sldChg chg="del">
        <pc:chgData name="Linda Følsgaard Maron" userId="e8836a54-fd3d-44c6-a635-d43ccabb9954" providerId="ADAL" clId="{9458C0EC-DB35-4AE7-9A3A-C8FCDAC917F9}" dt="2025-07-17T08:55:24.336" v="2751" actId="47"/>
        <pc:sldMkLst>
          <pc:docMk/>
          <pc:sldMk cId="3288540804" sldId="485"/>
        </pc:sldMkLst>
      </pc:sldChg>
      <pc:sldChg chg="modSp mod">
        <pc:chgData name="Linda Følsgaard Maron" userId="e8836a54-fd3d-44c6-a635-d43ccabb9954" providerId="ADAL" clId="{9458C0EC-DB35-4AE7-9A3A-C8FCDAC917F9}" dt="2025-06-25T07:54:56.342" v="44" actId="6549"/>
        <pc:sldMkLst>
          <pc:docMk/>
          <pc:sldMk cId="1212529870" sldId="553"/>
        </pc:sldMkLst>
        <pc:spChg chg="mod">
          <ac:chgData name="Linda Følsgaard Maron" userId="e8836a54-fd3d-44c6-a635-d43ccabb9954" providerId="ADAL" clId="{9458C0EC-DB35-4AE7-9A3A-C8FCDAC917F9}" dt="2025-06-25T07:54:56.342" v="44" actId="6549"/>
          <ac:spMkLst>
            <pc:docMk/>
            <pc:sldMk cId="1212529870" sldId="553"/>
            <ac:spMk id="2" creationId="{520E645E-AE6C-DB1C-CBF0-ECBEB8317476}"/>
          </ac:spMkLst>
        </pc:spChg>
      </pc:sldChg>
      <pc:sldChg chg="modSp mod">
        <pc:chgData name="Linda Følsgaard Maron" userId="e8836a54-fd3d-44c6-a635-d43ccabb9954" providerId="ADAL" clId="{9458C0EC-DB35-4AE7-9A3A-C8FCDAC917F9}" dt="2025-07-15T06:29:18.654" v="198" actId="6549"/>
        <pc:sldMkLst>
          <pc:docMk/>
          <pc:sldMk cId="1135421364" sldId="656"/>
        </pc:sldMkLst>
        <pc:spChg chg="mod">
          <ac:chgData name="Linda Følsgaard Maron" userId="e8836a54-fd3d-44c6-a635-d43ccabb9954" providerId="ADAL" clId="{9458C0EC-DB35-4AE7-9A3A-C8FCDAC917F9}" dt="2025-06-25T07:56:21.509" v="48" actId="20577"/>
          <ac:spMkLst>
            <pc:docMk/>
            <pc:sldMk cId="1135421364" sldId="656"/>
            <ac:spMk id="2" creationId="{3F92E94B-DFD5-5C7D-48FD-5C07E22BD593}"/>
          </ac:spMkLst>
        </pc:spChg>
        <pc:spChg chg="mod">
          <ac:chgData name="Linda Følsgaard Maron" userId="e8836a54-fd3d-44c6-a635-d43ccabb9954" providerId="ADAL" clId="{9458C0EC-DB35-4AE7-9A3A-C8FCDAC917F9}" dt="2025-07-15T06:29:18.654" v="198" actId="6549"/>
          <ac:spMkLst>
            <pc:docMk/>
            <pc:sldMk cId="1135421364" sldId="656"/>
            <ac:spMk id="15" creationId="{0DAA0FF2-2F03-4C2A-C3AB-3BA09E78A01A}"/>
          </ac:spMkLst>
        </pc:spChg>
      </pc:sldChg>
      <pc:sldChg chg="addSp delSp modSp new mod">
        <pc:chgData name="Linda Følsgaard Maron" userId="e8836a54-fd3d-44c6-a635-d43ccabb9954" providerId="ADAL" clId="{9458C0EC-DB35-4AE7-9A3A-C8FCDAC917F9}" dt="2025-06-25T07:59:59.069" v="95" actId="20577"/>
        <pc:sldMkLst>
          <pc:docMk/>
          <pc:sldMk cId="1206016269" sldId="658"/>
        </pc:sldMkLst>
        <pc:spChg chg="mod">
          <ac:chgData name="Linda Følsgaard Maron" userId="e8836a54-fd3d-44c6-a635-d43ccabb9954" providerId="ADAL" clId="{9458C0EC-DB35-4AE7-9A3A-C8FCDAC917F9}" dt="2025-06-25T07:59:59.069" v="95" actId="20577"/>
          <ac:spMkLst>
            <pc:docMk/>
            <pc:sldMk cId="1206016269" sldId="658"/>
            <ac:spMk id="2" creationId="{50B081EC-8E25-4A4C-1A81-AF980B4569C3}"/>
          </ac:spMkLst>
        </pc:spChg>
        <pc:picChg chg="add mod">
          <ac:chgData name="Linda Følsgaard Maron" userId="e8836a54-fd3d-44c6-a635-d43ccabb9954" providerId="ADAL" clId="{9458C0EC-DB35-4AE7-9A3A-C8FCDAC917F9}" dt="2025-06-25T07:57:36.563" v="58" actId="14100"/>
          <ac:picMkLst>
            <pc:docMk/>
            <pc:sldMk cId="1206016269" sldId="658"/>
            <ac:picMk id="9" creationId="{1EC81E6C-7E5A-AA8F-B57D-341C21CD84A8}"/>
          </ac:picMkLst>
        </pc:picChg>
        <pc:picChg chg="add mod">
          <ac:chgData name="Linda Følsgaard Maron" userId="e8836a54-fd3d-44c6-a635-d43ccabb9954" providerId="ADAL" clId="{9458C0EC-DB35-4AE7-9A3A-C8FCDAC917F9}" dt="2025-06-25T07:59:42.868" v="69" actId="1076"/>
          <ac:picMkLst>
            <pc:docMk/>
            <pc:sldMk cId="1206016269" sldId="658"/>
            <ac:picMk id="11" creationId="{6D4EF9B2-3F9B-F355-3A5A-458F9D6CF379}"/>
          </ac:picMkLst>
        </pc:picChg>
        <pc:picChg chg="add mod">
          <ac:chgData name="Linda Følsgaard Maron" userId="e8836a54-fd3d-44c6-a635-d43ccabb9954" providerId="ADAL" clId="{9458C0EC-DB35-4AE7-9A3A-C8FCDAC917F9}" dt="2025-06-25T07:59:10.333" v="68" actId="1076"/>
          <ac:picMkLst>
            <pc:docMk/>
            <pc:sldMk cId="1206016269" sldId="658"/>
            <ac:picMk id="13" creationId="{FD78AB7B-F035-2D4D-1381-86C4DCC0D2A3}"/>
          </ac:picMkLst>
        </pc:picChg>
      </pc:sldChg>
      <pc:sldChg chg="addSp delSp modSp new mod">
        <pc:chgData name="Linda Følsgaard Maron" userId="e8836a54-fd3d-44c6-a635-d43ccabb9954" providerId="ADAL" clId="{9458C0EC-DB35-4AE7-9A3A-C8FCDAC917F9}" dt="2025-07-09T09:02:29.972" v="192" actId="20577"/>
        <pc:sldMkLst>
          <pc:docMk/>
          <pc:sldMk cId="2853219929" sldId="659"/>
        </pc:sldMkLst>
        <pc:spChg chg="mod">
          <ac:chgData name="Linda Følsgaard Maron" userId="e8836a54-fd3d-44c6-a635-d43ccabb9954" providerId="ADAL" clId="{9458C0EC-DB35-4AE7-9A3A-C8FCDAC917F9}" dt="2025-07-09T08:59:03.626" v="114" actId="20577"/>
          <ac:spMkLst>
            <pc:docMk/>
            <pc:sldMk cId="2853219929" sldId="659"/>
            <ac:spMk id="2" creationId="{EC19975A-347B-9608-6F28-86385FAE3715}"/>
          </ac:spMkLst>
        </pc:spChg>
        <pc:spChg chg="add mod">
          <ac:chgData name="Linda Følsgaard Maron" userId="e8836a54-fd3d-44c6-a635-d43ccabb9954" providerId="ADAL" clId="{9458C0EC-DB35-4AE7-9A3A-C8FCDAC917F9}" dt="2025-07-09T09:02:29.972" v="192" actId="20577"/>
          <ac:spMkLst>
            <pc:docMk/>
            <pc:sldMk cId="2853219929" sldId="659"/>
            <ac:spMk id="5" creationId="{560D2DAB-784D-B9A2-CC5C-550B01965D75}"/>
          </ac:spMkLst>
        </pc:spChg>
        <pc:spChg chg="add mod">
          <ac:chgData name="Linda Følsgaard Maron" userId="e8836a54-fd3d-44c6-a635-d43ccabb9954" providerId="ADAL" clId="{9458C0EC-DB35-4AE7-9A3A-C8FCDAC917F9}" dt="2025-07-09T09:00:30.013" v="131" actId="255"/>
          <ac:spMkLst>
            <pc:docMk/>
            <pc:sldMk cId="2853219929" sldId="659"/>
            <ac:spMk id="6" creationId="{7A42951C-B167-9F17-8A79-FED63A50FC36}"/>
          </ac:spMkLst>
        </pc:spChg>
      </pc:sldChg>
      <pc:sldChg chg="addSp delSp modSp new mod addAnim delAnim modAnim modShow">
        <pc:chgData name="Linda Følsgaard Maron" userId="e8836a54-fd3d-44c6-a635-d43ccabb9954" providerId="ADAL" clId="{9458C0EC-DB35-4AE7-9A3A-C8FCDAC917F9}" dt="2025-07-15T07:35:08.371" v="1384" actId="729"/>
        <pc:sldMkLst>
          <pc:docMk/>
          <pc:sldMk cId="3857965330" sldId="660"/>
        </pc:sldMkLst>
        <pc:spChg chg="add mod">
          <ac:chgData name="Linda Følsgaard Maron" userId="e8836a54-fd3d-44c6-a635-d43ccabb9954" providerId="ADAL" clId="{9458C0EC-DB35-4AE7-9A3A-C8FCDAC917F9}" dt="2025-07-15T06:32:32.759" v="226"/>
          <ac:spMkLst>
            <pc:docMk/>
            <pc:sldMk cId="3857965330" sldId="660"/>
            <ac:spMk id="10" creationId="{0F918017-501D-FDCC-0935-BE7C4A4851DC}"/>
          </ac:spMkLst>
        </pc:spChg>
        <pc:spChg chg="add mod">
          <ac:chgData name="Linda Følsgaard Maron" userId="e8836a54-fd3d-44c6-a635-d43ccabb9954" providerId="ADAL" clId="{9458C0EC-DB35-4AE7-9A3A-C8FCDAC917F9}" dt="2025-07-15T06:33:05.776" v="256" actId="255"/>
          <ac:spMkLst>
            <pc:docMk/>
            <pc:sldMk cId="3857965330" sldId="660"/>
            <ac:spMk id="11" creationId="{4951E41C-8712-0361-FD74-81192F79742C}"/>
          </ac:spMkLst>
        </pc:spChg>
        <pc:spChg chg="add mod">
          <ac:chgData name="Linda Følsgaard Maron" userId="e8836a54-fd3d-44c6-a635-d43ccabb9954" providerId="ADAL" clId="{9458C0EC-DB35-4AE7-9A3A-C8FCDAC917F9}" dt="2025-07-15T06:37:54.891" v="408" actId="1076"/>
          <ac:spMkLst>
            <pc:docMk/>
            <pc:sldMk cId="3857965330" sldId="660"/>
            <ac:spMk id="12" creationId="{ACEDA3E2-0408-6FD8-21C8-7767DB447912}"/>
          </ac:spMkLst>
        </pc:spChg>
        <pc:spChg chg="add mod">
          <ac:chgData name="Linda Følsgaard Maron" userId="e8836a54-fd3d-44c6-a635-d43ccabb9954" providerId="ADAL" clId="{9458C0EC-DB35-4AE7-9A3A-C8FCDAC917F9}" dt="2025-07-15T06:36:14.054" v="327" actId="255"/>
          <ac:spMkLst>
            <pc:docMk/>
            <pc:sldMk cId="3857965330" sldId="660"/>
            <ac:spMk id="13" creationId="{0A44885A-BAFB-596D-CD4D-594B23A58E03}"/>
          </ac:spMkLst>
        </pc:spChg>
        <pc:spChg chg="add mod">
          <ac:chgData name="Linda Følsgaard Maron" userId="e8836a54-fd3d-44c6-a635-d43ccabb9954" providerId="ADAL" clId="{9458C0EC-DB35-4AE7-9A3A-C8FCDAC917F9}" dt="2025-07-15T06:36:49.525" v="348" actId="14100"/>
          <ac:spMkLst>
            <pc:docMk/>
            <pc:sldMk cId="3857965330" sldId="660"/>
            <ac:spMk id="14" creationId="{A69A15CD-F398-B4AB-F715-DC69C24595A6}"/>
          </ac:spMkLst>
        </pc:spChg>
        <pc:spChg chg="add mod">
          <ac:chgData name="Linda Følsgaard Maron" userId="e8836a54-fd3d-44c6-a635-d43ccabb9954" providerId="ADAL" clId="{9458C0EC-DB35-4AE7-9A3A-C8FCDAC917F9}" dt="2025-07-15T06:37:05.243" v="370" actId="14100"/>
          <ac:spMkLst>
            <pc:docMk/>
            <pc:sldMk cId="3857965330" sldId="660"/>
            <ac:spMk id="15" creationId="{B6E18793-297F-5980-78CE-C58DDEF3A585}"/>
          </ac:spMkLst>
        </pc:spChg>
        <pc:spChg chg="add mod">
          <ac:chgData name="Linda Følsgaard Maron" userId="e8836a54-fd3d-44c6-a635-d43ccabb9954" providerId="ADAL" clId="{9458C0EC-DB35-4AE7-9A3A-C8FCDAC917F9}" dt="2025-07-15T06:37:32.915" v="385" actId="6549"/>
          <ac:spMkLst>
            <pc:docMk/>
            <pc:sldMk cId="3857965330" sldId="660"/>
            <ac:spMk id="16" creationId="{2D83CEB1-8E85-A784-A8F6-589288209FAC}"/>
          </ac:spMkLst>
        </pc:spChg>
        <pc:spChg chg="add mod">
          <ac:chgData name="Linda Følsgaard Maron" userId="e8836a54-fd3d-44c6-a635-d43ccabb9954" providerId="ADAL" clId="{9458C0EC-DB35-4AE7-9A3A-C8FCDAC917F9}" dt="2025-07-15T06:38:02.053" v="409" actId="1076"/>
          <ac:spMkLst>
            <pc:docMk/>
            <pc:sldMk cId="3857965330" sldId="660"/>
            <ac:spMk id="17" creationId="{885E8462-E466-A87B-ECB3-BE06FA55B973}"/>
          </ac:spMkLst>
        </pc:spChg>
        <pc:spChg chg="add mod ord">
          <ac:chgData name="Linda Følsgaard Maron" userId="e8836a54-fd3d-44c6-a635-d43ccabb9954" providerId="ADAL" clId="{9458C0EC-DB35-4AE7-9A3A-C8FCDAC917F9}" dt="2025-07-15T07:29:28.437" v="1329" actId="1076"/>
          <ac:spMkLst>
            <pc:docMk/>
            <pc:sldMk cId="3857965330" sldId="660"/>
            <ac:spMk id="19" creationId="{126C9324-78A9-51FD-FABF-AD9069D4928E}"/>
          </ac:spMkLst>
        </pc:spChg>
        <pc:spChg chg="add mod ord">
          <ac:chgData name="Linda Følsgaard Maron" userId="e8836a54-fd3d-44c6-a635-d43ccabb9954" providerId="ADAL" clId="{9458C0EC-DB35-4AE7-9A3A-C8FCDAC917F9}" dt="2025-07-15T07:29:28.437" v="1329" actId="1076"/>
          <ac:spMkLst>
            <pc:docMk/>
            <pc:sldMk cId="3857965330" sldId="660"/>
            <ac:spMk id="20" creationId="{0006F61E-77CA-3C58-B62A-5151BA032051}"/>
          </ac:spMkLst>
        </pc:spChg>
        <pc:spChg chg="add mod">
          <ac:chgData name="Linda Følsgaard Maron" userId="e8836a54-fd3d-44c6-a635-d43ccabb9954" providerId="ADAL" clId="{9458C0EC-DB35-4AE7-9A3A-C8FCDAC917F9}" dt="2025-07-15T06:44:48.114" v="505" actId="1076"/>
          <ac:spMkLst>
            <pc:docMk/>
            <pc:sldMk cId="3857965330" sldId="660"/>
            <ac:spMk id="21" creationId="{ECB39BF8-385F-E3CF-F127-2015B486C292}"/>
          </ac:spMkLst>
        </pc:spChg>
        <pc:spChg chg="add del mod ord">
          <ac:chgData name="Linda Følsgaard Maron" userId="e8836a54-fd3d-44c6-a635-d43ccabb9954" providerId="ADAL" clId="{9458C0EC-DB35-4AE7-9A3A-C8FCDAC917F9}" dt="2025-07-15T06:58:22.248" v="774" actId="6549"/>
          <ac:spMkLst>
            <pc:docMk/>
            <pc:sldMk cId="3857965330" sldId="660"/>
            <ac:spMk id="22" creationId="{D49FA1F6-564F-9820-E640-4C9E539771B0}"/>
          </ac:spMkLst>
        </pc:spChg>
        <pc:spChg chg="add del mod ord">
          <ac:chgData name="Linda Følsgaard Maron" userId="e8836a54-fd3d-44c6-a635-d43ccabb9954" providerId="ADAL" clId="{9458C0EC-DB35-4AE7-9A3A-C8FCDAC917F9}" dt="2025-07-15T06:58:15.424" v="772" actId="14100"/>
          <ac:spMkLst>
            <pc:docMk/>
            <pc:sldMk cId="3857965330" sldId="660"/>
            <ac:spMk id="24" creationId="{E49C2351-07EA-A10B-6837-16ABBDC8F116}"/>
          </ac:spMkLst>
        </pc:spChg>
        <pc:spChg chg="add mod">
          <ac:chgData name="Linda Følsgaard Maron" userId="e8836a54-fd3d-44c6-a635-d43ccabb9954" providerId="ADAL" clId="{9458C0EC-DB35-4AE7-9A3A-C8FCDAC917F9}" dt="2025-07-15T07:02:06.874" v="1114" actId="20577"/>
          <ac:spMkLst>
            <pc:docMk/>
            <pc:sldMk cId="3857965330" sldId="660"/>
            <ac:spMk id="26" creationId="{E4A0BAEE-B6E2-7C96-228D-565B5110DA9E}"/>
          </ac:spMkLst>
        </pc:spChg>
        <pc:spChg chg="add mod">
          <ac:chgData name="Linda Følsgaard Maron" userId="e8836a54-fd3d-44c6-a635-d43ccabb9954" providerId="ADAL" clId="{9458C0EC-DB35-4AE7-9A3A-C8FCDAC917F9}" dt="2025-07-15T07:02:00.039" v="1098" actId="20577"/>
          <ac:spMkLst>
            <pc:docMk/>
            <pc:sldMk cId="3857965330" sldId="660"/>
            <ac:spMk id="28" creationId="{E8684653-2D6C-E31E-F566-DE6280BE4047}"/>
          </ac:spMkLst>
        </pc:spChg>
        <pc:spChg chg="mod">
          <ac:chgData name="Linda Følsgaard Maron" userId="e8836a54-fd3d-44c6-a635-d43ccabb9954" providerId="ADAL" clId="{9458C0EC-DB35-4AE7-9A3A-C8FCDAC917F9}" dt="2025-07-15T06:52:36.363" v="587" actId="571"/>
          <ac:spMkLst>
            <pc:docMk/>
            <pc:sldMk cId="3857965330" sldId="660"/>
            <ac:spMk id="32" creationId="{5FD700A9-12FB-2025-FA21-713099004923}"/>
          </ac:spMkLst>
        </pc:spChg>
        <pc:spChg chg="mod">
          <ac:chgData name="Linda Følsgaard Maron" userId="e8836a54-fd3d-44c6-a635-d43ccabb9954" providerId="ADAL" clId="{9458C0EC-DB35-4AE7-9A3A-C8FCDAC917F9}" dt="2025-07-15T06:52:36.363" v="587" actId="571"/>
          <ac:spMkLst>
            <pc:docMk/>
            <pc:sldMk cId="3857965330" sldId="660"/>
            <ac:spMk id="33" creationId="{C99ACF10-DF40-05CE-C4BD-1581958425B8}"/>
          </ac:spMkLst>
        </pc:spChg>
        <pc:spChg chg="add mod">
          <ac:chgData name="Linda Følsgaard Maron" userId="e8836a54-fd3d-44c6-a635-d43ccabb9954" providerId="ADAL" clId="{9458C0EC-DB35-4AE7-9A3A-C8FCDAC917F9}" dt="2025-07-15T06:52:36.363" v="587" actId="571"/>
          <ac:spMkLst>
            <pc:docMk/>
            <pc:sldMk cId="3857965330" sldId="660"/>
            <ac:spMk id="34" creationId="{BD670427-6D1E-334C-BF8E-4997ACD7686D}"/>
          </ac:spMkLst>
        </pc:spChg>
        <pc:spChg chg="add mod">
          <ac:chgData name="Linda Følsgaard Maron" userId="e8836a54-fd3d-44c6-a635-d43ccabb9954" providerId="ADAL" clId="{9458C0EC-DB35-4AE7-9A3A-C8FCDAC917F9}" dt="2025-07-15T06:52:36.363" v="587" actId="571"/>
          <ac:spMkLst>
            <pc:docMk/>
            <pc:sldMk cId="3857965330" sldId="660"/>
            <ac:spMk id="35" creationId="{786A2D4C-B78D-4769-B639-09D1944F93CF}"/>
          </ac:spMkLst>
        </pc:spChg>
        <pc:spChg chg="add mod">
          <ac:chgData name="Linda Følsgaard Maron" userId="e8836a54-fd3d-44c6-a635-d43ccabb9954" providerId="ADAL" clId="{9458C0EC-DB35-4AE7-9A3A-C8FCDAC917F9}" dt="2025-07-15T06:52:36.363" v="587" actId="571"/>
          <ac:spMkLst>
            <pc:docMk/>
            <pc:sldMk cId="3857965330" sldId="660"/>
            <ac:spMk id="36" creationId="{667CC320-B3EA-A2D9-FD7E-6DBE12F8A632}"/>
          </ac:spMkLst>
        </pc:spChg>
        <pc:spChg chg="add mod">
          <ac:chgData name="Linda Følsgaard Maron" userId="e8836a54-fd3d-44c6-a635-d43ccabb9954" providerId="ADAL" clId="{9458C0EC-DB35-4AE7-9A3A-C8FCDAC917F9}" dt="2025-07-15T06:52:36.363" v="587" actId="571"/>
          <ac:spMkLst>
            <pc:docMk/>
            <pc:sldMk cId="3857965330" sldId="660"/>
            <ac:spMk id="37" creationId="{213B0C99-1A84-F5D1-C895-02ADEE7A2FDA}"/>
          </ac:spMkLst>
        </pc:spChg>
        <pc:spChg chg="add mod">
          <ac:chgData name="Linda Følsgaard Maron" userId="e8836a54-fd3d-44c6-a635-d43ccabb9954" providerId="ADAL" clId="{9458C0EC-DB35-4AE7-9A3A-C8FCDAC917F9}" dt="2025-07-15T07:00:00.987" v="880" actId="1076"/>
          <ac:spMkLst>
            <pc:docMk/>
            <pc:sldMk cId="3857965330" sldId="660"/>
            <ac:spMk id="38" creationId="{F11ABA7D-8797-381C-BA0F-31B71CDA6537}"/>
          </ac:spMkLst>
        </pc:spChg>
        <pc:spChg chg="add mod">
          <ac:chgData name="Linda Følsgaard Maron" userId="e8836a54-fd3d-44c6-a635-d43ccabb9954" providerId="ADAL" clId="{9458C0EC-DB35-4AE7-9A3A-C8FCDAC917F9}" dt="2025-07-15T06:52:36.363" v="587" actId="571"/>
          <ac:spMkLst>
            <pc:docMk/>
            <pc:sldMk cId="3857965330" sldId="660"/>
            <ac:spMk id="39" creationId="{BF526180-815D-3481-B1FF-A4D36DDDCD49}"/>
          </ac:spMkLst>
        </pc:spChg>
        <pc:spChg chg="add mod ord">
          <ac:chgData name="Linda Følsgaard Maron" userId="e8836a54-fd3d-44c6-a635-d43ccabb9954" providerId="ADAL" clId="{9458C0EC-DB35-4AE7-9A3A-C8FCDAC917F9}" dt="2025-07-15T07:13:44.924" v="1258" actId="166"/>
          <ac:spMkLst>
            <pc:docMk/>
            <pc:sldMk cId="3857965330" sldId="660"/>
            <ac:spMk id="56" creationId="{28C9D9CC-CD68-5BED-1172-C6758AEDE1F3}"/>
          </ac:spMkLst>
        </pc:spChg>
        <pc:spChg chg="add mod">
          <ac:chgData name="Linda Følsgaard Maron" userId="e8836a54-fd3d-44c6-a635-d43ccabb9954" providerId="ADAL" clId="{9458C0EC-DB35-4AE7-9A3A-C8FCDAC917F9}" dt="2025-07-15T07:13:29.493" v="1257" actId="1076"/>
          <ac:spMkLst>
            <pc:docMk/>
            <pc:sldMk cId="3857965330" sldId="660"/>
            <ac:spMk id="57" creationId="{A7E01D50-5FA7-68A2-AD71-5F98B8722475}"/>
          </ac:spMkLst>
        </pc:spChg>
        <pc:spChg chg="add mod">
          <ac:chgData name="Linda Følsgaard Maron" userId="e8836a54-fd3d-44c6-a635-d43ccabb9954" providerId="ADAL" clId="{9458C0EC-DB35-4AE7-9A3A-C8FCDAC917F9}" dt="2025-07-15T07:20:55.356" v="1315" actId="1076"/>
          <ac:spMkLst>
            <pc:docMk/>
            <pc:sldMk cId="3857965330" sldId="660"/>
            <ac:spMk id="63" creationId="{B7E44AD8-C6DB-57D3-E4A8-E93CCF1D0E27}"/>
          </ac:spMkLst>
        </pc:spChg>
        <pc:spChg chg="add mod">
          <ac:chgData name="Linda Følsgaard Maron" userId="e8836a54-fd3d-44c6-a635-d43ccabb9954" providerId="ADAL" clId="{9458C0EC-DB35-4AE7-9A3A-C8FCDAC917F9}" dt="2025-07-15T07:22:01.950" v="1321" actId="1076"/>
          <ac:spMkLst>
            <pc:docMk/>
            <pc:sldMk cId="3857965330" sldId="660"/>
            <ac:spMk id="69" creationId="{9552CD1C-2507-E5C2-2064-C31336770CFD}"/>
          </ac:spMkLst>
        </pc:spChg>
        <pc:spChg chg="add mod">
          <ac:chgData name="Linda Følsgaard Maron" userId="e8836a54-fd3d-44c6-a635-d43ccabb9954" providerId="ADAL" clId="{9458C0EC-DB35-4AE7-9A3A-C8FCDAC917F9}" dt="2025-07-15T07:26:34.057" v="1323" actId="20577"/>
          <ac:spMkLst>
            <pc:docMk/>
            <pc:sldMk cId="3857965330" sldId="660"/>
            <ac:spMk id="70" creationId="{D2A5FEAA-C6B7-449C-4135-BFCAD30C98F5}"/>
          </ac:spMkLst>
        </pc:spChg>
        <pc:spChg chg="add mod">
          <ac:chgData name="Linda Følsgaard Maron" userId="e8836a54-fd3d-44c6-a635-d43ccabb9954" providerId="ADAL" clId="{9458C0EC-DB35-4AE7-9A3A-C8FCDAC917F9}" dt="2025-07-15T07:28:52.994" v="1328" actId="1076"/>
          <ac:spMkLst>
            <pc:docMk/>
            <pc:sldMk cId="3857965330" sldId="660"/>
            <ac:spMk id="71" creationId="{A3185687-8D75-F4CB-F7D6-1A4DEED48CDA}"/>
          </ac:spMkLst>
        </pc:spChg>
        <pc:spChg chg="add mod">
          <ac:chgData name="Linda Følsgaard Maron" userId="e8836a54-fd3d-44c6-a635-d43ccabb9954" providerId="ADAL" clId="{9458C0EC-DB35-4AE7-9A3A-C8FCDAC917F9}" dt="2025-07-15T07:21:22.300" v="1319" actId="1076"/>
          <ac:spMkLst>
            <pc:docMk/>
            <pc:sldMk cId="3857965330" sldId="660"/>
            <ac:spMk id="72" creationId="{AE7EB2C6-63F4-D302-FAEA-12ACD8A9B4BA}"/>
          </ac:spMkLst>
        </pc:spChg>
        <pc:grpChg chg="add del">
          <ac:chgData name="Linda Følsgaard Maron" userId="e8836a54-fd3d-44c6-a635-d43ccabb9954" providerId="ADAL" clId="{9458C0EC-DB35-4AE7-9A3A-C8FCDAC917F9}" dt="2025-07-15T06:53:38.582" v="597" actId="478"/>
          <ac:grpSpMkLst>
            <pc:docMk/>
            <pc:sldMk cId="3857965330" sldId="660"/>
            <ac:grpSpMk id="31" creationId="{F1B8BF43-7D45-5BBC-9942-FA770FF99315}"/>
          </ac:grpSpMkLst>
        </pc:grpChg>
        <pc:graphicFrameChg chg="add del mod ord">
          <ac:chgData name="Linda Følsgaard Maron" userId="e8836a54-fd3d-44c6-a635-d43ccabb9954" providerId="ADAL" clId="{9458C0EC-DB35-4AE7-9A3A-C8FCDAC917F9}" dt="2025-07-15T06:59:39.190" v="849" actId="20577"/>
          <ac:graphicFrameMkLst>
            <pc:docMk/>
            <pc:sldMk cId="3857965330" sldId="660"/>
            <ac:graphicFrameMk id="30" creationId="{CC29C5F4-C399-8A61-01C3-4BFAFFE7D2EF}"/>
          </ac:graphicFrameMkLst>
        </pc:graphicFrameChg>
        <pc:picChg chg="add mod">
          <ac:chgData name="Linda Følsgaard Maron" userId="e8836a54-fd3d-44c6-a635-d43ccabb9954" providerId="ADAL" clId="{9458C0EC-DB35-4AE7-9A3A-C8FCDAC917F9}" dt="2025-07-15T07:29:28.437" v="1329" actId="1076"/>
          <ac:picMkLst>
            <pc:docMk/>
            <pc:sldMk cId="3857965330" sldId="660"/>
            <ac:picMk id="18" creationId="{D1A3BB48-269A-B025-A9A0-98EBAEA7BF47}"/>
          </ac:picMkLst>
        </pc:picChg>
        <pc:picChg chg="add mod ord">
          <ac:chgData name="Linda Følsgaard Maron" userId="e8836a54-fd3d-44c6-a635-d43ccabb9954" providerId="ADAL" clId="{9458C0EC-DB35-4AE7-9A3A-C8FCDAC917F9}" dt="2025-07-15T06:56:29.641" v="613" actId="1076"/>
          <ac:picMkLst>
            <pc:docMk/>
            <pc:sldMk cId="3857965330" sldId="660"/>
            <ac:picMk id="23" creationId="{35E3679A-28F0-09E6-EDCD-231AD24F086F}"/>
          </ac:picMkLst>
        </pc:picChg>
        <pc:picChg chg="add mod ord">
          <ac:chgData name="Linda Følsgaard Maron" userId="e8836a54-fd3d-44c6-a635-d43ccabb9954" providerId="ADAL" clId="{9458C0EC-DB35-4AE7-9A3A-C8FCDAC917F9}" dt="2025-07-15T06:56:34.420" v="614" actId="1076"/>
          <ac:picMkLst>
            <pc:docMk/>
            <pc:sldMk cId="3857965330" sldId="660"/>
            <ac:picMk id="25" creationId="{18CFAB34-0BD5-F497-D9EB-C4062321B5CE}"/>
          </ac:picMkLst>
        </pc:picChg>
        <pc:picChg chg="add mod">
          <ac:chgData name="Linda Følsgaard Maron" userId="e8836a54-fd3d-44c6-a635-d43ccabb9954" providerId="ADAL" clId="{9458C0EC-DB35-4AE7-9A3A-C8FCDAC917F9}" dt="2025-07-15T06:55:30.099" v="607" actId="1076"/>
          <ac:picMkLst>
            <pc:docMk/>
            <pc:sldMk cId="3857965330" sldId="660"/>
            <ac:picMk id="27" creationId="{92EDEBB5-D1DC-AD3C-E368-3C1A2F6145D5}"/>
          </ac:picMkLst>
        </pc:picChg>
        <pc:picChg chg="add mod">
          <ac:chgData name="Linda Følsgaard Maron" userId="e8836a54-fd3d-44c6-a635-d43ccabb9954" providerId="ADAL" clId="{9458C0EC-DB35-4AE7-9A3A-C8FCDAC917F9}" dt="2025-07-15T06:55:24.786" v="606" actId="1076"/>
          <ac:picMkLst>
            <pc:docMk/>
            <pc:sldMk cId="3857965330" sldId="660"/>
            <ac:picMk id="29" creationId="{38EEF2B2-C896-F52F-BEBD-692E647F22B5}"/>
          </ac:picMkLst>
        </pc:picChg>
        <pc:picChg chg="add mod">
          <ac:chgData name="Linda Følsgaard Maron" userId="e8836a54-fd3d-44c6-a635-d43ccabb9954" providerId="ADAL" clId="{9458C0EC-DB35-4AE7-9A3A-C8FCDAC917F9}" dt="2025-07-15T07:12:47.124" v="1252" actId="1076"/>
          <ac:picMkLst>
            <pc:docMk/>
            <pc:sldMk cId="3857965330" sldId="660"/>
            <ac:picMk id="54" creationId="{10D2E8FA-52F8-EAAD-B812-33D848E28E1F}"/>
          </ac:picMkLst>
        </pc:picChg>
        <pc:picChg chg="add mod">
          <ac:chgData name="Linda Følsgaard Maron" userId="e8836a54-fd3d-44c6-a635-d43ccabb9954" providerId="ADAL" clId="{9458C0EC-DB35-4AE7-9A3A-C8FCDAC917F9}" dt="2025-07-15T07:12:47.124" v="1252" actId="1076"/>
          <ac:picMkLst>
            <pc:docMk/>
            <pc:sldMk cId="3857965330" sldId="660"/>
            <ac:picMk id="55" creationId="{ADC38556-549D-54FB-4EE9-697766FAD630}"/>
          </ac:picMkLst>
        </pc:picChg>
        <pc:picChg chg="add mod">
          <ac:chgData name="Linda Følsgaard Maron" userId="e8836a54-fd3d-44c6-a635-d43ccabb9954" providerId="ADAL" clId="{9458C0EC-DB35-4AE7-9A3A-C8FCDAC917F9}" dt="2025-07-15T07:18:18.106" v="1280" actId="1076"/>
          <ac:picMkLst>
            <pc:docMk/>
            <pc:sldMk cId="3857965330" sldId="660"/>
            <ac:picMk id="58" creationId="{A5D3FAC1-DFB0-C3A8-F30F-5041225E9C6B}"/>
          </ac:picMkLst>
        </pc:picChg>
        <pc:picChg chg="add mod">
          <ac:chgData name="Linda Følsgaard Maron" userId="e8836a54-fd3d-44c6-a635-d43ccabb9954" providerId="ADAL" clId="{9458C0EC-DB35-4AE7-9A3A-C8FCDAC917F9}" dt="2025-07-15T07:17:59.992" v="1279" actId="1076"/>
          <ac:picMkLst>
            <pc:docMk/>
            <pc:sldMk cId="3857965330" sldId="660"/>
            <ac:picMk id="59" creationId="{049B3A10-C42A-7747-831E-35FBBE22C4B8}"/>
          </ac:picMkLst>
        </pc:picChg>
        <pc:picChg chg="add mod">
          <ac:chgData name="Linda Følsgaard Maron" userId="e8836a54-fd3d-44c6-a635-d43ccabb9954" providerId="ADAL" clId="{9458C0EC-DB35-4AE7-9A3A-C8FCDAC917F9}" dt="2025-07-15T07:17:56.627" v="1278" actId="1076"/>
          <ac:picMkLst>
            <pc:docMk/>
            <pc:sldMk cId="3857965330" sldId="660"/>
            <ac:picMk id="60" creationId="{E7F54CBC-31F9-AE39-3F9E-DA4EF7ACCBB8}"/>
          </ac:picMkLst>
        </pc:picChg>
        <pc:picChg chg="add mod">
          <ac:chgData name="Linda Følsgaard Maron" userId="e8836a54-fd3d-44c6-a635-d43ccabb9954" providerId="ADAL" clId="{9458C0EC-DB35-4AE7-9A3A-C8FCDAC917F9}" dt="2025-07-15T07:17:53.272" v="1277" actId="1076"/>
          <ac:picMkLst>
            <pc:docMk/>
            <pc:sldMk cId="3857965330" sldId="660"/>
            <ac:picMk id="61" creationId="{5CEBFD73-6936-8F4A-091F-75120B2841CB}"/>
          </ac:picMkLst>
        </pc:picChg>
        <pc:picChg chg="add mod">
          <ac:chgData name="Linda Følsgaard Maron" userId="e8836a54-fd3d-44c6-a635-d43ccabb9954" providerId="ADAL" clId="{9458C0EC-DB35-4AE7-9A3A-C8FCDAC917F9}" dt="2025-07-15T07:17:47.771" v="1276" actId="1076"/>
          <ac:picMkLst>
            <pc:docMk/>
            <pc:sldMk cId="3857965330" sldId="660"/>
            <ac:picMk id="62" creationId="{688FE620-53FD-E77C-6AE0-432C98AA739B}"/>
          </ac:picMkLst>
        </pc:picChg>
      </pc:sldChg>
      <pc:sldChg chg="addSp delSp modSp add mod delAnim modAnim">
        <pc:chgData name="Linda Følsgaard Maron" userId="e8836a54-fd3d-44c6-a635-d43ccabb9954" providerId="ADAL" clId="{9458C0EC-DB35-4AE7-9A3A-C8FCDAC917F9}" dt="2025-07-15T08:21:12.077" v="1947" actId="20577"/>
        <pc:sldMkLst>
          <pc:docMk/>
          <pc:sldMk cId="679282327" sldId="661"/>
        </pc:sldMkLst>
        <pc:spChg chg="add mod">
          <ac:chgData name="Linda Følsgaard Maron" userId="e8836a54-fd3d-44c6-a635-d43ccabb9954" providerId="ADAL" clId="{9458C0EC-DB35-4AE7-9A3A-C8FCDAC917F9}" dt="2025-07-15T07:32:36.960" v="1374" actId="1076"/>
          <ac:spMkLst>
            <pc:docMk/>
            <pc:sldMk cId="679282327" sldId="661"/>
            <ac:spMk id="4" creationId="{9061E9EE-C692-4F4E-0953-58148B185EC3}"/>
          </ac:spMkLst>
        </pc:spChg>
        <pc:spChg chg="add mod">
          <ac:chgData name="Linda Følsgaard Maron" userId="e8836a54-fd3d-44c6-a635-d43ccabb9954" providerId="ADAL" clId="{9458C0EC-DB35-4AE7-9A3A-C8FCDAC917F9}" dt="2025-07-15T07:37:55.578" v="1401" actId="2711"/>
          <ac:spMkLst>
            <pc:docMk/>
            <pc:sldMk cId="679282327" sldId="661"/>
            <ac:spMk id="5" creationId="{7E4B5E72-83A6-A155-5205-9B0117B98A12}"/>
          </ac:spMkLst>
        </pc:spChg>
        <pc:spChg chg="mod">
          <ac:chgData name="Linda Følsgaard Maron" userId="e8836a54-fd3d-44c6-a635-d43ccabb9954" providerId="ADAL" clId="{9458C0EC-DB35-4AE7-9A3A-C8FCDAC917F9}" dt="2025-07-15T07:49:15.478" v="1503" actId="6549"/>
          <ac:spMkLst>
            <pc:docMk/>
            <pc:sldMk cId="679282327" sldId="661"/>
            <ac:spMk id="10" creationId="{F489EC1A-FC8A-B5EF-F8E2-4F0E8C807178}"/>
          </ac:spMkLst>
        </pc:spChg>
        <pc:spChg chg="add mod">
          <ac:chgData name="Linda Følsgaard Maron" userId="e8836a54-fd3d-44c6-a635-d43ccabb9954" providerId="ADAL" clId="{9458C0EC-DB35-4AE7-9A3A-C8FCDAC917F9}" dt="2025-07-15T07:34:53.509" v="1383" actId="1076"/>
          <ac:spMkLst>
            <pc:docMk/>
            <pc:sldMk cId="679282327" sldId="661"/>
            <ac:spMk id="42" creationId="{3EC1C150-8829-B1E4-0945-548D9EE32836}"/>
          </ac:spMkLst>
        </pc:spChg>
        <pc:spChg chg="add mod">
          <ac:chgData name="Linda Følsgaard Maron" userId="e8836a54-fd3d-44c6-a635-d43ccabb9954" providerId="ADAL" clId="{9458C0EC-DB35-4AE7-9A3A-C8FCDAC917F9}" dt="2025-07-15T08:21:12.077" v="1947" actId="20577"/>
          <ac:spMkLst>
            <pc:docMk/>
            <pc:sldMk cId="679282327" sldId="661"/>
            <ac:spMk id="43" creationId="{40BC030F-552C-8C02-0DA7-FEFFB7D76EE1}"/>
          </ac:spMkLst>
        </pc:spChg>
        <pc:spChg chg="add mod">
          <ac:chgData name="Linda Følsgaard Maron" userId="e8836a54-fd3d-44c6-a635-d43ccabb9954" providerId="ADAL" clId="{9458C0EC-DB35-4AE7-9A3A-C8FCDAC917F9}" dt="2025-07-15T07:34:10.205" v="1380" actId="1076"/>
          <ac:spMkLst>
            <pc:docMk/>
            <pc:sldMk cId="679282327" sldId="661"/>
            <ac:spMk id="44" creationId="{DE6857B0-6197-94AD-B35D-AC78140DACB6}"/>
          </ac:spMkLst>
        </pc:spChg>
        <pc:spChg chg="add mod">
          <ac:chgData name="Linda Følsgaard Maron" userId="e8836a54-fd3d-44c6-a635-d43ccabb9954" providerId="ADAL" clId="{9458C0EC-DB35-4AE7-9A3A-C8FCDAC917F9}" dt="2025-07-15T07:33:56.716" v="1379" actId="1076"/>
          <ac:spMkLst>
            <pc:docMk/>
            <pc:sldMk cId="679282327" sldId="661"/>
            <ac:spMk id="45" creationId="{400A4A22-BCB0-ABB5-DA69-00955678F640}"/>
          </ac:spMkLst>
        </pc:spChg>
        <pc:spChg chg="add mod">
          <ac:chgData name="Linda Følsgaard Maron" userId="e8836a54-fd3d-44c6-a635-d43ccabb9954" providerId="ADAL" clId="{9458C0EC-DB35-4AE7-9A3A-C8FCDAC917F9}" dt="2025-07-15T07:34:37.712" v="1382" actId="1076"/>
          <ac:spMkLst>
            <pc:docMk/>
            <pc:sldMk cId="679282327" sldId="661"/>
            <ac:spMk id="46" creationId="{FB5E1DA2-AB6E-D6B6-BC7A-924730197D74}"/>
          </ac:spMkLst>
        </pc:spChg>
        <pc:spChg chg="add mod">
          <ac:chgData name="Linda Følsgaard Maron" userId="e8836a54-fd3d-44c6-a635-d43ccabb9954" providerId="ADAL" clId="{9458C0EC-DB35-4AE7-9A3A-C8FCDAC917F9}" dt="2025-07-15T08:20:46.913" v="1946" actId="6549"/>
          <ac:spMkLst>
            <pc:docMk/>
            <pc:sldMk cId="679282327" sldId="661"/>
            <ac:spMk id="47" creationId="{4AEAE627-961C-F9D2-147C-CF35DD7E9C95}"/>
          </ac:spMkLst>
        </pc:spChg>
        <pc:spChg chg="add mod">
          <ac:chgData name="Linda Følsgaard Maron" userId="e8836a54-fd3d-44c6-a635-d43ccabb9954" providerId="ADAL" clId="{9458C0EC-DB35-4AE7-9A3A-C8FCDAC917F9}" dt="2025-07-15T07:35:33.282" v="1385"/>
          <ac:spMkLst>
            <pc:docMk/>
            <pc:sldMk cId="679282327" sldId="661"/>
            <ac:spMk id="48" creationId="{3266BFFD-A3DE-9A87-CE9F-A15BCF6A9248}"/>
          </ac:spMkLst>
        </pc:spChg>
        <pc:spChg chg="add mod">
          <ac:chgData name="Linda Følsgaard Maron" userId="e8836a54-fd3d-44c6-a635-d43ccabb9954" providerId="ADAL" clId="{9458C0EC-DB35-4AE7-9A3A-C8FCDAC917F9}" dt="2025-07-15T07:35:57.959" v="1391" actId="1076"/>
          <ac:spMkLst>
            <pc:docMk/>
            <pc:sldMk cId="679282327" sldId="661"/>
            <ac:spMk id="50" creationId="{B0AACB39-44D9-63A9-EDCD-C8376E218D56}"/>
          </ac:spMkLst>
        </pc:spChg>
        <pc:spChg chg="add mod">
          <ac:chgData name="Linda Følsgaard Maron" userId="e8836a54-fd3d-44c6-a635-d43ccabb9954" providerId="ADAL" clId="{9458C0EC-DB35-4AE7-9A3A-C8FCDAC917F9}" dt="2025-07-15T07:35:47.460" v="1388" actId="1076"/>
          <ac:spMkLst>
            <pc:docMk/>
            <pc:sldMk cId="679282327" sldId="661"/>
            <ac:spMk id="52" creationId="{DF47FE01-0AA5-CAC5-E5A3-B0C72CB83F96}"/>
          </ac:spMkLst>
        </pc:spChg>
        <pc:spChg chg="add mod">
          <ac:chgData name="Linda Følsgaard Maron" userId="e8836a54-fd3d-44c6-a635-d43ccabb9954" providerId="ADAL" clId="{9458C0EC-DB35-4AE7-9A3A-C8FCDAC917F9}" dt="2025-07-15T07:38:45.030" v="1402" actId="1076"/>
          <ac:spMkLst>
            <pc:docMk/>
            <pc:sldMk cId="679282327" sldId="661"/>
            <ac:spMk id="66" creationId="{8BC962E4-399F-2EAC-5DB0-7FD02921C8A1}"/>
          </ac:spMkLst>
        </pc:spChg>
        <pc:spChg chg="add mod">
          <ac:chgData name="Linda Følsgaard Maron" userId="e8836a54-fd3d-44c6-a635-d43ccabb9954" providerId="ADAL" clId="{9458C0EC-DB35-4AE7-9A3A-C8FCDAC917F9}" dt="2025-07-15T07:35:33.282" v="1385"/>
          <ac:spMkLst>
            <pc:docMk/>
            <pc:sldMk cId="679282327" sldId="661"/>
            <ac:spMk id="67" creationId="{BD25FE97-BAA7-A501-DF29-763AF2FB8260}"/>
          </ac:spMkLst>
        </pc:spChg>
        <pc:picChg chg="add mod">
          <ac:chgData name="Linda Følsgaard Maron" userId="e8836a54-fd3d-44c6-a635-d43ccabb9954" providerId="ADAL" clId="{9458C0EC-DB35-4AE7-9A3A-C8FCDAC917F9}" dt="2025-07-15T07:35:52.389" v="1390" actId="1076"/>
          <ac:picMkLst>
            <pc:docMk/>
            <pc:sldMk cId="679282327" sldId="661"/>
            <ac:picMk id="3" creationId="{498D6611-63B4-7345-A08E-8AA6CD8D0C96}"/>
          </ac:picMkLst>
        </pc:picChg>
        <pc:picChg chg="add mod">
          <ac:chgData name="Linda Følsgaard Maron" userId="e8836a54-fd3d-44c6-a635-d43ccabb9954" providerId="ADAL" clId="{9458C0EC-DB35-4AE7-9A3A-C8FCDAC917F9}" dt="2025-07-15T07:32:36.960" v="1374" actId="1076"/>
          <ac:picMkLst>
            <pc:docMk/>
            <pc:sldMk cId="679282327" sldId="661"/>
            <ac:picMk id="6" creationId="{62A5395C-5B47-9825-757E-D27EB4692511}"/>
          </ac:picMkLst>
        </pc:picChg>
        <pc:picChg chg="add mod">
          <ac:chgData name="Linda Følsgaard Maron" userId="e8836a54-fd3d-44c6-a635-d43ccabb9954" providerId="ADAL" clId="{9458C0EC-DB35-4AE7-9A3A-C8FCDAC917F9}" dt="2025-07-15T07:34:53.509" v="1383" actId="1076"/>
          <ac:picMkLst>
            <pc:docMk/>
            <pc:sldMk cId="679282327" sldId="661"/>
            <ac:picMk id="7" creationId="{C6FFEB65-7891-1BA6-E90E-F1C9D79D0779}"/>
          </ac:picMkLst>
        </pc:picChg>
        <pc:picChg chg="add mod">
          <ac:chgData name="Linda Følsgaard Maron" userId="e8836a54-fd3d-44c6-a635-d43ccabb9954" providerId="ADAL" clId="{9458C0EC-DB35-4AE7-9A3A-C8FCDAC917F9}" dt="2025-07-15T07:34:37.712" v="1382" actId="1076"/>
          <ac:picMkLst>
            <pc:docMk/>
            <pc:sldMk cId="679282327" sldId="661"/>
            <ac:picMk id="8" creationId="{CBC66FED-5E66-1988-7161-4FDFF59EDB79}"/>
          </ac:picMkLst>
        </pc:picChg>
        <pc:picChg chg="add mod">
          <ac:chgData name="Linda Følsgaard Maron" userId="e8836a54-fd3d-44c6-a635-d43ccabb9954" providerId="ADAL" clId="{9458C0EC-DB35-4AE7-9A3A-C8FCDAC917F9}" dt="2025-07-15T07:34:24.444" v="1381" actId="1076"/>
          <ac:picMkLst>
            <pc:docMk/>
            <pc:sldMk cId="679282327" sldId="661"/>
            <ac:picMk id="9" creationId="{27EE1B52-9102-3373-4BE1-5029606D1098}"/>
          </ac:picMkLst>
        </pc:picChg>
        <pc:picChg chg="add mod">
          <ac:chgData name="Linda Følsgaard Maron" userId="e8836a54-fd3d-44c6-a635-d43ccabb9954" providerId="ADAL" clId="{9458C0EC-DB35-4AE7-9A3A-C8FCDAC917F9}" dt="2025-07-15T07:34:10.205" v="1380" actId="1076"/>
          <ac:picMkLst>
            <pc:docMk/>
            <pc:sldMk cId="679282327" sldId="661"/>
            <ac:picMk id="40" creationId="{ED0609F6-368B-7125-48BA-3A6B8C490A05}"/>
          </ac:picMkLst>
        </pc:picChg>
        <pc:picChg chg="add mod">
          <ac:chgData name="Linda Følsgaard Maron" userId="e8836a54-fd3d-44c6-a635-d43ccabb9954" providerId="ADAL" clId="{9458C0EC-DB35-4AE7-9A3A-C8FCDAC917F9}" dt="2025-07-15T07:33:56.716" v="1379" actId="1076"/>
          <ac:picMkLst>
            <pc:docMk/>
            <pc:sldMk cId="679282327" sldId="661"/>
            <ac:picMk id="41" creationId="{5E03B1DD-182C-94C4-7C64-8ED41E17A29F}"/>
          </ac:picMkLst>
        </pc:picChg>
        <pc:picChg chg="add mod">
          <ac:chgData name="Linda Følsgaard Maron" userId="e8836a54-fd3d-44c6-a635-d43ccabb9954" providerId="ADAL" clId="{9458C0EC-DB35-4AE7-9A3A-C8FCDAC917F9}" dt="2025-07-15T07:36:21.753" v="1394" actId="1076"/>
          <ac:picMkLst>
            <pc:docMk/>
            <pc:sldMk cId="679282327" sldId="661"/>
            <ac:picMk id="49" creationId="{9DD64388-6DD1-580B-4CC7-00C0D075A133}"/>
          </ac:picMkLst>
        </pc:picChg>
        <pc:picChg chg="mod">
          <ac:chgData name="Linda Følsgaard Maron" userId="e8836a54-fd3d-44c6-a635-d43ccabb9954" providerId="ADAL" clId="{9458C0EC-DB35-4AE7-9A3A-C8FCDAC917F9}" dt="2025-07-15T07:35:57.959" v="1391" actId="1076"/>
          <ac:picMkLst>
            <pc:docMk/>
            <pc:sldMk cId="679282327" sldId="661"/>
            <ac:picMk id="51" creationId="{CF9486A1-38BD-3026-FB60-54436652AA31}"/>
          </ac:picMkLst>
        </pc:picChg>
        <pc:picChg chg="add mod">
          <ac:chgData name="Linda Følsgaard Maron" userId="e8836a54-fd3d-44c6-a635-d43ccabb9954" providerId="ADAL" clId="{9458C0EC-DB35-4AE7-9A3A-C8FCDAC917F9}" dt="2025-07-15T07:35:47.460" v="1388" actId="1076"/>
          <ac:picMkLst>
            <pc:docMk/>
            <pc:sldMk cId="679282327" sldId="661"/>
            <ac:picMk id="53" creationId="{08493CB1-B2F7-200E-BEBA-7E5EAA95D4C6}"/>
          </ac:picMkLst>
        </pc:picChg>
        <pc:picChg chg="add mod">
          <ac:chgData name="Linda Følsgaard Maron" userId="e8836a54-fd3d-44c6-a635-d43ccabb9954" providerId="ADAL" clId="{9458C0EC-DB35-4AE7-9A3A-C8FCDAC917F9}" dt="2025-07-15T07:35:33.282" v="1385"/>
          <ac:picMkLst>
            <pc:docMk/>
            <pc:sldMk cId="679282327" sldId="661"/>
            <ac:picMk id="64" creationId="{DEB5A4D4-2AAB-D4C7-25AC-E6C380B2BAFD}"/>
          </ac:picMkLst>
        </pc:picChg>
        <pc:picChg chg="add mod">
          <ac:chgData name="Linda Følsgaard Maron" userId="e8836a54-fd3d-44c6-a635-d43ccabb9954" providerId="ADAL" clId="{9458C0EC-DB35-4AE7-9A3A-C8FCDAC917F9}" dt="2025-07-15T07:35:33.282" v="1385"/>
          <ac:picMkLst>
            <pc:docMk/>
            <pc:sldMk cId="679282327" sldId="661"/>
            <ac:picMk id="65" creationId="{2BBE6B96-8BC8-7669-BE56-FB0E8C4B0846}"/>
          </ac:picMkLst>
        </pc:picChg>
        <pc:picChg chg="add mod">
          <ac:chgData name="Linda Følsgaard Maron" userId="e8836a54-fd3d-44c6-a635-d43ccabb9954" providerId="ADAL" clId="{9458C0EC-DB35-4AE7-9A3A-C8FCDAC917F9}" dt="2025-07-15T07:36:10.692" v="1393" actId="1076"/>
          <ac:picMkLst>
            <pc:docMk/>
            <pc:sldMk cId="679282327" sldId="661"/>
            <ac:picMk id="73" creationId="{48705FE6-09B2-41B7-C5D3-8984F3D8746D}"/>
          </ac:picMkLst>
        </pc:picChg>
      </pc:sldChg>
      <pc:sldChg chg="new del">
        <pc:chgData name="Linda Følsgaard Maron" userId="e8836a54-fd3d-44c6-a635-d43ccabb9954" providerId="ADAL" clId="{9458C0EC-DB35-4AE7-9A3A-C8FCDAC917F9}" dt="2025-07-15T07:06:31.455" v="1116" actId="680"/>
        <pc:sldMkLst>
          <pc:docMk/>
          <pc:sldMk cId="1861356091" sldId="661"/>
        </pc:sldMkLst>
      </pc:sldChg>
      <pc:sldChg chg="addSp delSp modSp new mod modAnim">
        <pc:chgData name="Linda Følsgaard Maron" userId="e8836a54-fd3d-44c6-a635-d43ccabb9954" providerId="ADAL" clId="{9458C0EC-DB35-4AE7-9A3A-C8FCDAC917F9}" dt="2025-07-17T08:54:58.019" v="2750" actId="1076"/>
        <pc:sldMkLst>
          <pc:docMk/>
          <pc:sldMk cId="1260965438" sldId="662"/>
        </pc:sldMkLst>
        <pc:spChg chg="mod">
          <ac:chgData name="Linda Følsgaard Maron" userId="e8836a54-fd3d-44c6-a635-d43ccabb9954" providerId="ADAL" clId="{9458C0EC-DB35-4AE7-9A3A-C8FCDAC917F9}" dt="2025-07-17T08:48:48.116" v="2700" actId="20577"/>
          <ac:spMkLst>
            <pc:docMk/>
            <pc:sldMk cId="1260965438" sldId="662"/>
            <ac:spMk id="2" creationId="{BF1D08BA-BD24-7B47-218A-07BE0CA2C905}"/>
          </ac:spMkLst>
        </pc:spChg>
        <pc:spChg chg="add mod">
          <ac:chgData name="Linda Følsgaard Maron" userId="e8836a54-fd3d-44c6-a635-d43ccabb9954" providerId="ADAL" clId="{9458C0EC-DB35-4AE7-9A3A-C8FCDAC917F9}" dt="2025-07-17T08:50:15.858" v="2722" actId="1076"/>
          <ac:spMkLst>
            <pc:docMk/>
            <pc:sldMk cId="1260965438" sldId="662"/>
            <ac:spMk id="5" creationId="{DF87E98A-71C2-6D39-6A9A-016990D0157E}"/>
          </ac:spMkLst>
        </pc:spChg>
        <pc:picChg chg="add mod">
          <ac:chgData name="Linda Følsgaard Maron" userId="e8836a54-fd3d-44c6-a635-d43ccabb9954" providerId="ADAL" clId="{9458C0EC-DB35-4AE7-9A3A-C8FCDAC917F9}" dt="2025-07-17T08:54:58.019" v="2750" actId="1076"/>
          <ac:picMkLst>
            <pc:docMk/>
            <pc:sldMk cId="1260965438" sldId="662"/>
            <ac:picMk id="7" creationId="{85895C1F-CE1D-DD1B-206F-EE587022FA94}"/>
          </ac:picMkLst>
        </pc:picChg>
        <pc:picChg chg="add mod">
          <ac:chgData name="Linda Følsgaard Maron" userId="e8836a54-fd3d-44c6-a635-d43ccabb9954" providerId="ADAL" clId="{9458C0EC-DB35-4AE7-9A3A-C8FCDAC917F9}" dt="2025-07-17T08:54:58.019" v="2750" actId="1076"/>
          <ac:picMkLst>
            <pc:docMk/>
            <pc:sldMk cId="1260965438" sldId="662"/>
            <ac:picMk id="9" creationId="{7058738C-0F6F-12B0-F90F-652B35B46106}"/>
          </ac:picMkLst>
        </pc:picChg>
        <pc:picChg chg="add mod">
          <ac:chgData name="Linda Følsgaard Maron" userId="e8836a54-fd3d-44c6-a635-d43ccabb9954" providerId="ADAL" clId="{9458C0EC-DB35-4AE7-9A3A-C8FCDAC917F9}" dt="2025-07-17T08:54:14.722" v="2745" actId="14100"/>
          <ac:picMkLst>
            <pc:docMk/>
            <pc:sldMk cId="1260965438" sldId="662"/>
            <ac:picMk id="15" creationId="{FC3A9CD3-D6C5-0531-9DF9-107A5485D07D}"/>
          </ac:picMkLst>
        </pc:picChg>
      </pc:sldChg>
      <pc:sldChg chg="addSp delSp modSp new del mod delAnim modAnim">
        <pc:chgData name="Linda Følsgaard Maron" userId="e8836a54-fd3d-44c6-a635-d43ccabb9954" providerId="ADAL" clId="{9458C0EC-DB35-4AE7-9A3A-C8FCDAC917F9}" dt="2025-07-16T08:37:18.871" v="2564" actId="47"/>
        <pc:sldMkLst>
          <pc:docMk/>
          <pc:sldMk cId="1867366473" sldId="662"/>
        </pc:sldMkLst>
      </pc:sldChg>
      <pc:sldMasterChg chg="delSldLayout">
        <pc:chgData name="Linda Følsgaard Maron" userId="e8836a54-fd3d-44c6-a635-d43ccabb9954" providerId="ADAL" clId="{9458C0EC-DB35-4AE7-9A3A-C8FCDAC917F9}" dt="2025-07-17T08:55:34.296" v="2752" actId="47"/>
        <pc:sldMasterMkLst>
          <pc:docMk/>
          <pc:sldMasterMk cId="206749937" sldId="2147483739"/>
        </pc:sldMasterMkLst>
        <pc:sldLayoutChg chg="del">
          <pc:chgData name="Linda Følsgaard Maron" userId="e8836a54-fd3d-44c6-a635-d43ccabb9954" providerId="ADAL" clId="{9458C0EC-DB35-4AE7-9A3A-C8FCDAC917F9}" dt="2025-07-17T08:55:34.296" v="2752" actId="47"/>
          <pc:sldLayoutMkLst>
            <pc:docMk/>
            <pc:sldMasterMk cId="206749937" sldId="2147483739"/>
            <pc:sldLayoutMk cId="3500905562" sldId="2147483749"/>
          </pc:sldLayoutMkLst>
        </pc:sldLayoutChg>
      </pc:sldMasterChg>
    </pc:docChg>
  </pc:docChgLst>
  <pc:docChgLst>
    <pc:chgData name="Linda Følsgaard Maron" userId="25e583fe-eea6-422a-b353-9d8d93ecf117" providerId="ADAL" clId="{731781A6-B5F7-4925-9AA9-BE1CE67C7203}"/>
    <pc:docChg chg="custSel addSld modSld">
      <pc:chgData name="Linda Følsgaard Maron" userId="25e583fe-eea6-422a-b353-9d8d93ecf117" providerId="ADAL" clId="{731781A6-B5F7-4925-9AA9-BE1CE67C7203}" dt="2024-11-18T07:04:42.457" v="72"/>
      <pc:docMkLst>
        <pc:docMk/>
      </pc:docMkLst>
      <pc:sldChg chg="mod modShow">
        <pc:chgData name="Linda Følsgaard Maron" userId="25e583fe-eea6-422a-b353-9d8d93ecf117" providerId="ADAL" clId="{731781A6-B5F7-4925-9AA9-BE1CE67C7203}" dt="2024-11-18T06:57:18.044" v="0" actId="729"/>
        <pc:sldMkLst>
          <pc:docMk/>
          <pc:sldMk cId="479065678" sldId="507"/>
        </pc:sldMkLst>
      </pc:sldChg>
      <pc:sldChg chg="modSp">
        <pc:chgData name="Linda Følsgaard Maron" userId="25e583fe-eea6-422a-b353-9d8d93ecf117" providerId="ADAL" clId="{731781A6-B5F7-4925-9AA9-BE1CE67C7203}" dt="2024-11-18T06:59:44.736" v="9" actId="6549"/>
        <pc:sldMkLst>
          <pc:docMk/>
          <pc:sldMk cId="2793125954" sldId="508"/>
        </pc:sldMkLst>
      </pc:sldChg>
      <pc:sldChg chg="modSp mod">
        <pc:chgData name="Linda Følsgaard Maron" userId="25e583fe-eea6-422a-b353-9d8d93ecf117" providerId="ADAL" clId="{731781A6-B5F7-4925-9AA9-BE1CE67C7203}" dt="2024-11-18T06:57:36.879" v="5" actId="6549"/>
        <pc:sldMkLst>
          <pc:docMk/>
          <pc:sldMk cId="4033973435" sldId="539"/>
        </pc:sldMkLst>
      </pc:sldChg>
      <pc:sldChg chg="addSp delSp modSp new mod modAnim">
        <pc:chgData name="Linda Følsgaard Maron" userId="25e583fe-eea6-422a-b353-9d8d93ecf117" providerId="ADAL" clId="{731781A6-B5F7-4925-9AA9-BE1CE67C7203}" dt="2024-11-18T07:04:42.457" v="72"/>
        <pc:sldMkLst>
          <pc:docMk/>
          <pc:sldMk cId="1393216269" sldId="546"/>
        </pc:sldMkLst>
      </pc:sldChg>
    </pc:docChg>
  </pc:docChgLst>
  <pc:docChgLst>
    <pc:chgData name="Linda Følsgaard Maron" userId="25e583fe-eea6-422a-b353-9d8d93ecf117" providerId="ADAL" clId="{6FEEE5F6-4993-43AA-B01C-7B2855EE7BAE}"/>
    <pc:docChg chg="custSel addSld delSld modSld">
      <pc:chgData name="Linda Følsgaard Maron" userId="25e583fe-eea6-422a-b353-9d8d93ecf117" providerId="ADAL" clId="{6FEEE5F6-4993-43AA-B01C-7B2855EE7BAE}" dt="2024-07-15T11:43:31.773" v="137" actId="6549"/>
      <pc:docMkLst>
        <pc:docMk/>
      </pc:docMkLst>
      <pc:sldChg chg="addSp delSp modSp mod delAnim modAnim">
        <pc:chgData name="Linda Følsgaard Maron" userId="25e583fe-eea6-422a-b353-9d8d93ecf117" providerId="ADAL" clId="{6FEEE5F6-4993-43AA-B01C-7B2855EE7BAE}" dt="2024-06-03T08:21:23.206" v="5" actId="1076"/>
        <pc:sldMkLst>
          <pc:docMk/>
          <pc:sldMk cId="952858819" sldId="487"/>
        </pc:sldMkLst>
      </pc:sldChg>
      <pc:sldChg chg="modSp">
        <pc:chgData name="Linda Følsgaard Maron" userId="25e583fe-eea6-422a-b353-9d8d93ecf117" providerId="ADAL" clId="{6FEEE5F6-4993-43AA-B01C-7B2855EE7BAE}" dt="2024-07-15T11:43:31.773" v="137" actId="6549"/>
        <pc:sldMkLst>
          <pc:docMk/>
          <pc:sldMk cId="2793125954" sldId="508"/>
        </pc:sldMkLst>
      </pc:sldChg>
      <pc:sldChg chg="addSp delSp modSp add mod delAnim modAnim modNotesTx">
        <pc:chgData name="Linda Følsgaard Maron" userId="25e583fe-eea6-422a-b353-9d8d93ecf117" providerId="ADAL" clId="{6FEEE5F6-4993-43AA-B01C-7B2855EE7BAE}" dt="2024-07-15T11:41:06.013" v="122"/>
        <pc:sldMkLst>
          <pc:docMk/>
          <pc:sldMk cId="1178916206" sldId="545"/>
        </pc:sldMkLst>
      </pc:sldChg>
      <pc:sldChg chg="new del">
        <pc:chgData name="Linda Følsgaard Maron" userId="25e583fe-eea6-422a-b353-9d8d93ecf117" providerId="ADAL" clId="{6FEEE5F6-4993-43AA-B01C-7B2855EE7BAE}" dt="2024-07-15T11:34:09.464" v="7" actId="47"/>
        <pc:sldMkLst>
          <pc:docMk/>
          <pc:sldMk cId="2030039115" sldId="545"/>
        </pc:sldMkLst>
      </pc:sldChg>
    </pc:docChg>
  </pc:docChgLst>
  <pc:docChgLst>
    <pc:chgData name="Linda Følsgaard Maron" userId="25e583fe-eea6-422a-b353-9d8d93ecf117" providerId="ADAL" clId="{7DD94652-0B6F-4A03-990B-A051BB01C87A}"/>
    <pc:docChg chg="custSel addSld modSld">
      <pc:chgData name="Linda Følsgaard Maron" userId="25e583fe-eea6-422a-b353-9d8d93ecf117" providerId="ADAL" clId="{7DD94652-0B6F-4A03-990B-A051BB01C87A}" dt="2025-03-24T18:18:07.080" v="982"/>
      <pc:docMkLst>
        <pc:docMk/>
      </pc:docMkLst>
      <pc:sldChg chg="addSp delSp modSp add mod delAnim">
        <pc:chgData name="Linda Følsgaard Maron" userId="25e583fe-eea6-422a-b353-9d8d93ecf117" providerId="ADAL" clId="{7DD94652-0B6F-4A03-990B-A051BB01C87A}" dt="2025-02-24T10:09:56.900" v="421" actId="113"/>
        <pc:sldMkLst>
          <pc:docMk/>
          <pc:sldMk cId="1319775392" sldId="548"/>
        </pc:sldMkLst>
      </pc:sldChg>
      <pc:sldChg chg="addSp delSp modSp new mod">
        <pc:chgData name="Linda Følsgaard Maron" userId="25e583fe-eea6-422a-b353-9d8d93ecf117" providerId="ADAL" clId="{7DD94652-0B6F-4A03-990B-A051BB01C87A}" dt="2025-03-11T07:24:33.672" v="762" actId="1076"/>
        <pc:sldMkLst>
          <pc:docMk/>
          <pc:sldMk cId="1272942875" sldId="549"/>
        </pc:sldMkLst>
      </pc:sldChg>
      <pc:sldChg chg="addSp delSp modSp new mod modAnim">
        <pc:chgData name="Linda Følsgaard Maron" userId="25e583fe-eea6-422a-b353-9d8d93ecf117" providerId="ADAL" clId="{7DD94652-0B6F-4A03-990B-A051BB01C87A}" dt="2025-03-24T18:18:07.080" v="982"/>
        <pc:sldMkLst>
          <pc:docMk/>
          <pc:sldMk cId="15631523" sldId="551"/>
        </pc:sldMkLst>
      </pc:sldChg>
    </pc:docChg>
  </pc:docChgLst>
  <pc:docChgLst>
    <pc:chgData name="Linda Følsgaard Maron" userId="e8836a54-fd3d-44c6-a635-d43ccabb9954" providerId="ADAL" clId="{F46009CC-010C-440F-8FC8-478C05E87848}"/>
    <pc:docChg chg="undo redo custSel addSld delSld modSld sldOrd">
      <pc:chgData name="Linda Følsgaard Maron" userId="e8836a54-fd3d-44c6-a635-d43ccabb9954" providerId="ADAL" clId="{F46009CC-010C-440F-8FC8-478C05E87848}" dt="2025-09-08T13:15:23.572" v="4233" actId="47"/>
      <pc:docMkLst>
        <pc:docMk/>
      </pc:docMkLst>
      <pc:sldChg chg="modSp">
        <pc:chgData name="Linda Følsgaard Maron" userId="e8836a54-fd3d-44c6-a635-d43ccabb9954" providerId="ADAL" clId="{F46009CC-010C-440F-8FC8-478C05E87848}" dt="2025-09-05T08:09:21.421" v="2818" actId="207"/>
        <pc:sldMkLst>
          <pc:docMk/>
          <pc:sldMk cId="1855027731" sldId="260"/>
        </pc:sldMkLst>
        <pc:spChg chg="mod">
          <ac:chgData name="Linda Følsgaard Maron" userId="e8836a54-fd3d-44c6-a635-d43ccabb9954" providerId="ADAL" clId="{F46009CC-010C-440F-8FC8-478C05E87848}" dt="2025-09-05T08:09:21.421" v="2818" actId="207"/>
          <ac:spMkLst>
            <pc:docMk/>
            <pc:sldMk cId="1855027731" sldId="260"/>
            <ac:spMk id="2" creationId="{00000000-0000-0000-0000-000000000000}"/>
          </ac:spMkLst>
        </pc:spChg>
      </pc:sldChg>
      <pc:sldChg chg="del">
        <pc:chgData name="Linda Følsgaard Maron" userId="e8836a54-fd3d-44c6-a635-d43ccabb9954" providerId="ADAL" clId="{F46009CC-010C-440F-8FC8-478C05E87848}" dt="2025-09-05T11:20:47.777" v="2918" actId="47"/>
        <pc:sldMkLst>
          <pc:docMk/>
          <pc:sldMk cId="1389450888" sldId="286"/>
        </pc:sldMkLst>
      </pc:sldChg>
      <pc:sldChg chg="add">
        <pc:chgData name="Linda Følsgaard Maron" userId="e8836a54-fd3d-44c6-a635-d43ccabb9954" providerId="ADAL" clId="{F46009CC-010C-440F-8FC8-478C05E87848}" dt="2025-09-05T12:54:13.048" v="4066"/>
        <pc:sldMkLst>
          <pc:docMk/>
          <pc:sldMk cId="871655392" sldId="287"/>
        </pc:sldMkLst>
      </pc:sldChg>
      <pc:sldChg chg="addSp delSp modSp mod delAnim modAnim">
        <pc:chgData name="Linda Følsgaard Maron" userId="e8836a54-fd3d-44c6-a635-d43ccabb9954" providerId="ADAL" clId="{F46009CC-010C-440F-8FC8-478C05E87848}" dt="2025-09-05T08:11:54.080" v="2847"/>
        <pc:sldMkLst>
          <pc:docMk/>
          <pc:sldMk cId="3215885371" sldId="288"/>
        </pc:sldMkLst>
        <pc:spChg chg="mod">
          <ac:chgData name="Linda Følsgaard Maron" userId="e8836a54-fd3d-44c6-a635-d43ccabb9954" providerId="ADAL" clId="{F46009CC-010C-440F-8FC8-478C05E87848}" dt="2025-09-05T08:06:36.936" v="2807" actId="1076"/>
          <ac:spMkLst>
            <pc:docMk/>
            <pc:sldMk cId="3215885371" sldId="288"/>
            <ac:spMk id="16" creationId="{00000000-0000-0000-0000-000000000000}"/>
          </ac:spMkLst>
        </pc:spChg>
        <pc:spChg chg="mod">
          <ac:chgData name="Linda Følsgaard Maron" userId="e8836a54-fd3d-44c6-a635-d43ccabb9954" providerId="ADAL" clId="{F46009CC-010C-440F-8FC8-478C05E87848}" dt="2025-09-05T08:08:10.920" v="2816" actId="1076"/>
          <ac:spMkLst>
            <pc:docMk/>
            <pc:sldMk cId="3215885371" sldId="288"/>
            <ac:spMk id="18" creationId="{00000000-0000-0000-0000-000000000000}"/>
          </ac:spMkLst>
        </pc:spChg>
        <pc:picChg chg="add mod">
          <ac:chgData name="Linda Følsgaard Maron" userId="e8836a54-fd3d-44c6-a635-d43ccabb9954" providerId="ADAL" clId="{F46009CC-010C-440F-8FC8-478C05E87848}" dt="2025-09-05T08:08:24.594" v="2817" actId="1076"/>
          <ac:picMkLst>
            <pc:docMk/>
            <pc:sldMk cId="3215885371" sldId="288"/>
            <ac:picMk id="4" creationId="{1629C067-CA65-5894-CA7F-4D3D04FF97D9}"/>
          </ac:picMkLst>
        </pc:picChg>
        <pc:picChg chg="add mod">
          <ac:chgData name="Linda Følsgaard Maron" userId="e8836a54-fd3d-44c6-a635-d43ccabb9954" providerId="ADAL" clId="{F46009CC-010C-440F-8FC8-478C05E87848}" dt="2025-09-05T08:08:10.920" v="2816" actId="1076"/>
          <ac:picMkLst>
            <pc:docMk/>
            <pc:sldMk cId="3215885371" sldId="288"/>
            <ac:picMk id="6" creationId="{09BB7CE5-1E40-1D20-BE88-CC494BC89F79}"/>
          </ac:picMkLst>
        </pc:picChg>
        <pc:picChg chg="add mod">
          <ac:chgData name="Linda Følsgaard Maron" userId="e8836a54-fd3d-44c6-a635-d43ccabb9954" providerId="ADAL" clId="{F46009CC-010C-440F-8FC8-478C05E87848}" dt="2025-09-05T08:08:03.226" v="2815" actId="688"/>
          <ac:picMkLst>
            <pc:docMk/>
            <pc:sldMk cId="3215885371" sldId="288"/>
            <ac:picMk id="7" creationId="{180B64B4-28E7-B5E0-9441-68B4EBE3097C}"/>
          </ac:picMkLst>
        </pc:picChg>
        <pc:picChg chg="add mod">
          <ac:chgData name="Linda Følsgaard Maron" userId="e8836a54-fd3d-44c6-a635-d43ccabb9954" providerId="ADAL" clId="{F46009CC-010C-440F-8FC8-478C05E87848}" dt="2025-09-05T08:06:36.936" v="2807" actId="1076"/>
          <ac:picMkLst>
            <pc:docMk/>
            <pc:sldMk cId="3215885371" sldId="288"/>
            <ac:picMk id="8" creationId="{8D2988EC-C2AA-51BC-AB10-0F51D5E552B8}"/>
          </ac:picMkLst>
        </pc:picChg>
        <pc:picChg chg="mod">
          <ac:chgData name="Linda Følsgaard Maron" userId="e8836a54-fd3d-44c6-a635-d43ccabb9954" providerId="ADAL" clId="{F46009CC-010C-440F-8FC8-478C05E87848}" dt="2025-09-05T08:06:53.997" v="2811" actId="1076"/>
          <ac:picMkLst>
            <pc:docMk/>
            <pc:sldMk cId="3215885371" sldId="288"/>
            <ac:picMk id="11" creationId="{C743ADBC-D457-BE5F-7CE3-569173BDE548}"/>
          </ac:picMkLst>
        </pc:picChg>
        <pc:picChg chg="add mod">
          <ac:chgData name="Linda Følsgaard Maron" userId="e8836a54-fd3d-44c6-a635-d43ccabb9954" providerId="ADAL" clId="{F46009CC-010C-440F-8FC8-478C05E87848}" dt="2025-09-05T08:09:54.309" v="2822" actId="14100"/>
          <ac:picMkLst>
            <pc:docMk/>
            <pc:sldMk cId="3215885371" sldId="288"/>
            <ac:picMk id="12" creationId="{60D96F3B-B935-FB3F-2A64-B1052B9B047E}"/>
          </ac:picMkLst>
        </pc:picChg>
        <pc:picChg chg="mod">
          <ac:chgData name="Linda Følsgaard Maron" userId="e8836a54-fd3d-44c6-a635-d43ccabb9954" providerId="ADAL" clId="{F46009CC-010C-440F-8FC8-478C05E87848}" dt="2025-09-05T08:11:47.928" v="2846" actId="692"/>
          <ac:picMkLst>
            <pc:docMk/>
            <pc:sldMk cId="3215885371" sldId="288"/>
            <ac:picMk id="20" creationId="{E5F00A71-8018-9379-218D-FF844D207819}"/>
          </ac:picMkLst>
        </pc:picChg>
        <pc:cxnChg chg="add mod">
          <ac:chgData name="Linda Følsgaard Maron" userId="e8836a54-fd3d-44c6-a635-d43ccabb9954" providerId="ADAL" clId="{F46009CC-010C-440F-8FC8-478C05E87848}" dt="2025-09-05T08:10:21.086" v="2825" actId="1582"/>
          <ac:cxnSpMkLst>
            <pc:docMk/>
            <pc:sldMk cId="3215885371" sldId="288"/>
            <ac:cxnSpMk id="14" creationId="{92CF346B-99B9-1994-1E62-02B80323CF36}"/>
          </ac:cxnSpMkLst>
        </pc:cxnChg>
      </pc:sldChg>
      <pc:sldChg chg="modSp mod modAnim">
        <pc:chgData name="Linda Følsgaard Maron" userId="e8836a54-fd3d-44c6-a635-d43ccabb9954" providerId="ADAL" clId="{F46009CC-010C-440F-8FC8-478C05E87848}" dt="2025-09-05T11:29:58.021" v="3064"/>
        <pc:sldMkLst>
          <pc:docMk/>
          <pc:sldMk cId="3912454625" sldId="289"/>
        </pc:sldMkLst>
        <pc:spChg chg="mod">
          <ac:chgData name="Linda Følsgaard Maron" userId="e8836a54-fd3d-44c6-a635-d43ccabb9954" providerId="ADAL" clId="{F46009CC-010C-440F-8FC8-478C05E87848}" dt="2025-09-05T11:28:56.710" v="3054" actId="20577"/>
          <ac:spMkLst>
            <pc:docMk/>
            <pc:sldMk cId="3912454625" sldId="289"/>
            <ac:spMk id="13" creationId="{00000000-0000-0000-0000-000000000000}"/>
          </ac:spMkLst>
        </pc:spChg>
      </pc:sldChg>
      <pc:sldChg chg="add">
        <pc:chgData name="Linda Følsgaard Maron" userId="e8836a54-fd3d-44c6-a635-d43ccabb9954" providerId="ADAL" clId="{F46009CC-010C-440F-8FC8-478C05E87848}" dt="2025-09-05T12:54:13.048" v="4066"/>
        <pc:sldMkLst>
          <pc:docMk/>
          <pc:sldMk cId="465356783" sldId="290"/>
        </pc:sldMkLst>
      </pc:sldChg>
      <pc:sldChg chg="addSp delSp modSp mod delAnim modAnim">
        <pc:chgData name="Linda Følsgaard Maron" userId="e8836a54-fd3d-44c6-a635-d43ccabb9954" providerId="ADAL" clId="{F46009CC-010C-440F-8FC8-478C05E87848}" dt="2025-09-05T11:39:32.180" v="3083"/>
        <pc:sldMkLst>
          <pc:docMk/>
          <pc:sldMk cId="2637503959" sldId="293"/>
        </pc:sldMkLst>
        <pc:spChg chg="mod">
          <ac:chgData name="Linda Følsgaard Maron" userId="e8836a54-fd3d-44c6-a635-d43ccabb9954" providerId="ADAL" clId="{F46009CC-010C-440F-8FC8-478C05E87848}" dt="2025-09-05T11:39:23.473" v="3079" actId="1076"/>
          <ac:spMkLst>
            <pc:docMk/>
            <pc:sldMk cId="2637503959" sldId="293"/>
            <ac:spMk id="7" creationId="{00000000-0000-0000-0000-000000000000}"/>
          </ac:spMkLst>
        </pc:spChg>
        <pc:spChg chg="mod">
          <ac:chgData name="Linda Følsgaard Maron" userId="e8836a54-fd3d-44c6-a635-d43ccabb9954" providerId="ADAL" clId="{F46009CC-010C-440F-8FC8-478C05E87848}" dt="2025-09-05T11:39:23.473" v="3079" actId="1076"/>
          <ac:spMkLst>
            <pc:docMk/>
            <pc:sldMk cId="2637503959" sldId="293"/>
            <ac:spMk id="10" creationId="{00000000-0000-0000-0000-000000000000}"/>
          </ac:spMkLst>
        </pc:spChg>
        <pc:picChg chg="add mod">
          <ac:chgData name="Linda Følsgaard Maron" userId="e8836a54-fd3d-44c6-a635-d43ccabb9954" providerId="ADAL" clId="{F46009CC-010C-440F-8FC8-478C05E87848}" dt="2025-09-05T11:39:05.987" v="3076" actId="14100"/>
          <ac:picMkLst>
            <pc:docMk/>
            <pc:sldMk cId="2637503959" sldId="293"/>
            <ac:picMk id="11" creationId="{D9BE824C-32A1-955E-F140-4B738697BF97}"/>
          </ac:picMkLst>
        </pc:picChg>
      </pc:sldChg>
      <pc:sldChg chg="addSp delSp modSp mod delAnim modAnim">
        <pc:chgData name="Linda Følsgaard Maron" userId="e8836a54-fd3d-44c6-a635-d43ccabb9954" providerId="ADAL" clId="{F46009CC-010C-440F-8FC8-478C05E87848}" dt="2025-09-05T12:00:20.573" v="3249"/>
        <pc:sldMkLst>
          <pc:docMk/>
          <pc:sldMk cId="3268850970" sldId="307"/>
        </pc:sldMkLst>
        <pc:spChg chg="mod">
          <ac:chgData name="Linda Følsgaard Maron" userId="e8836a54-fd3d-44c6-a635-d43ccabb9954" providerId="ADAL" clId="{F46009CC-010C-440F-8FC8-478C05E87848}" dt="2025-09-05T12:00:14.648" v="3248" actId="1076"/>
          <ac:spMkLst>
            <pc:docMk/>
            <pc:sldMk cId="3268850970" sldId="307"/>
            <ac:spMk id="3" creationId="{00000000-0000-0000-0000-000000000000}"/>
          </ac:spMkLst>
        </pc:spChg>
        <pc:spChg chg="mod">
          <ac:chgData name="Linda Følsgaard Maron" userId="e8836a54-fd3d-44c6-a635-d43ccabb9954" providerId="ADAL" clId="{F46009CC-010C-440F-8FC8-478C05E87848}" dt="2025-09-05T11:59:45.312" v="3243" actId="1076"/>
          <ac:spMkLst>
            <pc:docMk/>
            <pc:sldMk cId="3268850970" sldId="307"/>
            <ac:spMk id="9" creationId="{00000000-0000-0000-0000-000000000000}"/>
          </ac:spMkLst>
        </pc:spChg>
        <pc:spChg chg="mod">
          <ac:chgData name="Linda Følsgaard Maron" userId="e8836a54-fd3d-44c6-a635-d43ccabb9954" providerId="ADAL" clId="{F46009CC-010C-440F-8FC8-478C05E87848}" dt="2025-09-05T11:57:55.852" v="3238" actId="1076"/>
          <ac:spMkLst>
            <pc:docMk/>
            <pc:sldMk cId="3268850970" sldId="307"/>
            <ac:spMk id="15" creationId="{00000000-0000-0000-0000-000000000000}"/>
          </ac:spMkLst>
        </pc:spChg>
        <pc:spChg chg="add mod">
          <ac:chgData name="Linda Følsgaard Maron" userId="e8836a54-fd3d-44c6-a635-d43ccabb9954" providerId="ADAL" clId="{F46009CC-010C-440F-8FC8-478C05E87848}" dt="2025-09-05T11:59:29.669" v="3242" actId="1076"/>
          <ac:spMkLst>
            <pc:docMk/>
            <pc:sldMk cId="3268850970" sldId="307"/>
            <ac:spMk id="16" creationId="{A00B0A2C-98AD-39E8-F394-36EC5BCC65BD}"/>
          </ac:spMkLst>
        </pc:spChg>
        <pc:picChg chg="add mod">
          <ac:chgData name="Linda Følsgaard Maron" userId="e8836a54-fd3d-44c6-a635-d43ccabb9954" providerId="ADAL" clId="{F46009CC-010C-440F-8FC8-478C05E87848}" dt="2025-09-05T11:59:09.971" v="3240" actId="1076"/>
          <ac:picMkLst>
            <pc:docMk/>
            <pc:sldMk cId="3268850970" sldId="307"/>
            <ac:picMk id="8" creationId="{93D2B47B-6797-6D07-84A4-F0B90431B711}"/>
          </ac:picMkLst>
        </pc:picChg>
        <pc:picChg chg="add mod">
          <ac:chgData name="Linda Følsgaard Maron" userId="e8836a54-fd3d-44c6-a635-d43ccabb9954" providerId="ADAL" clId="{F46009CC-010C-440F-8FC8-478C05E87848}" dt="2025-09-05T11:59:09.971" v="3240" actId="1076"/>
          <ac:picMkLst>
            <pc:docMk/>
            <pc:sldMk cId="3268850970" sldId="307"/>
            <ac:picMk id="11" creationId="{A0AA0E82-C9E2-20D8-3C65-13B39EDB1B33}"/>
          </ac:picMkLst>
        </pc:picChg>
        <pc:picChg chg="add mod">
          <ac:chgData name="Linda Følsgaard Maron" userId="e8836a54-fd3d-44c6-a635-d43ccabb9954" providerId="ADAL" clId="{F46009CC-010C-440F-8FC8-478C05E87848}" dt="2025-09-05T11:56:35.668" v="3198" actId="1076"/>
          <ac:picMkLst>
            <pc:docMk/>
            <pc:sldMk cId="3268850970" sldId="307"/>
            <ac:picMk id="13" creationId="{D6C43B26-3A1C-21B2-C4D9-E5AB07B95AE8}"/>
          </ac:picMkLst>
        </pc:picChg>
      </pc:sldChg>
      <pc:sldChg chg="addSp delSp modSp del mod delAnim">
        <pc:chgData name="Linda Følsgaard Maron" userId="e8836a54-fd3d-44c6-a635-d43ccabb9954" providerId="ADAL" clId="{F46009CC-010C-440F-8FC8-478C05E87848}" dt="2025-09-05T12:34:36.945" v="3532" actId="47"/>
        <pc:sldMkLst>
          <pc:docMk/>
          <pc:sldMk cId="1502592149" sldId="310"/>
        </pc:sldMkLst>
      </pc:sldChg>
      <pc:sldChg chg="add del mod modShow">
        <pc:chgData name="Linda Følsgaard Maron" userId="e8836a54-fd3d-44c6-a635-d43ccabb9954" providerId="ADAL" clId="{F46009CC-010C-440F-8FC8-478C05E87848}" dt="2025-09-05T12:32:25.059" v="3517" actId="729"/>
        <pc:sldMkLst>
          <pc:docMk/>
          <pc:sldMk cId="3950867481" sldId="320"/>
        </pc:sldMkLst>
      </pc:sldChg>
      <pc:sldChg chg="add">
        <pc:chgData name="Linda Følsgaard Maron" userId="e8836a54-fd3d-44c6-a635-d43ccabb9954" providerId="ADAL" clId="{F46009CC-010C-440F-8FC8-478C05E87848}" dt="2025-09-05T12:54:13.048" v="4066"/>
        <pc:sldMkLst>
          <pc:docMk/>
          <pc:sldMk cId="571249656" sldId="340"/>
        </pc:sldMkLst>
      </pc:sldChg>
      <pc:sldChg chg="del">
        <pc:chgData name="Linda Følsgaard Maron" userId="e8836a54-fd3d-44c6-a635-d43ccabb9954" providerId="ADAL" clId="{F46009CC-010C-440F-8FC8-478C05E87848}" dt="2025-09-05T11:24:50.818" v="2944" actId="47"/>
        <pc:sldMkLst>
          <pc:docMk/>
          <pc:sldMk cId="706121168" sldId="342"/>
        </pc:sldMkLst>
      </pc:sldChg>
      <pc:sldChg chg="add">
        <pc:chgData name="Linda Følsgaard Maron" userId="e8836a54-fd3d-44c6-a635-d43ccabb9954" providerId="ADAL" clId="{F46009CC-010C-440F-8FC8-478C05E87848}" dt="2025-09-05T12:54:13.048" v="4066"/>
        <pc:sldMkLst>
          <pc:docMk/>
          <pc:sldMk cId="3713718583" sldId="387"/>
        </pc:sldMkLst>
      </pc:sldChg>
      <pc:sldChg chg="add">
        <pc:chgData name="Linda Følsgaard Maron" userId="e8836a54-fd3d-44c6-a635-d43ccabb9954" providerId="ADAL" clId="{F46009CC-010C-440F-8FC8-478C05E87848}" dt="2025-09-05T12:54:13.048" v="4066"/>
        <pc:sldMkLst>
          <pc:docMk/>
          <pc:sldMk cId="2157049528" sldId="389"/>
        </pc:sldMkLst>
      </pc:sldChg>
      <pc:sldChg chg="add mod modShow">
        <pc:chgData name="Linda Følsgaard Maron" userId="e8836a54-fd3d-44c6-a635-d43ccabb9954" providerId="ADAL" clId="{F46009CC-010C-440F-8FC8-478C05E87848}" dt="2025-09-05T12:54:50.238" v="4067" actId="729"/>
        <pc:sldMkLst>
          <pc:docMk/>
          <pc:sldMk cId="1204283838" sldId="390"/>
        </pc:sldMkLst>
      </pc:sldChg>
      <pc:sldChg chg="add mod modShow">
        <pc:chgData name="Linda Følsgaard Maron" userId="e8836a54-fd3d-44c6-a635-d43ccabb9954" providerId="ADAL" clId="{F46009CC-010C-440F-8FC8-478C05E87848}" dt="2025-09-05T12:55:31.641" v="4071" actId="729"/>
        <pc:sldMkLst>
          <pc:docMk/>
          <pc:sldMk cId="435926600" sldId="391"/>
        </pc:sldMkLst>
      </pc:sldChg>
      <pc:sldChg chg="add mod modShow">
        <pc:chgData name="Linda Følsgaard Maron" userId="e8836a54-fd3d-44c6-a635-d43ccabb9954" providerId="ADAL" clId="{F46009CC-010C-440F-8FC8-478C05E87848}" dt="2025-09-05T12:56:18.926" v="4122" actId="729"/>
        <pc:sldMkLst>
          <pc:docMk/>
          <pc:sldMk cId="1300729958" sldId="392"/>
        </pc:sldMkLst>
      </pc:sldChg>
      <pc:sldChg chg="add">
        <pc:chgData name="Linda Følsgaard Maron" userId="e8836a54-fd3d-44c6-a635-d43ccabb9954" providerId="ADAL" clId="{F46009CC-010C-440F-8FC8-478C05E87848}" dt="2025-09-05T12:54:13.048" v="4066"/>
        <pc:sldMkLst>
          <pc:docMk/>
          <pc:sldMk cId="3333994213" sldId="444"/>
        </pc:sldMkLst>
      </pc:sldChg>
      <pc:sldChg chg="add">
        <pc:chgData name="Linda Følsgaard Maron" userId="e8836a54-fd3d-44c6-a635-d43ccabb9954" providerId="ADAL" clId="{F46009CC-010C-440F-8FC8-478C05E87848}" dt="2025-09-05T12:54:13.048" v="4066"/>
        <pc:sldMkLst>
          <pc:docMk/>
          <pc:sldMk cId="956512863" sldId="445"/>
        </pc:sldMkLst>
      </pc:sldChg>
      <pc:sldChg chg="ord">
        <pc:chgData name="Linda Følsgaard Maron" userId="e8836a54-fd3d-44c6-a635-d43ccabb9954" providerId="ADAL" clId="{F46009CC-010C-440F-8FC8-478C05E87848}" dt="2025-09-05T07:50:47.714" v="2776"/>
        <pc:sldMkLst>
          <pc:docMk/>
          <pc:sldMk cId="40354617" sldId="446"/>
        </pc:sldMkLst>
      </pc:sldChg>
      <pc:sldChg chg="del">
        <pc:chgData name="Linda Følsgaard Maron" userId="e8836a54-fd3d-44c6-a635-d43ccabb9954" providerId="ADAL" clId="{F46009CC-010C-440F-8FC8-478C05E87848}" dt="2025-09-05T11:24:59.843" v="2945" actId="47"/>
        <pc:sldMkLst>
          <pc:docMk/>
          <pc:sldMk cId="2846725956" sldId="448"/>
        </pc:sldMkLst>
      </pc:sldChg>
      <pc:sldChg chg="del">
        <pc:chgData name="Linda Følsgaard Maron" userId="e8836a54-fd3d-44c6-a635-d43ccabb9954" providerId="ADAL" clId="{F46009CC-010C-440F-8FC8-478C05E87848}" dt="2025-09-08T13:15:23.572" v="4233" actId="47"/>
        <pc:sldMkLst>
          <pc:docMk/>
          <pc:sldMk cId="772213996" sldId="451"/>
        </pc:sldMkLst>
      </pc:sldChg>
      <pc:sldChg chg="modSp mod modAnim">
        <pc:chgData name="Linda Følsgaard Maron" userId="e8836a54-fd3d-44c6-a635-d43ccabb9954" providerId="ADAL" clId="{F46009CC-010C-440F-8FC8-478C05E87848}" dt="2025-09-05T12:07:39.324" v="3365" actId="20577"/>
        <pc:sldMkLst>
          <pc:docMk/>
          <pc:sldMk cId="656752241" sldId="457"/>
        </pc:sldMkLst>
        <pc:spChg chg="mod">
          <ac:chgData name="Linda Følsgaard Maron" userId="e8836a54-fd3d-44c6-a635-d43ccabb9954" providerId="ADAL" clId="{F46009CC-010C-440F-8FC8-478C05E87848}" dt="2025-09-05T12:06:23.804" v="3308" actId="20577"/>
          <ac:spMkLst>
            <pc:docMk/>
            <pc:sldMk cId="656752241" sldId="457"/>
            <ac:spMk id="17" creationId="{00000000-0000-0000-0000-000000000000}"/>
          </ac:spMkLst>
        </pc:spChg>
        <pc:spChg chg="mod">
          <ac:chgData name="Linda Følsgaard Maron" userId="e8836a54-fd3d-44c6-a635-d43ccabb9954" providerId="ADAL" clId="{F46009CC-010C-440F-8FC8-478C05E87848}" dt="2025-09-05T12:07:39.324" v="3365" actId="20577"/>
          <ac:spMkLst>
            <pc:docMk/>
            <pc:sldMk cId="656752241" sldId="457"/>
            <ac:spMk id="22" creationId="{00000000-0000-0000-0000-000000000000}"/>
          </ac:spMkLst>
        </pc:spChg>
        <pc:spChg chg="mod">
          <ac:chgData name="Linda Følsgaard Maron" userId="e8836a54-fd3d-44c6-a635-d43ccabb9954" providerId="ADAL" clId="{F46009CC-010C-440F-8FC8-478C05E87848}" dt="2025-09-05T12:06:43.648" v="3320" actId="20577"/>
          <ac:spMkLst>
            <pc:docMk/>
            <pc:sldMk cId="656752241" sldId="457"/>
            <ac:spMk id="26" creationId="{00000000-0000-0000-0000-000000000000}"/>
          </ac:spMkLst>
        </pc:spChg>
      </pc:sldChg>
      <pc:sldChg chg="modSp add mod">
        <pc:chgData name="Linda Følsgaard Maron" userId="e8836a54-fd3d-44c6-a635-d43ccabb9954" providerId="ADAL" clId="{F46009CC-010C-440F-8FC8-478C05E87848}" dt="2025-09-05T12:55:54.687" v="4121" actId="6549"/>
        <pc:sldMkLst>
          <pc:docMk/>
          <pc:sldMk cId="1083890101" sldId="474"/>
        </pc:sldMkLst>
        <pc:spChg chg="mod">
          <ac:chgData name="Linda Følsgaard Maron" userId="e8836a54-fd3d-44c6-a635-d43ccabb9954" providerId="ADAL" clId="{F46009CC-010C-440F-8FC8-478C05E87848}" dt="2025-09-05T12:55:54.687" v="4121" actId="6549"/>
          <ac:spMkLst>
            <pc:docMk/>
            <pc:sldMk cId="1083890101" sldId="474"/>
            <ac:spMk id="2" creationId="{00000000-0000-0000-0000-000000000000}"/>
          </ac:spMkLst>
        </pc:spChg>
      </pc:sldChg>
      <pc:sldChg chg="add">
        <pc:chgData name="Linda Følsgaard Maron" userId="e8836a54-fd3d-44c6-a635-d43ccabb9954" providerId="ADAL" clId="{F46009CC-010C-440F-8FC8-478C05E87848}" dt="2025-09-05T12:54:13.048" v="4066"/>
        <pc:sldMkLst>
          <pc:docMk/>
          <pc:sldMk cId="3318080783" sldId="478"/>
        </pc:sldMkLst>
      </pc:sldChg>
      <pc:sldChg chg="delSp modSp add mod ord">
        <pc:chgData name="Linda Følsgaard Maron" userId="e8836a54-fd3d-44c6-a635-d43ccabb9954" providerId="ADAL" clId="{F46009CC-010C-440F-8FC8-478C05E87848}" dt="2025-09-08T08:07:42.316" v="4189"/>
        <pc:sldMkLst>
          <pc:docMk/>
          <pc:sldMk cId="1604340256" sldId="481"/>
        </pc:sldMkLst>
        <pc:spChg chg="mod">
          <ac:chgData name="Linda Følsgaard Maron" userId="e8836a54-fd3d-44c6-a635-d43ccabb9954" providerId="ADAL" clId="{F46009CC-010C-440F-8FC8-478C05E87848}" dt="2025-09-08T08:07:19.167" v="4187" actId="20577"/>
          <ac:spMkLst>
            <pc:docMk/>
            <pc:sldMk cId="1604340256" sldId="481"/>
            <ac:spMk id="6" creationId="{00000000-0000-0000-0000-000000000000}"/>
          </ac:spMkLst>
        </pc:spChg>
        <pc:spChg chg="mod">
          <ac:chgData name="Linda Følsgaard Maron" userId="e8836a54-fd3d-44c6-a635-d43ccabb9954" providerId="ADAL" clId="{F46009CC-010C-440F-8FC8-478C05E87848}" dt="2025-09-05T12:59:52.212" v="4169" actId="14100"/>
          <ac:spMkLst>
            <pc:docMk/>
            <pc:sldMk cId="1604340256" sldId="481"/>
            <ac:spMk id="7" creationId="{00000000-0000-0000-0000-000000000000}"/>
          </ac:spMkLst>
        </pc:spChg>
        <pc:spChg chg="mod">
          <ac:chgData name="Linda Følsgaard Maron" userId="e8836a54-fd3d-44c6-a635-d43ccabb9954" providerId="ADAL" clId="{F46009CC-010C-440F-8FC8-478C05E87848}" dt="2025-09-05T13:00:05.743" v="4170" actId="1076"/>
          <ac:spMkLst>
            <pc:docMk/>
            <pc:sldMk cId="1604340256" sldId="481"/>
            <ac:spMk id="11" creationId="{00000000-0000-0000-0000-000000000000}"/>
          </ac:spMkLst>
        </pc:spChg>
      </pc:sldChg>
      <pc:sldChg chg="addSp delSp modSp mod delAnim modAnim">
        <pc:chgData name="Linda Følsgaard Maron" userId="e8836a54-fd3d-44c6-a635-d43ccabb9954" providerId="ADAL" clId="{F46009CC-010C-440F-8FC8-478C05E87848}" dt="2025-08-28T13:52:16.783" v="331"/>
        <pc:sldMkLst>
          <pc:docMk/>
          <pc:sldMk cId="952858819" sldId="487"/>
        </pc:sldMkLst>
        <pc:spChg chg="mod">
          <ac:chgData name="Linda Følsgaard Maron" userId="e8836a54-fd3d-44c6-a635-d43ccabb9954" providerId="ADAL" clId="{F46009CC-010C-440F-8FC8-478C05E87848}" dt="2025-08-28T13:49:58.931" v="317" actId="6549"/>
          <ac:spMkLst>
            <pc:docMk/>
            <pc:sldMk cId="952858819" sldId="487"/>
            <ac:spMk id="2" creationId="{00000000-0000-0000-0000-000000000000}"/>
          </ac:spMkLst>
        </pc:spChg>
        <pc:spChg chg="mod">
          <ac:chgData name="Linda Følsgaard Maron" userId="e8836a54-fd3d-44c6-a635-d43ccabb9954" providerId="ADAL" clId="{F46009CC-010C-440F-8FC8-478C05E87848}" dt="2025-08-28T13:41:16.848" v="152" actId="6549"/>
          <ac:spMkLst>
            <pc:docMk/>
            <pc:sldMk cId="952858819" sldId="487"/>
            <ac:spMk id="7" creationId="{00000000-0000-0000-0000-000000000000}"/>
          </ac:spMkLst>
        </pc:spChg>
        <pc:spChg chg="mod">
          <ac:chgData name="Linda Følsgaard Maron" userId="e8836a54-fd3d-44c6-a635-d43ccabb9954" providerId="ADAL" clId="{F46009CC-010C-440F-8FC8-478C05E87848}" dt="2025-08-28T13:52:11.185" v="330" actId="1076"/>
          <ac:spMkLst>
            <pc:docMk/>
            <pc:sldMk cId="952858819" sldId="487"/>
            <ac:spMk id="10" creationId="{00000000-0000-0000-0000-000000000000}"/>
          </ac:spMkLst>
        </pc:spChg>
        <pc:spChg chg="add mod">
          <ac:chgData name="Linda Følsgaard Maron" userId="e8836a54-fd3d-44c6-a635-d43ccabb9954" providerId="ADAL" clId="{F46009CC-010C-440F-8FC8-478C05E87848}" dt="2025-08-28T13:34:29.878" v="126" actId="1076"/>
          <ac:spMkLst>
            <pc:docMk/>
            <pc:sldMk cId="952858819" sldId="487"/>
            <ac:spMk id="12" creationId="{5B16FD0B-82BC-3176-0E57-D70EB25EBAEB}"/>
          </ac:spMkLst>
        </pc:spChg>
        <pc:spChg chg="mod">
          <ac:chgData name="Linda Følsgaard Maron" userId="e8836a54-fd3d-44c6-a635-d43ccabb9954" providerId="ADAL" clId="{F46009CC-010C-440F-8FC8-478C05E87848}" dt="2025-08-28T13:49:29.154" v="259" actId="1076"/>
          <ac:spMkLst>
            <pc:docMk/>
            <pc:sldMk cId="952858819" sldId="487"/>
            <ac:spMk id="33" creationId="{FF8043E0-986F-3B2E-4DC8-553CC9C96E75}"/>
          </ac:spMkLst>
        </pc:spChg>
        <pc:spChg chg="add mod ord">
          <ac:chgData name="Linda Følsgaard Maron" userId="e8836a54-fd3d-44c6-a635-d43ccabb9954" providerId="ADAL" clId="{F46009CC-010C-440F-8FC8-478C05E87848}" dt="2025-08-28T13:47:26.086" v="252" actId="170"/>
          <ac:spMkLst>
            <pc:docMk/>
            <pc:sldMk cId="952858819" sldId="487"/>
            <ac:spMk id="39" creationId="{88B24890-EF50-2498-514D-04F4BAE26514}"/>
          </ac:spMkLst>
        </pc:spChg>
        <pc:spChg chg="add mod ord">
          <ac:chgData name="Linda Følsgaard Maron" userId="e8836a54-fd3d-44c6-a635-d43ccabb9954" providerId="ADAL" clId="{F46009CC-010C-440F-8FC8-478C05E87848}" dt="2025-08-28T13:47:15.728" v="251" actId="166"/>
          <ac:spMkLst>
            <pc:docMk/>
            <pc:sldMk cId="952858819" sldId="487"/>
            <ac:spMk id="40" creationId="{A5EE3589-2626-640F-A120-AA730AE13A5D}"/>
          </ac:spMkLst>
        </pc:spChg>
        <pc:spChg chg="add mod">
          <ac:chgData name="Linda Følsgaard Maron" userId="e8836a54-fd3d-44c6-a635-d43ccabb9954" providerId="ADAL" clId="{F46009CC-010C-440F-8FC8-478C05E87848}" dt="2025-08-28T13:46:44.876" v="246" actId="1076"/>
          <ac:spMkLst>
            <pc:docMk/>
            <pc:sldMk cId="952858819" sldId="487"/>
            <ac:spMk id="41" creationId="{FF8877B7-49C7-B0C3-9F77-2BEB5772957C}"/>
          </ac:spMkLst>
        </pc:spChg>
        <pc:picChg chg="add mod">
          <ac:chgData name="Linda Følsgaard Maron" userId="e8836a54-fd3d-44c6-a635-d43ccabb9954" providerId="ADAL" clId="{F46009CC-010C-440F-8FC8-478C05E87848}" dt="2025-08-28T13:33:44.741" v="111" actId="1076"/>
          <ac:picMkLst>
            <pc:docMk/>
            <pc:sldMk cId="952858819" sldId="487"/>
            <ac:picMk id="6" creationId="{7050B326-8B5F-8622-72C7-2157BA5231E2}"/>
          </ac:picMkLst>
        </pc:picChg>
        <pc:picChg chg="mod">
          <ac:chgData name="Linda Følsgaard Maron" userId="e8836a54-fd3d-44c6-a635-d43ccabb9954" providerId="ADAL" clId="{F46009CC-010C-440F-8FC8-478C05E87848}" dt="2025-08-28T13:52:11.185" v="330" actId="1076"/>
          <ac:picMkLst>
            <pc:docMk/>
            <pc:sldMk cId="952858819" sldId="487"/>
            <ac:picMk id="11" creationId="{00000000-0000-0000-0000-000000000000}"/>
          </ac:picMkLst>
        </pc:picChg>
        <pc:picChg chg="mod">
          <ac:chgData name="Linda Følsgaard Maron" userId="e8836a54-fd3d-44c6-a635-d43ccabb9954" providerId="ADAL" clId="{F46009CC-010C-440F-8FC8-478C05E87848}" dt="2025-08-28T13:52:11.185" v="330" actId="1076"/>
          <ac:picMkLst>
            <pc:docMk/>
            <pc:sldMk cId="952858819" sldId="487"/>
            <ac:picMk id="31" creationId="{F1FF4638-2DAA-945D-7918-DB324AE0A06C}"/>
          </ac:picMkLst>
        </pc:picChg>
        <pc:picChg chg="add mod">
          <ac:chgData name="Linda Følsgaard Maron" userId="e8836a54-fd3d-44c6-a635-d43ccabb9954" providerId="ADAL" clId="{F46009CC-010C-440F-8FC8-478C05E87848}" dt="2025-08-28T13:46:35.917" v="245" actId="1076"/>
          <ac:picMkLst>
            <pc:docMk/>
            <pc:sldMk cId="952858819" sldId="487"/>
            <ac:picMk id="35" creationId="{C8C6B86E-332C-CF0D-EC4F-6C57F352F05A}"/>
          </ac:picMkLst>
        </pc:picChg>
        <pc:picChg chg="add mod">
          <ac:chgData name="Linda Følsgaard Maron" userId="e8836a54-fd3d-44c6-a635-d43ccabb9954" providerId="ADAL" clId="{F46009CC-010C-440F-8FC8-478C05E87848}" dt="2025-08-28T13:41:39.999" v="153" actId="1076"/>
          <ac:picMkLst>
            <pc:docMk/>
            <pc:sldMk cId="952858819" sldId="487"/>
            <ac:picMk id="37" creationId="{7A392EF6-406B-A9BB-2728-5D4C51527528}"/>
          </ac:picMkLst>
        </pc:picChg>
        <pc:picChg chg="add mod">
          <ac:chgData name="Linda Følsgaard Maron" userId="e8836a54-fd3d-44c6-a635-d43ccabb9954" providerId="ADAL" clId="{F46009CC-010C-440F-8FC8-478C05E87848}" dt="2025-08-28T13:49:24.099" v="257" actId="1076"/>
          <ac:picMkLst>
            <pc:docMk/>
            <pc:sldMk cId="952858819" sldId="487"/>
            <ac:picMk id="43" creationId="{18F028E6-5B30-4EC9-E00B-2296EC0AD1ED}"/>
          </ac:picMkLst>
        </pc:picChg>
      </pc:sldChg>
      <pc:sldChg chg="mod modShow">
        <pc:chgData name="Linda Følsgaard Maron" userId="e8836a54-fd3d-44c6-a635-d43ccabb9954" providerId="ADAL" clId="{F46009CC-010C-440F-8FC8-478C05E87848}" dt="2025-09-08T10:35:14.014" v="4193" actId="729"/>
        <pc:sldMkLst>
          <pc:docMk/>
          <pc:sldMk cId="1329948181" sldId="492"/>
        </pc:sldMkLst>
      </pc:sldChg>
      <pc:sldChg chg="modSp mod">
        <pc:chgData name="Linda Følsgaard Maron" userId="e8836a54-fd3d-44c6-a635-d43ccabb9954" providerId="ADAL" clId="{F46009CC-010C-440F-8FC8-478C05E87848}" dt="2025-09-05T11:42:06.719" v="3115" actId="20577"/>
        <pc:sldMkLst>
          <pc:docMk/>
          <pc:sldMk cId="3992699449" sldId="494"/>
        </pc:sldMkLst>
        <pc:spChg chg="mod">
          <ac:chgData name="Linda Følsgaard Maron" userId="e8836a54-fd3d-44c6-a635-d43ccabb9954" providerId="ADAL" clId="{F46009CC-010C-440F-8FC8-478C05E87848}" dt="2025-09-05T11:42:06.719" v="3115" actId="20577"/>
          <ac:spMkLst>
            <pc:docMk/>
            <pc:sldMk cId="3992699449" sldId="494"/>
            <ac:spMk id="11" creationId="{00000000-0000-0000-0000-000000000000}"/>
          </ac:spMkLst>
        </pc:spChg>
      </pc:sldChg>
      <pc:sldChg chg="add del">
        <pc:chgData name="Linda Følsgaard Maron" userId="e8836a54-fd3d-44c6-a635-d43ccabb9954" providerId="ADAL" clId="{F46009CC-010C-440F-8FC8-478C05E87848}" dt="2025-09-08T08:08:50.012" v="4191" actId="2696"/>
        <pc:sldMkLst>
          <pc:docMk/>
          <pc:sldMk cId="3894644638" sldId="495"/>
        </pc:sldMkLst>
      </pc:sldChg>
      <pc:sldChg chg="addSp delSp modSp mod delAnim modAnim">
        <pc:chgData name="Linda Følsgaard Maron" userId="e8836a54-fd3d-44c6-a635-d43ccabb9954" providerId="ADAL" clId="{F46009CC-010C-440F-8FC8-478C05E87848}" dt="2025-09-05T12:25:03.192" v="3399" actId="20577"/>
        <pc:sldMkLst>
          <pc:docMk/>
          <pc:sldMk cId="2589068027" sldId="509"/>
        </pc:sldMkLst>
        <pc:spChg chg="mod">
          <ac:chgData name="Linda Følsgaard Maron" userId="e8836a54-fd3d-44c6-a635-d43ccabb9954" providerId="ADAL" clId="{F46009CC-010C-440F-8FC8-478C05E87848}" dt="2025-09-05T11:45:01.971" v="3117" actId="14100"/>
          <ac:spMkLst>
            <pc:docMk/>
            <pc:sldMk cId="2589068027" sldId="509"/>
            <ac:spMk id="8" creationId="{00000000-0000-0000-0000-000000000000}"/>
          </ac:spMkLst>
        </pc:spChg>
        <pc:spChg chg="add mod">
          <ac:chgData name="Linda Følsgaard Maron" userId="e8836a54-fd3d-44c6-a635-d43ccabb9954" providerId="ADAL" clId="{F46009CC-010C-440F-8FC8-478C05E87848}" dt="2025-09-05T12:25:03.192" v="3399" actId="20577"/>
          <ac:spMkLst>
            <pc:docMk/>
            <pc:sldMk cId="2589068027" sldId="509"/>
            <ac:spMk id="24" creationId="{DF3ECB67-74F4-6085-3ED9-FB64D35F3714}"/>
          </ac:spMkLst>
        </pc:spChg>
        <pc:picChg chg="add mod">
          <ac:chgData name="Linda Følsgaard Maron" userId="e8836a54-fd3d-44c6-a635-d43ccabb9954" providerId="ADAL" clId="{F46009CC-010C-440F-8FC8-478C05E87848}" dt="2025-09-05T11:45:45.476" v="3121"/>
          <ac:picMkLst>
            <pc:docMk/>
            <pc:sldMk cId="2589068027" sldId="509"/>
            <ac:picMk id="10" creationId="{FE8C73A0-C189-7CF5-3438-875C1A6F0E71}"/>
          </ac:picMkLst>
        </pc:picChg>
        <pc:picChg chg="add mod">
          <ac:chgData name="Linda Følsgaard Maron" userId="e8836a54-fd3d-44c6-a635-d43ccabb9954" providerId="ADAL" clId="{F46009CC-010C-440F-8FC8-478C05E87848}" dt="2025-09-05T11:49:46.026" v="3129" actId="1076"/>
          <ac:picMkLst>
            <pc:docMk/>
            <pc:sldMk cId="2589068027" sldId="509"/>
            <ac:picMk id="14" creationId="{FAB3DAAA-C173-4CC4-76C5-FF6227424401}"/>
          </ac:picMkLst>
        </pc:picChg>
      </pc:sldChg>
      <pc:sldChg chg="addSp delSp modSp mod delAnim modAnim">
        <pc:chgData name="Linda Følsgaard Maron" userId="e8836a54-fd3d-44c6-a635-d43ccabb9954" providerId="ADAL" clId="{F46009CC-010C-440F-8FC8-478C05E87848}" dt="2025-09-05T12:26:32.613" v="3411" actId="6549"/>
        <pc:sldMkLst>
          <pc:docMk/>
          <pc:sldMk cId="701573034" sldId="510"/>
        </pc:sldMkLst>
        <pc:spChg chg="mod">
          <ac:chgData name="Linda Følsgaard Maron" userId="e8836a54-fd3d-44c6-a635-d43ccabb9954" providerId="ADAL" clId="{F46009CC-010C-440F-8FC8-478C05E87848}" dt="2025-09-05T12:26:32.613" v="3411" actId="6549"/>
          <ac:spMkLst>
            <pc:docMk/>
            <pc:sldMk cId="701573034" sldId="510"/>
            <ac:spMk id="2" creationId="{00000000-0000-0000-0000-000000000000}"/>
          </ac:spMkLst>
        </pc:spChg>
        <pc:spChg chg="mod">
          <ac:chgData name="Linda Følsgaard Maron" userId="e8836a54-fd3d-44c6-a635-d43ccabb9954" providerId="ADAL" clId="{F46009CC-010C-440F-8FC8-478C05E87848}" dt="2025-09-05T12:26:18.145" v="3410" actId="6549"/>
          <ac:spMkLst>
            <pc:docMk/>
            <pc:sldMk cId="701573034" sldId="510"/>
            <ac:spMk id="4" creationId="{00000000-0000-0000-0000-000000000000}"/>
          </ac:spMkLst>
        </pc:spChg>
        <pc:picChg chg="add mod">
          <ac:chgData name="Linda Følsgaard Maron" userId="e8836a54-fd3d-44c6-a635-d43ccabb9954" providerId="ADAL" clId="{F46009CC-010C-440F-8FC8-478C05E87848}" dt="2025-09-05T12:26:10.982" v="3406" actId="14100"/>
          <ac:picMkLst>
            <pc:docMk/>
            <pc:sldMk cId="701573034" sldId="510"/>
            <ac:picMk id="14" creationId="{859C5D06-DF36-5E8B-2FD6-39A65EA0C8D3}"/>
          </ac:picMkLst>
        </pc:picChg>
      </pc:sldChg>
      <pc:sldChg chg="mod modShow">
        <pc:chgData name="Linda Følsgaard Maron" userId="e8836a54-fd3d-44c6-a635-d43ccabb9954" providerId="ADAL" clId="{F46009CC-010C-440F-8FC8-478C05E87848}" dt="2025-09-05T12:32:32.439" v="3519" actId="729"/>
        <pc:sldMkLst>
          <pc:docMk/>
          <pc:sldMk cId="2754991770" sldId="513"/>
        </pc:sldMkLst>
      </pc:sldChg>
      <pc:sldChg chg="mod modShow">
        <pc:chgData name="Linda Følsgaard Maron" userId="e8836a54-fd3d-44c6-a635-d43ccabb9954" providerId="ADAL" clId="{F46009CC-010C-440F-8FC8-478C05E87848}" dt="2025-09-05T12:32:37.635" v="3520" actId="729"/>
        <pc:sldMkLst>
          <pc:docMk/>
          <pc:sldMk cId="4293648222" sldId="515"/>
        </pc:sldMkLst>
      </pc:sldChg>
      <pc:sldChg chg="mod modShow">
        <pc:chgData name="Linda Følsgaard Maron" userId="e8836a54-fd3d-44c6-a635-d43ccabb9954" providerId="ADAL" clId="{F46009CC-010C-440F-8FC8-478C05E87848}" dt="2025-09-05T12:32:27.895" v="3518" actId="729"/>
        <pc:sldMkLst>
          <pc:docMk/>
          <pc:sldMk cId="2850190145" sldId="516"/>
        </pc:sldMkLst>
      </pc:sldChg>
      <pc:sldChg chg="addSp delSp modSp mod delAnim modAnim">
        <pc:chgData name="Linda Følsgaard Maron" userId="e8836a54-fd3d-44c6-a635-d43ccabb9954" providerId="ADAL" clId="{F46009CC-010C-440F-8FC8-478C05E87848}" dt="2025-09-05T11:51:47.044" v="3188" actId="1076"/>
        <pc:sldMkLst>
          <pc:docMk/>
          <pc:sldMk cId="3599092376" sldId="517"/>
        </pc:sldMkLst>
        <pc:picChg chg="add mod">
          <ac:chgData name="Linda Følsgaard Maron" userId="e8836a54-fd3d-44c6-a635-d43ccabb9954" providerId="ADAL" clId="{F46009CC-010C-440F-8FC8-478C05E87848}" dt="2025-09-05T11:51:47.044" v="3188" actId="1076"/>
          <ac:picMkLst>
            <pc:docMk/>
            <pc:sldMk cId="3599092376" sldId="517"/>
            <ac:picMk id="3" creationId="{06F33C34-CFB4-C707-D90A-31C21CD3353E}"/>
          </ac:picMkLst>
        </pc:picChg>
      </pc:sldChg>
      <pc:sldChg chg="delSp modSp mod modShow">
        <pc:chgData name="Linda Følsgaard Maron" userId="e8836a54-fd3d-44c6-a635-d43ccabb9954" providerId="ADAL" clId="{F46009CC-010C-440F-8FC8-478C05E87848}" dt="2025-09-08T10:35:22.138" v="4194" actId="729"/>
        <pc:sldMkLst>
          <pc:docMk/>
          <pc:sldMk cId="3725763131" sldId="520"/>
        </pc:sldMkLst>
        <pc:spChg chg="mod">
          <ac:chgData name="Linda Følsgaard Maron" userId="e8836a54-fd3d-44c6-a635-d43ccabb9954" providerId="ADAL" clId="{F46009CC-010C-440F-8FC8-478C05E87848}" dt="2025-09-05T12:27:58.654" v="3446" actId="6549"/>
          <ac:spMkLst>
            <pc:docMk/>
            <pc:sldMk cId="3725763131" sldId="520"/>
            <ac:spMk id="3" creationId="{992BF41A-1981-19CE-A040-FF9D64F59EC9}"/>
          </ac:spMkLst>
        </pc:spChg>
        <pc:spChg chg="mod">
          <ac:chgData name="Linda Følsgaard Maron" userId="e8836a54-fd3d-44c6-a635-d43ccabb9954" providerId="ADAL" clId="{F46009CC-010C-440F-8FC8-478C05E87848}" dt="2025-09-05T12:28:04.150" v="3456" actId="6549"/>
          <ac:spMkLst>
            <pc:docMk/>
            <pc:sldMk cId="3725763131" sldId="520"/>
            <ac:spMk id="13" creationId="{00000000-0000-0000-0000-000000000000}"/>
          </ac:spMkLst>
        </pc:spChg>
      </pc:sldChg>
      <pc:sldChg chg="addSp delSp modSp mod">
        <pc:chgData name="Linda Følsgaard Maron" userId="e8836a54-fd3d-44c6-a635-d43ccabb9954" providerId="ADAL" clId="{F46009CC-010C-440F-8FC8-478C05E87848}" dt="2025-09-05T13:02:08.492" v="4183" actId="1076"/>
        <pc:sldMkLst>
          <pc:docMk/>
          <pc:sldMk cId="365355371" sldId="521"/>
        </pc:sldMkLst>
        <pc:spChg chg="mod">
          <ac:chgData name="Linda Følsgaard Maron" userId="e8836a54-fd3d-44c6-a635-d43ccabb9954" providerId="ADAL" clId="{F46009CC-010C-440F-8FC8-478C05E87848}" dt="2025-09-05T13:00:22.719" v="4171" actId="1076"/>
          <ac:spMkLst>
            <pc:docMk/>
            <pc:sldMk cId="365355371" sldId="521"/>
            <ac:spMk id="10" creationId="{00000000-0000-0000-0000-000000000000}"/>
          </ac:spMkLst>
        </pc:spChg>
        <pc:picChg chg="add mod">
          <ac:chgData name="Linda Følsgaard Maron" userId="e8836a54-fd3d-44c6-a635-d43ccabb9954" providerId="ADAL" clId="{F46009CC-010C-440F-8FC8-478C05E87848}" dt="2025-09-05T13:00:31.320" v="4172" actId="1076"/>
          <ac:picMkLst>
            <pc:docMk/>
            <pc:sldMk cId="365355371" sldId="521"/>
            <ac:picMk id="6" creationId="{0D5FFFA1-0765-72CE-F935-414014791855}"/>
          </ac:picMkLst>
        </pc:picChg>
        <pc:picChg chg="add mod ord">
          <ac:chgData name="Linda Følsgaard Maron" userId="e8836a54-fd3d-44c6-a635-d43ccabb9954" providerId="ADAL" clId="{F46009CC-010C-440F-8FC8-478C05E87848}" dt="2025-09-05T13:01:23.377" v="4178" actId="1076"/>
          <ac:picMkLst>
            <pc:docMk/>
            <pc:sldMk cId="365355371" sldId="521"/>
            <ac:picMk id="8" creationId="{02CDBF57-4CFD-5434-E15F-35BA3FF3918E}"/>
          </ac:picMkLst>
        </pc:picChg>
        <pc:picChg chg="add mod">
          <ac:chgData name="Linda Følsgaard Maron" userId="e8836a54-fd3d-44c6-a635-d43ccabb9954" providerId="ADAL" clId="{F46009CC-010C-440F-8FC8-478C05E87848}" dt="2025-09-05T13:02:08.492" v="4183" actId="1076"/>
          <ac:picMkLst>
            <pc:docMk/>
            <pc:sldMk cId="365355371" sldId="521"/>
            <ac:picMk id="12" creationId="{0500FE64-8545-4E34-DBA4-CDB0D9008E89}"/>
          </ac:picMkLst>
        </pc:picChg>
      </pc:sldChg>
      <pc:sldChg chg="modSp">
        <pc:chgData name="Linda Følsgaard Maron" userId="e8836a54-fd3d-44c6-a635-d43ccabb9954" providerId="ADAL" clId="{F46009CC-010C-440F-8FC8-478C05E87848}" dt="2025-09-05T12:33:58.549" v="3526" actId="6549"/>
        <pc:sldMkLst>
          <pc:docMk/>
          <pc:sldMk cId="1201835295" sldId="525"/>
        </pc:sldMkLst>
        <pc:spChg chg="mod">
          <ac:chgData name="Linda Følsgaard Maron" userId="e8836a54-fd3d-44c6-a635-d43ccabb9954" providerId="ADAL" clId="{F46009CC-010C-440F-8FC8-478C05E87848}" dt="2025-09-05T12:33:58.549" v="3526" actId="6549"/>
          <ac:spMkLst>
            <pc:docMk/>
            <pc:sldMk cId="1201835295" sldId="525"/>
            <ac:spMk id="8" creationId="{A161E6A2-1DB8-F5F4-FF3B-85195C8A5D47}"/>
          </ac:spMkLst>
        </pc:spChg>
      </pc:sldChg>
      <pc:sldChg chg="addSp delSp modSp mod addAnim delAnim modAnim">
        <pc:chgData name="Linda Følsgaard Maron" userId="e8836a54-fd3d-44c6-a635-d43ccabb9954" providerId="ADAL" clId="{F46009CC-010C-440F-8FC8-478C05E87848}" dt="2025-09-05T12:47:14.813" v="3860"/>
        <pc:sldMkLst>
          <pc:docMk/>
          <pc:sldMk cId="2350643788" sldId="532"/>
        </pc:sldMkLst>
        <pc:spChg chg="mod">
          <ac:chgData name="Linda Følsgaard Maron" userId="e8836a54-fd3d-44c6-a635-d43ccabb9954" providerId="ADAL" clId="{F46009CC-010C-440F-8FC8-478C05E87848}" dt="2025-09-05T12:46:41.941" v="3854" actId="1076"/>
          <ac:spMkLst>
            <pc:docMk/>
            <pc:sldMk cId="2350643788" sldId="532"/>
            <ac:spMk id="3" creationId="{311AFCEE-2D6F-B502-2ECB-4B61B935F9B7}"/>
          </ac:spMkLst>
        </pc:spChg>
        <pc:spChg chg="add mod ord">
          <ac:chgData name="Linda Følsgaard Maron" userId="e8836a54-fd3d-44c6-a635-d43ccabb9954" providerId="ADAL" clId="{F46009CC-010C-440F-8FC8-478C05E87848}" dt="2025-09-05T12:44:13.233" v="3768" actId="166"/>
          <ac:spMkLst>
            <pc:docMk/>
            <pc:sldMk cId="2350643788" sldId="532"/>
            <ac:spMk id="4" creationId="{3F19499A-B523-E57B-29BB-D7E391AD77F5}"/>
          </ac:spMkLst>
        </pc:spChg>
        <pc:spChg chg="add del">
          <ac:chgData name="Linda Følsgaard Maron" userId="e8836a54-fd3d-44c6-a635-d43ccabb9954" providerId="ADAL" clId="{F46009CC-010C-440F-8FC8-478C05E87848}" dt="2025-09-05T12:37:14.701" v="3657" actId="478"/>
          <ac:spMkLst>
            <pc:docMk/>
            <pc:sldMk cId="2350643788" sldId="532"/>
            <ac:spMk id="16" creationId="{55AC6596-AF78-CB7B-5989-AA7B31F667E3}"/>
          </ac:spMkLst>
        </pc:spChg>
        <pc:spChg chg="mod">
          <ac:chgData name="Linda Følsgaard Maron" userId="e8836a54-fd3d-44c6-a635-d43ccabb9954" providerId="ADAL" clId="{F46009CC-010C-440F-8FC8-478C05E87848}" dt="2025-09-05T12:44:31.514" v="3775" actId="20577"/>
          <ac:spMkLst>
            <pc:docMk/>
            <pc:sldMk cId="2350643788" sldId="532"/>
            <ac:spMk id="26" creationId="{E85A22A0-02D0-177E-79F0-79BB106BE7F6}"/>
          </ac:spMkLst>
        </pc:spChg>
        <pc:spChg chg="add mod">
          <ac:chgData name="Linda Følsgaard Maron" userId="e8836a54-fd3d-44c6-a635-d43ccabb9954" providerId="ADAL" clId="{F46009CC-010C-440F-8FC8-478C05E87848}" dt="2025-09-05T12:45:31.696" v="3834" actId="1076"/>
          <ac:spMkLst>
            <pc:docMk/>
            <pc:sldMk cId="2350643788" sldId="532"/>
            <ac:spMk id="33" creationId="{88E14555-F2B3-9C00-CC79-0F1D85DB4F53}"/>
          </ac:spMkLst>
        </pc:spChg>
        <pc:spChg chg="add mod">
          <ac:chgData name="Linda Følsgaard Maron" userId="e8836a54-fd3d-44c6-a635-d43ccabb9954" providerId="ADAL" clId="{F46009CC-010C-440F-8FC8-478C05E87848}" dt="2025-09-05T12:45:54.513" v="3839" actId="1076"/>
          <ac:spMkLst>
            <pc:docMk/>
            <pc:sldMk cId="2350643788" sldId="532"/>
            <ac:spMk id="34" creationId="{A0C30E76-09E2-F16B-C0D0-7848A04B7F05}"/>
          </ac:spMkLst>
        </pc:spChg>
        <pc:spChg chg="add mod">
          <ac:chgData name="Linda Følsgaard Maron" userId="e8836a54-fd3d-44c6-a635-d43ccabb9954" providerId="ADAL" clId="{F46009CC-010C-440F-8FC8-478C05E87848}" dt="2025-09-05T12:45:35.980" v="3835" actId="1076"/>
          <ac:spMkLst>
            <pc:docMk/>
            <pc:sldMk cId="2350643788" sldId="532"/>
            <ac:spMk id="35" creationId="{68757564-0CD6-91D4-9602-00FDDA627259}"/>
          </ac:spMkLst>
        </pc:spChg>
        <pc:spChg chg="add mod">
          <ac:chgData name="Linda Følsgaard Maron" userId="e8836a54-fd3d-44c6-a635-d43ccabb9954" providerId="ADAL" clId="{F46009CC-010C-440F-8FC8-478C05E87848}" dt="2025-09-05T12:45:40.050" v="3836" actId="1076"/>
          <ac:spMkLst>
            <pc:docMk/>
            <pc:sldMk cId="2350643788" sldId="532"/>
            <ac:spMk id="36" creationId="{5CD88945-EC95-4C2B-4DCD-DF696878A17B}"/>
          </ac:spMkLst>
        </pc:spChg>
        <pc:spChg chg="add mod">
          <ac:chgData name="Linda Følsgaard Maron" userId="e8836a54-fd3d-44c6-a635-d43ccabb9954" providerId="ADAL" clId="{F46009CC-010C-440F-8FC8-478C05E87848}" dt="2025-09-05T12:45:43.825" v="3837" actId="1076"/>
          <ac:spMkLst>
            <pc:docMk/>
            <pc:sldMk cId="2350643788" sldId="532"/>
            <ac:spMk id="37" creationId="{DBD79718-FD08-F1D6-BB8C-9EF1628D0E1D}"/>
          </ac:spMkLst>
        </pc:spChg>
        <pc:picChg chg="add mod">
          <ac:chgData name="Linda Følsgaard Maron" userId="e8836a54-fd3d-44c6-a635-d43ccabb9954" providerId="ADAL" clId="{F46009CC-010C-440F-8FC8-478C05E87848}" dt="2025-09-05T12:45:31.696" v="3834" actId="1076"/>
          <ac:picMkLst>
            <pc:docMk/>
            <pc:sldMk cId="2350643788" sldId="532"/>
            <ac:picMk id="7" creationId="{1C063637-D661-E9B7-9B15-42763244EA76}"/>
          </ac:picMkLst>
        </pc:picChg>
        <pc:picChg chg="add mod">
          <ac:chgData name="Linda Følsgaard Maron" userId="e8836a54-fd3d-44c6-a635-d43ccabb9954" providerId="ADAL" clId="{F46009CC-010C-440F-8FC8-478C05E87848}" dt="2025-09-05T12:45:40.050" v="3836" actId="1076"/>
          <ac:picMkLst>
            <pc:docMk/>
            <pc:sldMk cId="2350643788" sldId="532"/>
            <ac:picMk id="12" creationId="{C05DC285-D026-3DD1-E2F1-26EE51612CAE}"/>
          </ac:picMkLst>
        </pc:picChg>
        <pc:picChg chg="add mod">
          <ac:chgData name="Linda Følsgaard Maron" userId="e8836a54-fd3d-44c6-a635-d43ccabb9954" providerId="ADAL" clId="{F46009CC-010C-440F-8FC8-478C05E87848}" dt="2025-09-05T12:45:35.980" v="3835" actId="1076"/>
          <ac:picMkLst>
            <pc:docMk/>
            <pc:sldMk cId="2350643788" sldId="532"/>
            <ac:picMk id="18" creationId="{699ED5BE-9332-603A-7AFC-847F9DAC1F75}"/>
          </ac:picMkLst>
        </pc:picChg>
        <pc:picChg chg="mod ord">
          <ac:chgData name="Linda Følsgaard Maron" userId="e8836a54-fd3d-44c6-a635-d43ccabb9954" providerId="ADAL" clId="{F46009CC-010C-440F-8FC8-478C05E87848}" dt="2025-09-05T12:44:22.849" v="3771" actId="1076"/>
          <ac:picMkLst>
            <pc:docMk/>
            <pc:sldMk cId="2350643788" sldId="532"/>
            <ac:picMk id="24" creationId="{253570A4-B4F7-9A79-165D-FF9CE80F5289}"/>
          </ac:picMkLst>
        </pc:picChg>
        <pc:picChg chg="add mod">
          <ac:chgData name="Linda Følsgaard Maron" userId="e8836a54-fd3d-44c6-a635-d43ccabb9954" providerId="ADAL" clId="{F46009CC-010C-440F-8FC8-478C05E87848}" dt="2025-09-05T12:45:43.825" v="3837" actId="1076"/>
          <ac:picMkLst>
            <pc:docMk/>
            <pc:sldMk cId="2350643788" sldId="532"/>
            <ac:picMk id="30" creationId="{5DB38FE8-EFBD-F5DE-DED1-BF8B1DE49D8A}"/>
          </ac:picMkLst>
        </pc:picChg>
        <pc:picChg chg="add mod">
          <ac:chgData name="Linda Følsgaard Maron" userId="e8836a54-fd3d-44c6-a635-d43ccabb9954" providerId="ADAL" clId="{F46009CC-010C-440F-8FC8-478C05E87848}" dt="2025-09-05T12:45:56.577" v="3840" actId="1076"/>
          <ac:picMkLst>
            <pc:docMk/>
            <pc:sldMk cId="2350643788" sldId="532"/>
            <ac:picMk id="32" creationId="{6309C1F9-FBC1-8CC1-F5B7-F9C408360876}"/>
          </ac:picMkLst>
        </pc:picChg>
      </pc:sldChg>
      <pc:sldChg chg="addSp delSp modSp mod delAnim modAnim">
        <pc:chgData name="Linda Følsgaard Maron" userId="e8836a54-fd3d-44c6-a635-d43ccabb9954" providerId="ADAL" clId="{F46009CC-010C-440F-8FC8-478C05E87848}" dt="2025-09-05T12:52:03.457" v="4063"/>
        <pc:sldMkLst>
          <pc:docMk/>
          <pc:sldMk cId="494684884" sldId="537"/>
        </pc:sldMkLst>
        <pc:spChg chg="add mod">
          <ac:chgData name="Linda Følsgaard Maron" userId="e8836a54-fd3d-44c6-a635-d43ccabb9954" providerId="ADAL" clId="{F46009CC-010C-440F-8FC8-478C05E87848}" dt="2025-09-05T12:51:53.427" v="4061" actId="1076"/>
          <ac:spMkLst>
            <pc:docMk/>
            <pc:sldMk cId="494684884" sldId="537"/>
            <ac:spMk id="5" creationId="{4903F576-74BE-163A-C07B-558D791C49CA}"/>
          </ac:spMkLst>
        </pc:spChg>
        <pc:spChg chg="mod">
          <ac:chgData name="Linda Følsgaard Maron" userId="e8836a54-fd3d-44c6-a635-d43ccabb9954" providerId="ADAL" clId="{F46009CC-010C-440F-8FC8-478C05E87848}" dt="2025-09-05T12:51:42.678" v="4056" actId="1076"/>
          <ac:spMkLst>
            <pc:docMk/>
            <pc:sldMk cId="494684884" sldId="537"/>
            <ac:spMk id="7" creationId="{067CD94A-7CDE-B32A-72A1-A81660D0A968}"/>
          </ac:spMkLst>
        </pc:spChg>
        <pc:picChg chg="mod">
          <ac:chgData name="Linda Følsgaard Maron" userId="e8836a54-fd3d-44c6-a635-d43ccabb9954" providerId="ADAL" clId="{F46009CC-010C-440F-8FC8-478C05E87848}" dt="2025-09-05T12:51:57.629" v="4062" actId="1076"/>
          <ac:picMkLst>
            <pc:docMk/>
            <pc:sldMk cId="494684884" sldId="537"/>
            <ac:picMk id="16" creationId="{00000000-0000-0000-0000-000000000000}"/>
          </ac:picMkLst>
        </pc:picChg>
      </pc:sldChg>
      <pc:sldChg chg="delSp modSp mod modAnim">
        <pc:chgData name="Linda Følsgaard Maron" userId="e8836a54-fd3d-44c6-a635-d43ccabb9954" providerId="ADAL" clId="{F46009CC-010C-440F-8FC8-478C05E87848}" dt="2025-09-05T12:49:17.757" v="3985" actId="6549"/>
        <pc:sldMkLst>
          <pc:docMk/>
          <pc:sldMk cId="1345627500" sldId="538"/>
        </pc:sldMkLst>
        <pc:spChg chg="mod">
          <ac:chgData name="Linda Følsgaard Maron" userId="e8836a54-fd3d-44c6-a635-d43ccabb9954" providerId="ADAL" clId="{F46009CC-010C-440F-8FC8-478C05E87848}" dt="2025-09-05T12:49:17.757" v="3985" actId="6549"/>
          <ac:spMkLst>
            <pc:docMk/>
            <pc:sldMk cId="1345627500" sldId="538"/>
            <ac:spMk id="3" creationId="{00000000-0000-0000-0000-000000000000}"/>
          </ac:spMkLst>
        </pc:spChg>
      </pc:sldChg>
      <pc:sldChg chg="modSp mod ord modShow">
        <pc:chgData name="Linda Følsgaard Maron" userId="e8836a54-fd3d-44c6-a635-d43ccabb9954" providerId="ADAL" clId="{F46009CC-010C-440F-8FC8-478C05E87848}" dt="2025-09-05T07:52:20.568" v="2781" actId="729"/>
        <pc:sldMkLst>
          <pc:docMk/>
          <pc:sldMk cId="4033973435" sldId="539"/>
        </pc:sldMkLst>
        <pc:spChg chg="mod">
          <ac:chgData name="Linda Følsgaard Maron" userId="e8836a54-fd3d-44c6-a635-d43ccabb9954" providerId="ADAL" clId="{F46009CC-010C-440F-8FC8-478C05E87848}" dt="2025-09-02T13:35:28.203" v="1626" actId="6549"/>
          <ac:spMkLst>
            <pc:docMk/>
            <pc:sldMk cId="4033973435" sldId="539"/>
            <ac:spMk id="2" creationId="{00000000-0000-0000-0000-000000000000}"/>
          </ac:spMkLst>
        </pc:spChg>
      </pc:sldChg>
      <pc:sldChg chg="addSp delSp modSp mod delAnim modAnim modShow">
        <pc:chgData name="Linda Følsgaard Maron" userId="e8836a54-fd3d-44c6-a635-d43ccabb9954" providerId="ADAL" clId="{F46009CC-010C-440F-8FC8-478C05E87848}" dt="2025-09-02T13:19:08.222" v="1406" actId="729"/>
        <pc:sldMkLst>
          <pc:docMk/>
          <pc:sldMk cId="2684469275" sldId="543"/>
        </pc:sldMkLst>
        <pc:spChg chg="mod">
          <ac:chgData name="Linda Følsgaard Maron" userId="e8836a54-fd3d-44c6-a635-d43ccabb9954" providerId="ADAL" clId="{F46009CC-010C-440F-8FC8-478C05E87848}" dt="2025-09-02T12:46:48.761" v="497" actId="6549"/>
          <ac:spMkLst>
            <pc:docMk/>
            <pc:sldMk cId="2684469275" sldId="543"/>
            <ac:spMk id="2" creationId="{9C334ACA-A959-4E42-BC58-C79B43443152}"/>
          </ac:spMkLst>
        </pc:spChg>
        <pc:spChg chg="mod">
          <ac:chgData name="Linda Følsgaard Maron" userId="e8836a54-fd3d-44c6-a635-d43ccabb9954" providerId="ADAL" clId="{F46009CC-010C-440F-8FC8-478C05E87848}" dt="2025-09-02T13:13:02.463" v="1173" actId="20577"/>
          <ac:spMkLst>
            <pc:docMk/>
            <pc:sldMk cId="2684469275" sldId="543"/>
            <ac:spMk id="3" creationId="{00000000-0000-0000-0000-000000000000}"/>
          </ac:spMkLst>
        </pc:spChg>
        <pc:spChg chg="add mod">
          <ac:chgData name="Linda Følsgaard Maron" userId="e8836a54-fd3d-44c6-a635-d43ccabb9954" providerId="ADAL" clId="{F46009CC-010C-440F-8FC8-478C05E87848}" dt="2025-09-02T13:14:45.090" v="1239" actId="1076"/>
          <ac:spMkLst>
            <pc:docMk/>
            <pc:sldMk cId="2684469275" sldId="543"/>
            <ac:spMk id="15" creationId="{1824B66B-7F78-F01C-DC4D-819323849D40}"/>
          </ac:spMkLst>
        </pc:spChg>
        <pc:spChg chg="add mod">
          <ac:chgData name="Linda Følsgaard Maron" userId="e8836a54-fd3d-44c6-a635-d43ccabb9954" providerId="ADAL" clId="{F46009CC-010C-440F-8FC8-478C05E87848}" dt="2025-09-02T13:14:48.142" v="1240" actId="1076"/>
          <ac:spMkLst>
            <pc:docMk/>
            <pc:sldMk cId="2684469275" sldId="543"/>
            <ac:spMk id="16" creationId="{98C96ACC-524A-8F8C-EB26-64C557D893D6}"/>
          </ac:spMkLst>
        </pc:spChg>
        <pc:spChg chg="add mod">
          <ac:chgData name="Linda Følsgaard Maron" userId="e8836a54-fd3d-44c6-a635-d43ccabb9954" providerId="ADAL" clId="{F46009CC-010C-440F-8FC8-478C05E87848}" dt="2025-09-02T13:18:34.015" v="1403" actId="20577"/>
          <ac:spMkLst>
            <pc:docMk/>
            <pc:sldMk cId="2684469275" sldId="543"/>
            <ac:spMk id="18" creationId="{73468CC2-8BD0-16F4-53EE-74E8E0C6C413}"/>
          </ac:spMkLst>
        </pc:spChg>
        <pc:spChg chg="mod">
          <ac:chgData name="Linda Følsgaard Maron" userId="e8836a54-fd3d-44c6-a635-d43ccabb9954" providerId="ADAL" clId="{F46009CC-010C-440F-8FC8-478C05E87848}" dt="2025-09-02T13:14:40.419" v="1238" actId="1076"/>
          <ac:spMkLst>
            <pc:docMk/>
            <pc:sldMk cId="2684469275" sldId="543"/>
            <ac:spMk id="19" creationId="{00000000-0000-0000-0000-000000000000}"/>
          </ac:spMkLst>
        </pc:spChg>
        <pc:spChg chg="mod">
          <ac:chgData name="Linda Følsgaard Maron" userId="e8836a54-fd3d-44c6-a635-d43ccabb9954" providerId="ADAL" clId="{F46009CC-010C-440F-8FC8-478C05E87848}" dt="2025-09-02T13:09:22.481" v="942" actId="14100"/>
          <ac:spMkLst>
            <pc:docMk/>
            <pc:sldMk cId="2684469275" sldId="543"/>
            <ac:spMk id="20" creationId="{00000000-0000-0000-0000-000000000000}"/>
          </ac:spMkLst>
        </pc:spChg>
        <pc:spChg chg="mod">
          <ac:chgData name="Linda Følsgaard Maron" userId="e8836a54-fd3d-44c6-a635-d43ccabb9954" providerId="ADAL" clId="{F46009CC-010C-440F-8FC8-478C05E87848}" dt="2025-09-02T13:14:55.550" v="1244" actId="12"/>
          <ac:spMkLst>
            <pc:docMk/>
            <pc:sldMk cId="2684469275" sldId="543"/>
            <ac:spMk id="21" creationId="{00000000-0000-0000-0000-000000000000}"/>
          </ac:spMkLst>
        </pc:spChg>
        <pc:spChg chg="mod">
          <ac:chgData name="Linda Følsgaard Maron" userId="e8836a54-fd3d-44c6-a635-d43ccabb9954" providerId="ADAL" clId="{F46009CC-010C-440F-8FC8-478C05E87848}" dt="2025-09-02T13:18:47.948" v="1404" actId="14100"/>
          <ac:spMkLst>
            <pc:docMk/>
            <pc:sldMk cId="2684469275" sldId="543"/>
            <ac:spMk id="22" creationId="{00000000-0000-0000-0000-000000000000}"/>
          </ac:spMkLst>
        </pc:spChg>
        <pc:spChg chg="mod">
          <ac:chgData name="Linda Følsgaard Maron" userId="e8836a54-fd3d-44c6-a635-d43ccabb9954" providerId="ADAL" clId="{F46009CC-010C-440F-8FC8-478C05E87848}" dt="2025-08-28T13:55:46.496" v="411" actId="20577"/>
          <ac:spMkLst>
            <pc:docMk/>
            <pc:sldMk cId="2684469275" sldId="543"/>
            <ac:spMk id="24" creationId="{00000000-0000-0000-0000-000000000000}"/>
          </ac:spMkLst>
        </pc:spChg>
        <pc:picChg chg="add mod">
          <ac:chgData name="Linda Følsgaard Maron" userId="e8836a54-fd3d-44c6-a635-d43ccabb9954" providerId="ADAL" clId="{F46009CC-010C-440F-8FC8-478C05E87848}" dt="2025-09-02T13:14:45.090" v="1239" actId="1076"/>
          <ac:picMkLst>
            <pc:docMk/>
            <pc:sldMk cId="2684469275" sldId="543"/>
            <ac:picMk id="5" creationId="{9B488C56-790A-985A-A8F0-A9CF3CD098FC}"/>
          </ac:picMkLst>
        </pc:picChg>
        <pc:picChg chg="add mod">
          <ac:chgData name="Linda Følsgaard Maron" userId="e8836a54-fd3d-44c6-a635-d43ccabb9954" providerId="ADAL" clId="{F46009CC-010C-440F-8FC8-478C05E87848}" dt="2025-09-02T13:14:40.419" v="1238" actId="1076"/>
          <ac:picMkLst>
            <pc:docMk/>
            <pc:sldMk cId="2684469275" sldId="543"/>
            <ac:picMk id="9" creationId="{6E653E24-F966-6AB0-1202-022549FE0278}"/>
          </ac:picMkLst>
        </pc:picChg>
        <pc:picChg chg="add mod">
          <ac:chgData name="Linda Følsgaard Maron" userId="e8836a54-fd3d-44c6-a635-d43ccabb9954" providerId="ADAL" clId="{F46009CC-010C-440F-8FC8-478C05E87848}" dt="2025-09-02T13:02:30.064" v="524" actId="1076"/>
          <ac:picMkLst>
            <pc:docMk/>
            <pc:sldMk cId="2684469275" sldId="543"/>
            <ac:picMk id="11" creationId="{1B77DFDC-44BE-33EC-B357-74C349A46EA6}"/>
          </ac:picMkLst>
        </pc:picChg>
      </pc:sldChg>
      <pc:sldChg chg="addSp delSp modSp mod ord delAnim modAnim">
        <pc:chgData name="Linda Følsgaard Maron" userId="e8836a54-fd3d-44c6-a635-d43ccabb9954" providerId="ADAL" clId="{F46009CC-010C-440F-8FC8-478C05E87848}" dt="2025-09-08T05:17:32.546" v="4185" actId="1076"/>
        <pc:sldMkLst>
          <pc:docMk/>
          <pc:sldMk cId="3740831275" sldId="544"/>
        </pc:sldMkLst>
        <pc:picChg chg="add mod">
          <ac:chgData name="Linda Følsgaard Maron" userId="e8836a54-fd3d-44c6-a635-d43ccabb9954" providerId="ADAL" clId="{F46009CC-010C-440F-8FC8-478C05E87848}" dt="2025-09-08T05:17:32.546" v="4185" actId="1076"/>
          <ac:picMkLst>
            <pc:docMk/>
            <pc:sldMk cId="3740831275" sldId="544"/>
            <ac:picMk id="3" creationId="{A3E2D912-C9EB-E8BF-D123-EA9C740A712A}"/>
          </ac:picMkLst>
        </pc:picChg>
        <pc:picChg chg="add mod">
          <ac:chgData name="Linda Følsgaard Maron" userId="e8836a54-fd3d-44c6-a635-d43ccabb9954" providerId="ADAL" clId="{F46009CC-010C-440F-8FC8-478C05E87848}" dt="2025-09-05T07:59:07.486" v="2791" actId="1076"/>
          <ac:picMkLst>
            <pc:docMk/>
            <pc:sldMk cId="3740831275" sldId="544"/>
            <ac:picMk id="4" creationId="{BBF6181A-7864-B502-4ECD-1498300C765E}"/>
          </ac:picMkLst>
        </pc:picChg>
        <pc:picChg chg="add mod">
          <ac:chgData name="Linda Følsgaard Maron" userId="e8836a54-fd3d-44c6-a635-d43ccabb9954" providerId="ADAL" clId="{F46009CC-010C-440F-8FC8-478C05E87848}" dt="2025-09-05T07:59:15.214" v="2793" actId="1076"/>
          <ac:picMkLst>
            <pc:docMk/>
            <pc:sldMk cId="3740831275" sldId="544"/>
            <ac:picMk id="5" creationId="{BA26032A-16D0-3316-C26F-43129E30F7F5}"/>
          </ac:picMkLst>
        </pc:picChg>
        <pc:picChg chg="add mod">
          <ac:chgData name="Linda Følsgaard Maron" userId="e8836a54-fd3d-44c6-a635-d43ccabb9954" providerId="ADAL" clId="{F46009CC-010C-440F-8FC8-478C05E87848}" dt="2025-09-05T07:59:31.258" v="2795" actId="1076"/>
          <ac:picMkLst>
            <pc:docMk/>
            <pc:sldMk cId="3740831275" sldId="544"/>
            <ac:picMk id="6" creationId="{95669760-B792-2BAD-D97E-A5743119081B}"/>
          </ac:picMkLst>
        </pc:picChg>
        <pc:picChg chg="add mod">
          <ac:chgData name="Linda Følsgaard Maron" userId="e8836a54-fd3d-44c6-a635-d43ccabb9954" providerId="ADAL" clId="{F46009CC-010C-440F-8FC8-478C05E87848}" dt="2025-09-05T12:33:19.092" v="3524" actId="1076"/>
          <ac:picMkLst>
            <pc:docMk/>
            <pc:sldMk cId="3740831275" sldId="544"/>
            <ac:picMk id="7" creationId="{564984A7-4AB8-CFB0-2225-56EC18AFC096}"/>
          </ac:picMkLst>
        </pc:picChg>
        <pc:picChg chg="mod">
          <ac:chgData name="Linda Følsgaard Maron" userId="e8836a54-fd3d-44c6-a635-d43ccabb9954" providerId="ADAL" clId="{F46009CC-010C-440F-8FC8-478C05E87848}" dt="2025-09-05T07:59:00.133" v="2789" actId="1076"/>
          <ac:picMkLst>
            <pc:docMk/>
            <pc:sldMk cId="3740831275" sldId="544"/>
            <ac:picMk id="11" creationId="{6C88B77F-6F5E-1EC7-A0C8-BD35472EE045}"/>
          </ac:picMkLst>
        </pc:picChg>
        <pc:picChg chg="mod">
          <ac:chgData name="Linda Følsgaard Maron" userId="e8836a54-fd3d-44c6-a635-d43ccabb9954" providerId="ADAL" clId="{F46009CC-010C-440F-8FC8-478C05E87848}" dt="2025-09-05T07:57:45.688" v="2785" actId="1076"/>
          <ac:picMkLst>
            <pc:docMk/>
            <pc:sldMk cId="3740831275" sldId="544"/>
            <ac:picMk id="12" creationId="{F26607C7-C4F9-2EF9-75CA-1AEF0E4D5AB0}"/>
          </ac:picMkLst>
        </pc:picChg>
      </pc:sldChg>
      <pc:sldChg chg="modSp mod">
        <pc:chgData name="Linda Følsgaard Maron" userId="e8836a54-fd3d-44c6-a635-d43ccabb9954" providerId="ADAL" clId="{F46009CC-010C-440F-8FC8-478C05E87848}" dt="2025-09-05T08:00:13.905" v="2796" actId="1076"/>
        <pc:sldMkLst>
          <pc:docMk/>
          <pc:sldMk cId="1178916206" sldId="545"/>
        </pc:sldMkLst>
        <pc:spChg chg="mod">
          <ac:chgData name="Linda Følsgaard Maron" userId="e8836a54-fd3d-44c6-a635-d43ccabb9954" providerId="ADAL" clId="{F46009CC-010C-440F-8FC8-478C05E87848}" dt="2025-09-03T11:51:46.262" v="2076" actId="20577"/>
          <ac:spMkLst>
            <pc:docMk/>
            <pc:sldMk cId="1178916206" sldId="545"/>
            <ac:spMk id="2" creationId="{6FD123A2-1621-A633-86A7-B949D1BF89D2}"/>
          </ac:spMkLst>
        </pc:spChg>
        <pc:spChg chg="mod">
          <ac:chgData name="Linda Følsgaard Maron" userId="e8836a54-fd3d-44c6-a635-d43ccabb9954" providerId="ADAL" clId="{F46009CC-010C-440F-8FC8-478C05E87848}" dt="2025-09-05T08:00:13.905" v="2796" actId="1076"/>
          <ac:spMkLst>
            <pc:docMk/>
            <pc:sldMk cId="1178916206" sldId="545"/>
            <ac:spMk id="5" creationId="{5EBFA251-A230-009F-31DB-BE986BDF02E1}"/>
          </ac:spMkLst>
        </pc:spChg>
      </pc:sldChg>
      <pc:sldChg chg="addSp delSp modSp del mod delAnim modAnim">
        <pc:chgData name="Linda Følsgaard Maron" userId="e8836a54-fd3d-44c6-a635-d43ccabb9954" providerId="ADAL" clId="{F46009CC-010C-440F-8FC8-478C05E87848}" dt="2025-09-03T11:41:42.210" v="1870" actId="47"/>
        <pc:sldMkLst>
          <pc:docMk/>
          <pc:sldMk cId="2180084742" sldId="547"/>
        </pc:sldMkLst>
      </pc:sldChg>
      <pc:sldChg chg="add mod modShow">
        <pc:chgData name="Linda Følsgaard Maron" userId="e8836a54-fd3d-44c6-a635-d43ccabb9954" providerId="ADAL" clId="{F46009CC-010C-440F-8FC8-478C05E87848}" dt="2025-09-05T12:55:17.036" v="4070" actId="729"/>
        <pc:sldMkLst>
          <pc:docMk/>
          <pc:sldMk cId="1089590891" sldId="550"/>
        </pc:sldMkLst>
      </pc:sldChg>
      <pc:sldChg chg="addSp delSp modSp mod delAnim">
        <pc:chgData name="Linda Følsgaard Maron" userId="e8836a54-fd3d-44c6-a635-d43ccabb9954" providerId="ADAL" clId="{F46009CC-010C-440F-8FC8-478C05E87848}" dt="2025-09-05T11:21:11.171" v="2942" actId="1076"/>
        <pc:sldMkLst>
          <pc:docMk/>
          <pc:sldMk cId="15631523" sldId="551"/>
        </pc:sldMkLst>
        <pc:spChg chg="add mod">
          <ac:chgData name="Linda Følsgaard Maron" userId="e8836a54-fd3d-44c6-a635-d43ccabb9954" providerId="ADAL" clId="{F46009CC-010C-440F-8FC8-478C05E87848}" dt="2025-09-05T11:19:57.208" v="2916" actId="1076"/>
          <ac:spMkLst>
            <pc:docMk/>
            <pc:sldMk cId="15631523" sldId="551"/>
            <ac:spMk id="4" creationId="{6F46B375-68C2-747A-C5D8-1DA416889FA7}"/>
          </ac:spMkLst>
        </pc:spChg>
        <pc:spChg chg="mod">
          <ac:chgData name="Linda Følsgaard Maron" userId="e8836a54-fd3d-44c6-a635-d43ccabb9954" providerId="ADAL" clId="{F46009CC-010C-440F-8FC8-478C05E87848}" dt="2025-09-05T11:20:03.646" v="2917" actId="1076"/>
          <ac:spMkLst>
            <pc:docMk/>
            <pc:sldMk cId="15631523" sldId="551"/>
            <ac:spMk id="8" creationId="{17534FBC-5107-65C6-7189-38044DAED318}"/>
          </ac:spMkLst>
        </pc:spChg>
        <pc:spChg chg="add mod">
          <ac:chgData name="Linda Følsgaard Maron" userId="e8836a54-fd3d-44c6-a635-d43ccabb9954" providerId="ADAL" clId="{F46009CC-010C-440F-8FC8-478C05E87848}" dt="2025-09-05T11:21:11.171" v="2942" actId="1076"/>
          <ac:spMkLst>
            <pc:docMk/>
            <pc:sldMk cId="15631523" sldId="551"/>
            <ac:spMk id="9" creationId="{B15EA9CE-7F7B-5095-EB3A-51A90C0B87FC}"/>
          </ac:spMkLst>
        </pc:spChg>
      </pc:sldChg>
      <pc:sldChg chg="add">
        <pc:chgData name="Linda Følsgaard Maron" userId="e8836a54-fd3d-44c6-a635-d43ccabb9954" providerId="ADAL" clId="{F46009CC-010C-440F-8FC8-478C05E87848}" dt="2025-09-05T12:54:13.048" v="4066"/>
        <pc:sldMkLst>
          <pc:docMk/>
          <pc:sldMk cId="885747219" sldId="554"/>
        </pc:sldMkLst>
      </pc:sldChg>
      <pc:sldChg chg="mod modShow">
        <pc:chgData name="Linda Følsgaard Maron" userId="e8836a54-fd3d-44c6-a635-d43ccabb9954" providerId="ADAL" clId="{F46009CC-010C-440F-8FC8-478C05E87848}" dt="2025-09-05T11:24:14.744" v="2943" actId="729"/>
        <pc:sldMkLst>
          <pc:docMk/>
          <pc:sldMk cId="3543160390" sldId="556"/>
        </pc:sldMkLst>
      </pc:sldChg>
      <pc:sldChg chg="addSp delSp modSp mod delAnim">
        <pc:chgData name="Linda Følsgaard Maron" userId="e8836a54-fd3d-44c6-a635-d43ccabb9954" providerId="ADAL" clId="{F46009CC-010C-440F-8FC8-478C05E87848}" dt="2025-09-05T12:31:59.707" v="3512"/>
        <pc:sldMkLst>
          <pc:docMk/>
          <pc:sldMk cId="3699580355" sldId="559"/>
        </pc:sldMkLst>
        <pc:picChg chg="add mod">
          <ac:chgData name="Linda Følsgaard Maron" userId="e8836a54-fd3d-44c6-a635-d43ccabb9954" providerId="ADAL" clId="{F46009CC-010C-440F-8FC8-478C05E87848}" dt="2025-09-05T12:31:59.707" v="3512"/>
          <ac:picMkLst>
            <pc:docMk/>
            <pc:sldMk cId="3699580355" sldId="559"/>
            <ac:picMk id="7" creationId="{90D5B7F8-6C1F-FE55-C76A-9FDD690845EA}"/>
          </ac:picMkLst>
        </pc:picChg>
      </pc:sldChg>
      <pc:sldChg chg="addSp delSp modSp mod delAnim">
        <pc:chgData name="Linda Følsgaard Maron" userId="e8836a54-fd3d-44c6-a635-d43ccabb9954" providerId="ADAL" clId="{F46009CC-010C-440F-8FC8-478C05E87848}" dt="2025-09-05T11:40:08.801" v="3085"/>
        <pc:sldMkLst>
          <pc:docMk/>
          <pc:sldMk cId="4021655924" sldId="560"/>
        </pc:sldMkLst>
        <pc:picChg chg="add mod">
          <ac:chgData name="Linda Følsgaard Maron" userId="e8836a54-fd3d-44c6-a635-d43ccabb9954" providerId="ADAL" clId="{F46009CC-010C-440F-8FC8-478C05E87848}" dt="2025-09-05T11:40:08.801" v="3085"/>
          <ac:picMkLst>
            <pc:docMk/>
            <pc:sldMk cId="4021655924" sldId="560"/>
            <ac:picMk id="7" creationId="{FB94CFEA-A1F1-C5BC-B046-2570F2F6ABCA}"/>
          </ac:picMkLst>
        </pc:picChg>
      </pc:sldChg>
      <pc:sldChg chg="addSp delSp modSp mod delAnim modAnim">
        <pc:chgData name="Linda Følsgaard Maron" userId="e8836a54-fd3d-44c6-a635-d43ccabb9954" providerId="ADAL" clId="{F46009CC-010C-440F-8FC8-478C05E87848}" dt="2025-09-05T11:30:45.114" v="3070"/>
        <pc:sldMkLst>
          <pc:docMk/>
          <pc:sldMk cId="2373186517" sldId="561"/>
        </pc:sldMkLst>
        <pc:picChg chg="add mod">
          <ac:chgData name="Linda Følsgaard Maron" userId="e8836a54-fd3d-44c6-a635-d43ccabb9954" providerId="ADAL" clId="{F46009CC-010C-440F-8FC8-478C05E87848}" dt="2025-09-05T11:30:42.604" v="3069" actId="1076"/>
          <ac:picMkLst>
            <pc:docMk/>
            <pc:sldMk cId="2373186517" sldId="561"/>
            <ac:picMk id="7" creationId="{291E640F-8D41-A514-9E63-86EA7C0BA76C}"/>
          </ac:picMkLst>
        </pc:picChg>
      </pc:sldChg>
      <pc:sldChg chg="addSp delSp modSp mod modShow">
        <pc:chgData name="Linda Følsgaard Maron" userId="e8836a54-fd3d-44c6-a635-d43ccabb9954" providerId="ADAL" clId="{F46009CC-010C-440F-8FC8-478C05E87848}" dt="2025-09-05T12:30:38.850" v="3509" actId="729"/>
        <pc:sldMkLst>
          <pc:docMk/>
          <pc:sldMk cId="2677543278" sldId="565"/>
        </pc:sldMkLst>
        <pc:spChg chg="mod">
          <ac:chgData name="Linda Følsgaard Maron" userId="e8836a54-fd3d-44c6-a635-d43ccabb9954" providerId="ADAL" clId="{F46009CC-010C-440F-8FC8-478C05E87848}" dt="2025-09-05T12:28:40.073" v="3503" actId="6549"/>
          <ac:spMkLst>
            <pc:docMk/>
            <pc:sldMk cId="2677543278" sldId="565"/>
            <ac:spMk id="2" creationId="{00000000-0000-0000-0000-000000000000}"/>
          </ac:spMkLst>
        </pc:spChg>
        <pc:spChg chg="mod">
          <ac:chgData name="Linda Følsgaard Maron" userId="e8836a54-fd3d-44c6-a635-d43ccabb9954" providerId="ADAL" clId="{F46009CC-010C-440F-8FC8-478C05E87848}" dt="2025-09-05T12:28:55.534" v="3505" actId="1076"/>
          <ac:spMkLst>
            <pc:docMk/>
            <pc:sldMk cId="2677543278" sldId="565"/>
            <ac:spMk id="7" creationId="{00000000-0000-0000-0000-000000000000}"/>
          </ac:spMkLst>
        </pc:spChg>
        <pc:picChg chg="add mod">
          <ac:chgData name="Linda Følsgaard Maron" userId="e8836a54-fd3d-44c6-a635-d43ccabb9954" providerId="ADAL" clId="{F46009CC-010C-440F-8FC8-478C05E87848}" dt="2025-09-05T12:30:10.208" v="3508" actId="1076"/>
          <ac:picMkLst>
            <pc:docMk/>
            <pc:sldMk cId="2677543278" sldId="565"/>
            <ac:picMk id="6" creationId="{D19797F4-2222-ECC9-79FD-29F61D22F57C}"/>
          </ac:picMkLst>
        </pc:picChg>
      </pc:sldChg>
      <pc:sldChg chg="mod modShow">
        <pc:chgData name="Linda Følsgaard Maron" userId="e8836a54-fd3d-44c6-a635-d43ccabb9954" providerId="ADAL" clId="{F46009CC-010C-440F-8FC8-478C05E87848}" dt="2025-09-05T12:30:53.119" v="3510" actId="729"/>
        <pc:sldMkLst>
          <pc:docMk/>
          <pc:sldMk cId="3112655733" sldId="566"/>
        </pc:sldMkLst>
      </pc:sldChg>
      <pc:sldChg chg="mod modShow">
        <pc:chgData name="Linda Følsgaard Maron" userId="e8836a54-fd3d-44c6-a635-d43ccabb9954" providerId="ADAL" clId="{F46009CC-010C-440F-8FC8-478C05E87848}" dt="2025-09-08T10:32:50.507" v="4192" actId="729"/>
        <pc:sldMkLst>
          <pc:docMk/>
          <pc:sldMk cId="1410944256" sldId="567"/>
        </pc:sldMkLst>
      </pc:sldChg>
      <pc:sldChg chg="addSp delSp modSp mod delAnim">
        <pc:chgData name="Linda Følsgaard Maron" userId="e8836a54-fd3d-44c6-a635-d43ccabb9954" providerId="ADAL" clId="{F46009CC-010C-440F-8FC8-478C05E87848}" dt="2025-09-05T12:32:09.945" v="3514"/>
        <pc:sldMkLst>
          <pc:docMk/>
          <pc:sldMk cId="2765500089" sldId="568"/>
        </pc:sldMkLst>
        <pc:picChg chg="add mod">
          <ac:chgData name="Linda Følsgaard Maron" userId="e8836a54-fd3d-44c6-a635-d43ccabb9954" providerId="ADAL" clId="{F46009CC-010C-440F-8FC8-478C05E87848}" dt="2025-09-05T12:32:09.945" v="3514"/>
          <ac:picMkLst>
            <pc:docMk/>
            <pc:sldMk cId="2765500089" sldId="568"/>
            <ac:picMk id="7" creationId="{C5526326-6152-5911-284D-AA822788B15A}"/>
          </ac:picMkLst>
        </pc:picChg>
      </pc:sldChg>
      <pc:sldChg chg="addSp delSp modSp mod delAnim">
        <pc:chgData name="Linda Følsgaard Maron" userId="e8836a54-fd3d-44c6-a635-d43ccabb9954" providerId="ADAL" clId="{F46009CC-010C-440F-8FC8-478C05E87848}" dt="2025-09-05T12:32:55.267" v="3522"/>
        <pc:sldMkLst>
          <pc:docMk/>
          <pc:sldMk cId="2245691745" sldId="569"/>
        </pc:sldMkLst>
        <pc:picChg chg="add mod">
          <ac:chgData name="Linda Følsgaard Maron" userId="e8836a54-fd3d-44c6-a635-d43ccabb9954" providerId="ADAL" clId="{F46009CC-010C-440F-8FC8-478C05E87848}" dt="2025-09-05T12:32:55.267" v="3522"/>
          <ac:picMkLst>
            <pc:docMk/>
            <pc:sldMk cId="2245691745" sldId="569"/>
            <ac:picMk id="7" creationId="{E0BAC29D-8BD7-F9C2-DFF5-8E99A3CC41C4}"/>
          </ac:picMkLst>
        </pc:picChg>
      </pc:sldChg>
      <pc:sldChg chg="delSp modSp mod delAnim">
        <pc:chgData name="Linda Følsgaard Maron" userId="e8836a54-fd3d-44c6-a635-d43ccabb9954" providerId="ADAL" clId="{F46009CC-010C-440F-8FC8-478C05E87848}" dt="2025-09-05T12:27:19.585" v="3422" actId="1076"/>
        <pc:sldMkLst>
          <pc:docMk/>
          <pc:sldMk cId="1748645419" sldId="570"/>
        </pc:sldMkLst>
        <pc:spChg chg="mod">
          <ac:chgData name="Linda Følsgaard Maron" userId="e8836a54-fd3d-44c6-a635-d43ccabb9954" providerId="ADAL" clId="{F46009CC-010C-440F-8FC8-478C05E87848}" dt="2025-09-05T12:27:19.585" v="3422" actId="1076"/>
          <ac:spMkLst>
            <pc:docMk/>
            <pc:sldMk cId="1748645419" sldId="570"/>
            <ac:spMk id="2" creationId="{D85B5D01-6DF8-E28F-8522-0B6EFD4DA2E3}"/>
          </ac:spMkLst>
        </pc:spChg>
      </pc:sldChg>
      <pc:sldChg chg="delSp modSp del mod delAnim">
        <pc:chgData name="Linda Følsgaard Maron" userId="e8836a54-fd3d-44c6-a635-d43ccabb9954" providerId="ADAL" clId="{F46009CC-010C-440F-8FC8-478C05E87848}" dt="2025-09-08T13:15:16.926" v="4232" actId="47"/>
        <pc:sldMkLst>
          <pc:docMk/>
          <pc:sldMk cId="1680684526" sldId="657"/>
        </pc:sldMkLst>
      </pc:sldChg>
      <pc:sldChg chg="mod modShow">
        <pc:chgData name="Linda Følsgaard Maron" userId="e8836a54-fd3d-44c6-a635-d43ccabb9954" providerId="ADAL" clId="{F46009CC-010C-440F-8FC8-478C05E87848}" dt="2025-08-28T14:00:50.941" v="485" actId="729"/>
        <pc:sldMkLst>
          <pc:docMk/>
          <pc:sldMk cId="2853219929" sldId="659"/>
        </pc:sldMkLst>
      </pc:sldChg>
      <pc:sldChg chg="addSp delSp modSp new mod ord modAnim modShow">
        <pc:chgData name="Linda Følsgaard Maron" userId="e8836a54-fd3d-44c6-a635-d43ccabb9954" providerId="ADAL" clId="{F46009CC-010C-440F-8FC8-478C05E87848}" dt="2025-09-03T11:43:51.844" v="1887" actId="729"/>
        <pc:sldMkLst>
          <pc:docMk/>
          <pc:sldMk cId="1093904400" sldId="663"/>
        </pc:sldMkLst>
        <pc:spChg chg="mod">
          <ac:chgData name="Linda Følsgaard Maron" userId="e8836a54-fd3d-44c6-a635-d43ccabb9954" providerId="ADAL" clId="{F46009CC-010C-440F-8FC8-478C05E87848}" dt="2025-09-03T11:30:26.170" v="1762" actId="255"/>
          <ac:spMkLst>
            <pc:docMk/>
            <pc:sldMk cId="1093904400" sldId="663"/>
            <ac:spMk id="2" creationId="{A095654A-4424-B44C-4AF9-26993A79CFB0}"/>
          </ac:spMkLst>
        </pc:spChg>
        <pc:spChg chg="add mod">
          <ac:chgData name="Linda Følsgaard Maron" userId="e8836a54-fd3d-44c6-a635-d43ccabb9954" providerId="ADAL" clId="{F46009CC-010C-440F-8FC8-478C05E87848}" dt="2025-09-03T11:42:52.018" v="1878" actId="14100"/>
          <ac:spMkLst>
            <pc:docMk/>
            <pc:sldMk cId="1093904400" sldId="663"/>
            <ac:spMk id="5" creationId="{30EB09E0-CD62-1DC2-54BC-0A6CF54D33EC}"/>
          </ac:spMkLst>
        </pc:spChg>
        <pc:picChg chg="add mod">
          <ac:chgData name="Linda Følsgaard Maron" userId="e8836a54-fd3d-44c6-a635-d43ccabb9954" providerId="ADAL" clId="{F46009CC-010C-440F-8FC8-478C05E87848}" dt="2025-09-03T11:42:57.877" v="1879" actId="1076"/>
          <ac:picMkLst>
            <pc:docMk/>
            <pc:sldMk cId="1093904400" sldId="663"/>
            <ac:picMk id="7" creationId="{718C13E9-13D5-B453-F3A3-E8EC0EE8571F}"/>
          </ac:picMkLst>
        </pc:picChg>
        <pc:picChg chg="add mod">
          <ac:chgData name="Linda Følsgaard Maron" userId="e8836a54-fd3d-44c6-a635-d43ccabb9954" providerId="ADAL" clId="{F46009CC-010C-440F-8FC8-478C05E87848}" dt="2025-09-03T11:29:59.550" v="1760" actId="14100"/>
          <ac:picMkLst>
            <pc:docMk/>
            <pc:sldMk cId="1093904400" sldId="663"/>
            <ac:picMk id="8" creationId="{4A4F2719-BC94-C1C0-8BA6-06C0010E13F9}"/>
          </ac:picMkLst>
        </pc:picChg>
      </pc:sldChg>
      <pc:sldChg chg="addSp delSp modSp new mod">
        <pc:chgData name="Linda Følsgaard Maron" userId="e8836a54-fd3d-44c6-a635-d43ccabb9954" providerId="ADAL" clId="{F46009CC-010C-440F-8FC8-478C05E87848}" dt="2025-08-20T09:33:57.160" v="90" actId="1076"/>
        <pc:sldMkLst>
          <pc:docMk/>
          <pc:sldMk cId="2945392587" sldId="664"/>
        </pc:sldMkLst>
        <pc:spChg chg="mod">
          <ac:chgData name="Linda Følsgaard Maron" userId="e8836a54-fd3d-44c6-a635-d43ccabb9954" providerId="ADAL" clId="{F46009CC-010C-440F-8FC8-478C05E87848}" dt="2025-08-20T09:32:32.937" v="77" actId="5793"/>
          <ac:spMkLst>
            <pc:docMk/>
            <pc:sldMk cId="2945392587" sldId="664"/>
            <ac:spMk id="2" creationId="{9BAF5222-17D7-8AFF-1129-BC8CA57C9648}"/>
          </ac:spMkLst>
        </pc:spChg>
        <pc:spChg chg="add mod">
          <ac:chgData name="Linda Følsgaard Maron" userId="e8836a54-fd3d-44c6-a635-d43ccabb9954" providerId="ADAL" clId="{F46009CC-010C-440F-8FC8-478C05E87848}" dt="2025-08-20T09:33:13.635" v="86" actId="14100"/>
          <ac:spMkLst>
            <pc:docMk/>
            <pc:sldMk cId="2945392587" sldId="664"/>
            <ac:spMk id="6" creationId="{A51FC55E-5C0D-1638-B7EA-0534A88E6B25}"/>
          </ac:spMkLst>
        </pc:spChg>
        <pc:picChg chg="add mod">
          <ac:chgData name="Linda Følsgaard Maron" userId="e8836a54-fd3d-44c6-a635-d43ccabb9954" providerId="ADAL" clId="{F46009CC-010C-440F-8FC8-478C05E87848}" dt="2025-08-20T09:32:11.831" v="39" actId="1076"/>
          <ac:picMkLst>
            <pc:docMk/>
            <pc:sldMk cId="2945392587" sldId="664"/>
            <ac:picMk id="5" creationId="{2BC56C22-3A72-3FF1-0E81-A38A3A618A14}"/>
          </ac:picMkLst>
        </pc:picChg>
        <pc:picChg chg="add mod">
          <ac:chgData name="Linda Følsgaard Maron" userId="e8836a54-fd3d-44c6-a635-d43ccabb9954" providerId="ADAL" clId="{F46009CC-010C-440F-8FC8-478C05E87848}" dt="2025-08-20T09:33:41.571" v="88" actId="1076"/>
          <ac:picMkLst>
            <pc:docMk/>
            <pc:sldMk cId="2945392587" sldId="664"/>
            <ac:picMk id="8" creationId="{CAF6915E-C4D0-E085-5AD7-32DB7054D495}"/>
          </ac:picMkLst>
        </pc:picChg>
        <pc:picChg chg="add mod">
          <ac:chgData name="Linda Følsgaard Maron" userId="e8836a54-fd3d-44c6-a635-d43ccabb9954" providerId="ADAL" clId="{F46009CC-010C-440F-8FC8-478C05E87848}" dt="2025-08-20T09:33:57.160" v="90" actId="1076"/>
          <ac:picMkLst>
            <pc:docMk/>
            <pc:sldMk cId="2945392587" sldId="664"/>
            <ac:picMk id="10" creationId="{F98369B6-A042-16A5-10B8-E5D46351D84F}"/>
          </ac:picMkLst>
        </pc:picChg>
      </pc:sldChg>
      <pc:sldChg chg="modSp add mod modShow">
        <pc:chgData name="Linda Følsgaard Maron" userId="e8836a54-fd3d-44c6-a635-d43ccabb9954" providerId="ADAL" clId="{F46009CC-010C-440F-8FC8-478C05E87848}" dt="2025-09-08T05:17:47.524" v="4186" actId="729"/>
        <pc:sldMkLst>
          <pc:docMk/>
          <pc:sldMk cId="2026297921" sldId="665"/>
        </pc:sldMkLst>
        <pc:spChg chg="mod">
          <ac:chgData name="Linda Følsgaard Maron" userId="e8836a54-fd3d-44c6-a635-d43ccabb9954" providerId="ADAL" clId="{F46009CC-010C-440F-8FC8-478C05E87848}" dt="2025-09-02T13:25:58.747" v="1591" actId="1076"/>
          <ac:spMkLst>
            <pc:docMk/>
            <pc:sldMk cId="2026297921" sldId="665"/>
            <ac:spMk id="3" creationId="{6DE4CAA2-367A-72A5-F530-CCC89EFA1F5B}"/>
          </ac:spMkLst>
        </pc:spChg>
        <pc:spChg chg="mod">
          <ac:chgData name="Linda Følsgaard Maron" userId="e8836a54-fd3d-44c6-a635-d43ccabb9954" providerId="ADAL" clId="{F46009CC-010C-440F-8FC8-478C05E87848}" dt="2025-09-02T13:25:29.139" v="1585" actId="1076"/>
          <ac:spMkLst>
            <pc:docMk/>
            <pc:sldMk cId="2026297921" sldId="665"/>
            <ac:spMk id="15" creationId="{0E82AAF9-9F1B-7890-B973-640A7C408E70}"/>
          </ac:spMkLst>
        </pc:spChg>
        <pc:spChg chg="mod">
          <ac:chgData name="Linda Følsgaard Maron" userId="e8836a54-fd3d-44c6-a635-d43ccabb9954" providerId="ADAL" clId="{F46009CC-010C-440F-8FC8-478C05E87848}" dt="2025-09-02T13:25:29.139" v="1585" actId="1076"/>
          <ac:spMkLst>
            <pc:docMk/>
            <pc:sldMk cId="2026297921" sldId="665"/>
            <ac:spMk id="16" creationId="{DA91963B-8AE1-647C-6C23-87F8DBCF58BD}"/>
          </ac:spMkLst>
        </pc:spChg>
        <pc:spChg chg="mod">
          <ac:chgData name="Linda Følsgaard Maron" userId="e8836a54-fd3d-44c6-a635-d43ccabb9954" providerId="ADAL" clId="{F46009CC-010C-440F-8FC8-478C05E87848}" dt="2025-09-02T13:25:29.139" v="1585" actId="1076"/>
          <ac:spMkLst>
            <pc:docMk/>
            <pc:sldMk cId="2026297921" sldId="665"/>
            <ac:spMk id="18" creationId="{9546E359-A4D1-3A5F-1F7F-6FFE0C7C6DE3}"/>
          </ac:spMkLst>
        </pc:spChg>
        <pc:spChg chg="mod">
          <ac:chgData name="Linda Følsgaard Maron" userId="e8836a54-fd3d-44c6-a635-d43ccabb9954" providerId="ADAL" clId="{F46009CC-010C-440F-8FC8-478C05E87848}" dt="2025-09-02T13:25:29.139" v="1585" actId="1076"/>
          <ac:spMkLst>
            <pc:docMk/>
            <pc:sldMk cId="2026297921" sldId="665"/>
            <ac:spMk id="19" creationId="{DF26039D-0DAF-68DE-F683-B801823A54FF}"/>
          </ac:spMkLst>
        </pc:spChg>
        <pc:spChg chg="mod">
          <ac:chgData name="Linda Følsgaard Maron" userId="e8836a54-fd3d-44c6-a635-d43ccabb9954" providerId="ADAL" clId="{F46009CC-010C-440F-8FC8-478C05E87848}" dt="2025-09-02T13:25:37.270" v="1586" actId="14100"/>
          <ac:spMkLst>
            <pc:docMk/>
            <pc:sldMk cId="2026297921" sldId="665"/>
            <ac:spMk id="20" creationId="{4275A769-110E-0EA6-8270-60848AE82EB1}"/>
          </ac:spMkLst>
        </pc:spChg>
        <pc:spChg chg="mod">
          <ac:chgData name="Linda Følsgaard Maron" userId="e8836a54-fd3d-44c6-a635-d43ccabb9954" providerId="ADAL" clId="{F46009CC-010C-440F-8FC8-478C05E87848}" dt="2025-09-02T13:25:29.139" v="1585" actId="1076"/>
          <ac:spMkLst>
            <pc:docMk/>
            <pc:sldMk cId="2026297921" sldId="665"/>
            <ac:spMk id="21" creationId="{320E9237-CFB8-B627-C665-AA0C9071B722}"/>
          </ac:spMkLst>
        </pc:spChg>
        <pc:spChg chg="mod">
          <ac:chgData name="Linda Følsgaard Maron" userId="e8836a54-fd3d-44c6-a635-d43ccabb9954" providerId="ADAL" clId="{F46009CC-010C-440F-8FC8-478C05E87848}" dt="2025-09-02T13:25:50.544" v="1589" actId="1076"/>
          <ac:spMkLst>
            <pc:docMk/>
            <pc:sldMk cId="2026297921" sldId="665"/>
            <ac:spMk id="22" creationId="{03772511-7195-7894-1745-6081243CD97C}"/>
          </ac:spMkLst>
        </pc:spChg>
        <pc:spChg chg="mod">
          <ac:chgData name="Linda Følsgaard Maron" userId="e8836a54-fd3d-44c6-a635-d43ccabb9954" providerId="ADAL" clId="{F46009CC-010C-440F-8FC8-478C05E87848}" dt="2025-09-02T13:26:01.767" v="1592" actId="1076"/>
          <ac:spMkLst>
            <pc:docMk/>
            <pc:sldMk cId="2026297921" sldId="665"/>
            <ac:spMk id="24" creationId="{BC7EE53E-7127-B7A0-2F72-38DC9FBA0AC2}"/>
          </ac:spMkLst>
        </pc:spChg>
        <pc:picChg chg="mod">
          <ac:chgData name="Linda Følsgaard Maron" userId="e8836a54-fd3d-44c6-a635-d43ccabb9954" providerId="ADAL" clId="{F46009CC-010C-440F-8FC8-478C05E87848}" dt="2025-09-02T13:25:29.139" v="1585" actId="1076"/>
          <ac:picMkLst>
            <pc:docMk/>
            <pc:sldMk cId="2026297921" sldId="665"/>
            <ac:picMk id="5" creationId="{2D5D6CB4-5724-876F-9431-E17938BA511A}"/>
          </ac:picMkLst>
        </pc:picChg>
        <pc:picChg chg="mod">
          <ac:chgData name="Linda Følsgaard Maron" userId="e8836a54-fd3d-44c6-a635-d43ccabb9954" providerId="ADAL" clId="{F46009CC-010C-440F-8FC8-478C05E87848}" dt="2025-09-02T13:25:29.139" v="1585" actId="1076"/>
          <ac:picMkLst>
            <pc:docMk/>
            <pc:sldMk cId="2026297921" sldId="665"/>
            <ac:picMk id="9" creationId="{8DB36F3E-BF7B-2AF6-75C3-9E9052A63B1B}"/>
          </ac:picMkLst>
        </pc:picChg>
        <pc:picChg chg="mod">
          <ac:chgData name="Linda Følsgaard Maron" userId="e8836a54-fd3d-44c6-a635-d43ccabb9954" providerId="ADAL" clId="{F46009CC-010C-440F-8FC8-478C05E87848}" dt="2025-09-02T13:25:29.139" v="1585" actId="1076"/>
          <ac:picMkLst>
            <pc:docMk/>
            <pc:sldMk cId="2026297921" sldId="665"/>
            <ac:picMk id="11" creationId="{1559E95E-EC4C-94AD-F3DA-C44AB8EBC669}"/>
          </ac:picMkLst>
        </pc:picChg>
      </pc:sldChg>
      <pc:sldChg chg="addSp delSp modSp add mod ord delAnim modAnim">
        <pc:chgData name="Linda Følsgaard Maron" userId="e8836a54-fd3d-44c6-a635-d43ccabb9954" providerId="ADAL" clId="{F46009CC-010C-440F-8FC8-478C05E87848}" dt="2025-09-05T07:50:54.218" v="2778"/>
        <pc:sldMkLst>
          <pc:docMk/>
          <pc:sldMk cId="3812451263" sldId="666"/>
        </pc:sldMkLst>
        <pc:spChg chg="mod">
          <ac:chgData name="Linda Følsgaard Maron" userId="e8836a54-fd3d-44c6-a635-d43ccabb9954" providerId="ADAL" clId="{F46009CC-010C-440F-8FC8-478C05E87848}" dt="2025-09-03T11:39:59.878" v="1856" actId="1076"/>
          <ac:spMkLst>
            <pc:docMk/>
            <pc:sldMk cId="3812451263" sldId="666"/>
            <ac:spMk id="5" creationId="{739BBC7C-6F63-028B-3337-5FE9E256E09E}"/>
          </ac:spMkLst>
        </pc:spChg>
        <pc:spChg chg="mod">
          <ac:chgData name="Linda Følsgaard Maron" userId="e8836a54-fd3d-44c6-a635-d43ccabb9954" providerId="ADAL" clId="{F46009CC-010C-440F-8FC8-478C05E87848}" dt="2025-09-03T11:40:24.384" v="1864" actId="20577"/>
          <ac:spMkLst>
            <pc:docMk/>
            <pc:sldMk cId="3812451263" sldId="666"/>
            <ac:spMk id="6" creationId="{D41642BC-BE92-46E8-7D06-F3133CE639EA}"/>
          </ac:spMkLst>
        </pc:spChg>
        <pc:spChg chg="mod">
          <ac:chgData name="Linda Følsgaard Maron" userId="e8836a54-fd3d-44c6-a635-d43ccabb9954" providerId="ADAL" clId="{F46009CC-010C-440F-8FC8-478C05E87848}" dt="2025-09-03T11:40:48.772" v="1869" actId="113"/>
          <ac:spMkLst>
            <pc:docMk/>
            <pc:sldMk cId="3812451263" sldId="666"/>
            <ac:spMk id="8" creationId="{B7DDD095-3EF4-F7B6-CE60-DF0FD3F4670A}"/>
          </ac:spMkLst>
        </pc:spChg>
        <pc:spChg chg="add mod">
          <ac:chgData name="Linda Følsgaard Maron" userId="e8836a54-fd3d-44c6-a635-d43ccabb9954" providerId="ADAL" clId="{F46009CC-010C-440F-8FC8-478C05E87848}" dt="2025-09-03T11:39:55.393" v="1855" actId="1076"/>
          <ac:spMkLst>
            <pc:docMk/>
            <pc:sldMk cId="3812451263" sldId="666"/>
            <ac:spMk id="11" creationId="{E7C742DC-39BC-0E72-B5B1-1B01D6E8E233}"/>
          </ac:spMkLst>
        </pc:spChg>
        <pc:spChg chg="add mod">
          <ac:chgData name="Linda Følsgaard Maron" userId="e8836a54-fd3d-44c6-a635-d43ccabb9954" providerId="ADAL" clId="{F46009CC-010C-440F-8FC8-478C05E87848}" dt="2025-09-03T11:39:55.393" v="1855" actId="1076"/>
          <ac:spMkLst>
            <pc:docMk/>
            <pc:sldMk cId="3812451263" sldId="666"/>
            <ac:spMk id="14" creationId="{9B04B9F6-953D-2FD5-73EA-1E43CF962DF8}"/>
          </ac:spMkLst>
        </pc:spChg>
        <pc:spChg chg="add mod">
          <ac:chgData name="Linda Følsgaard Maron" userId="e8836a54-fd3d-44c6-a635-d43ccabb9954" providerId="ADAL" clId="{F46009CC-010C-440F-8FC8-478C05E87848}" dt="2025-09-03T11:39:55.393" v="1855" actId="1076"/>
          <ac:spMkLst>
            <pc:docMk/>
            <pc:sldMk cId="3812451263" sldId="666"/>
            <ac:spMk id="15" creationId="{7B8F17E6-247D-77C9-2943-3FF93B5DD1D9}"/>
          </ac:spMkLst>
        </pc:spChg>
        <pc:spChg chg="add mod">
          <ac:chgData name="Linda Følsgaard Maron" userId="e8836a54-fd3d-44c6-a635-d43ccabb9954" providerId="ADAL" clId="{F46009CC-010C-440F-8FC8-478C05E87848}" dt="2025-09-03T11:50:44.475" v="2072" actId="20577"/>
          <ac:spMkLst>
            <pc:docMk/>
            <pc:sldMk cId="3812451263" sldId="666"/>
            <ac:spMk id="19" creationId="{10E1B7CD-4D6A-B989-5F6A-B9F0E0872043}"/>
          </ac:spMkLst>
        </pc:spChg>
        <pc:spChg chg="add mod">
          <ac:chgData name="Linda Følsgaard Maron" userId="e8836a54-fd3d-44c6-a635-d43ccabb9954" providerId="ADAL" clId="{F46009CC-010C-440F-8FC8-478C05E87848}" dt="2025-09-03T11:49:17.879" v="2063" actId="20577"/>
          <ac:spMkLst>
            <pc:docMk/>
            <pc:sldMk cId="3812451263" sldId="666"/>
            <ac:spMk id="21" creationId="{4DE1B277-B87F-8EC3-89F4-EC9FB1DB3F9C}"/>
          </ac:spMkLst>
        </pc:spChg>
        <pc:spChg chg="mod">
          <ac:chgData name="Linda Følsgaard Maron" userId="e8836a54-fd3d-44c6-a635-d43ccabb9954" providerId="ADAL" clId="{F46009CC-010C-440F-8FC8-478C05E87848}" dt="2025-09-03T11:39:55.393" v="1855" actId="1076"/>
          <ac:spMkLst>
            <pc:docMk/>
            <pc:sldMk cId="3812451263" sldId="666"/>
            <ac:spMk id="28" creationId="{E9A4452A-7343-3C08-7EA5-CBCA9B6B3224}"/>
          </ac:spMkLst>
        </pc:spChg>
        <pc:picChg chg="add mod">
          <ac:chgData name="Linda Følsgaard Maron" userId="e8836a54-fd3d-44c6-a635-d43ccabb9954" providerId="ADAL" clId="{F46009CC-010C-440F-8FC8-478C05E87848}" dt="2025-09-03T11:43:34.484" v="1886" actId="1076"/>
          <ac:picMkLst>
            <pc:docMk/>
            <pc:sldMk cId="3812451263" sldId="666"/>
            <ac:picMk id="18" creationId="{2429D919-FFF7-E296-D41D-A5704359DFA3}"/>
          </ac:picMkLst>
        </pc:picChg>
      </pc:sldChg>
      <pc:sldChg chg="addSp delSp modSp new mod modAnim">
        <pc:chgData name="Linda Følsgaard Maron" userId="e8836a54-fd3d-44c6-a635-d43ccabb9954" providerId="ADAL" clId="{F46009CC-010C-440F-8FC8-478C05E87848}" dt="2025-09-05T07:50:08.332" v="2774" actId="6549"/>
        <pc:sldMkLst>
          <pc:docMk/>
          <pc:sldMk cId="349390427" sldId="667"/>
        </pc:sldMkLst>
        <pc:spChg chg="mod">
          <ac:chgData name="Linda Følsgaard Maron" userId="e8836a54-fd3d-44c6-a635-d43ccabb9954" providerId="ADAL" clId="{F46009CC-010C-440F-8FC8-478C05E87848}" dt="2025-09-05T07:49:23.090" v="2751" actId="6549"/>
          <ac:spMkLst>
            <pc:docMk/>
            <pc:sldMk cId="349390427" sldId="667"/>
            <ac:spMk id="2" creationId="{9474E3C3-02FC-C133-8722-B4188795695B}"/>
          </ac:spMkLst>
        </pc:spChg>
        <pc:spChg chg="add mod">
          <ac:chgData name="Linda Følsgaard Maron" userId="e8836a54-fd3d-44c6-a635-d43ccabb9954" providerId="ADAL" clId="{F46009CC-010C-440F-8FC8-478C05E87848}" dt="2025-09-05T07:46:19.990" v="2607" actId="6549"/>
          <ac:spMkLst>
            <pc:docMk/>
            <pc:sldMk cId="349390427" sldId="667"/>
            <ac:spMk id="10" creationId="{79D0E39C-7AB7-2636-00CE-5CC157CDC8A7}"/>
          </ac:spMkLst>
        </pc:spChg>
        <pc:spChg chg="add mod">
          <ac:chgData name="Linda Følsgaard Maron" userId="e8836a54-fd3d-44c6-a635-d43ccabb9954" providerId="ADAL" clId="{F46009CC-010C-440F-8FC8-478C05E87848}" dt="2025-09-05T07:48:45.628" v="2686" actId="1076"/>
          <ac:spMkLst>
            <pc:docMk/>
            <pc:sldMk cId="349390427" sldId="667"/>
            <ac:spMk id="12" creationId="{BD4E4EF1-B5BE-93B7-F199-10EE9CE04780}"/>
          </ac:spMkLst>
        </pc:spChg>
        <pc:spChg chg="add mod">
          <ac:chgData name="Linda Følsgaard Maron" userId="e8836a54-fd3d-44c6-a635-d43ccabb9954" providerId="ADAL" clId="{F46009CC-010C-440F-8FC8-478C05E87848}" dt="2025-09-05T07:50:08.332" v="2774" actId="6549"/>
          <ac:spMkLst>
            <pc:docMk/>
            <pc:sldMk cId="349390427" sldId="667"/>
            <ac:spMk id="14" creationId="{6DE21641-82F1-0874-1637-1F0E73735C27}"/>
          </ac:spMkLst>
        </pc:spChg>
        <pc:spChg chg="add mod">
          <ac:chgData name="Linda Følsgaard Maron" userId="e8836a54-fd3d-44c6-a635-d43ccabb9954" providerId="ADAL" clId="{F46009CC-010C-440F-8FC8-478C05E87848}" dt="2025-09-05T07:48:50.794" v="2687" actId="207"/>
          <ac:spMkLst>
            <pc:docMk/>
            <pc:sldMk cId="349390427" sldId="667"/>
            <ac:spMk id="20" creationId="{1659B0DF-74C9-6F6B-0A57-313090278E23}"/>
          </ac:spMkLst>
        </pc:spChg>
        <pc:spChg chg="add mod">
          <ac:chgData name="Linda Følsgaard Maron" userId="e8836a54-fd3d-44c6-a635-d43ccabb9954" providerId="ADAL" clId="{F46009CC-010C-440F-8FC8-478C05E87848}" dt="2025-09-05T07:46:06.429" v="2600" actId="14100"/>
          <ac:spMkLst>
            <pc:docMk/>
            <pc:sldMk cId="349390427" sldId="667"/>
            <ac:spMk id="21" creationId="{CF5604C6-8184-1C8D-E638-C734AE448ADC}"/>
          </ac:spMkLst>
        </pc:spChg>
        <pc:spChg chg="add mod ord">
          <ac:chgData name="Linda Følsgaard Maron" userId="e8836a54-fd3d-44c6-a635-d43ccabb9954" providerId="ADAL" clId="{F46009CC-010C-440F-8FC8-478C05E87848}" dt="2025-09-05T07:46:11.343" v="2601" actId="1076"/>
          <ac:spMkLst>
            <pc:docMk/>
            <pc:sldMk cId="349390427" sldId="667"/>
            <ac:spMk id="22" creationId="{04E5AF6B-1ECC-D01E-CD18-5239040B205C}"/>
          </ac:spMkLst>
        </pc:spChg>
        <pc:picChg chg="add mod">
          <ac:chgData name="Linda Følsgaard Maron" userId="e8836a54-fd3d-44c6-a635-d43ccabb9954" providerId="ADAL" clId="{F46009CC-010C-440F-8FC8-478C05E87848}" dt="2025-09-05T07:14:00.322" v="2526" actId="1076"/>
          <ac:picMkLst>
            <pc:docMk/>
            <pc:sldMk cId="349390427" sldId="667"/>
            <ac:picMk id="16" creationId="{3DF6D557-B2B6-A9F2-05C8-CC783FB80F31}"/>
          </ac:picMkLst>
        </pc:picChg>
        <pc:picChg chg="add mod">
          <ac:chgData name="Linda Følsgaard Maron" userId="e8836a54-fd3d-44c6-a635-d43ccabb9954" providerId="ADAL" clId="{F46009CC-010C-440F-8FC8-478C05E87848}" dt="2025-09-05T07:48:45.628" v="2686" actId="1076"/>
          <ac:picMkLst>
            <pc:docMk/>
            <pc:sldMk cId="349390427" sldId="667"/>
            <ac:picMk id="23" creationId="{DCD6E08F-E943-5E38-77C7-DCB544259566}"/>
          </ac:picMkLst>
        </pc:picChg>
      </pc:sldChg>
      <pc:sldChg chg="add">
        <pc:chgData name="Linda Følsgaard Maron" userId="e8836a54-fd3d-44c6-a635-d43ccabb9954" providerId="ADAL" clId="{F46009CC-010C-440F-8FC8-478C05E87848}" dt="2025-09-05T12:34:42.729" v="3533"/>
        <pc:sldMkLst>
          <pc:docMk/>
          <pc:sldMk cId="324156580" sldId="668"/>
        </pc:sldMkLst>
      </pc:sldChg>
      <pc:sldChg chg="add">
        <pc:chgData name="Linda Følsgaard Maron" userId="e8836a54-fd3d-44c6-a635-d43ccabb9954" providerId="ADAL" clId="{F46009CC-010C-440F-8FC8-478C05E87848}" dt="2025-09-05T12:54:13.048" v="4066"/>
        <pc:sldMkLst>
          <pc:docMk/>
          <pc:sldMk cId="1832340978" sldId="669"/>
        </pc:sldMkLst>
      </pc:sldChg>
      <pc:sldChg chg="new del">
        <pc:chgData name="Linda Følsgaard Maron" userId="e8836a54-fd3d-44c6-a635-d43ccabb9954" providerId="ADAL" clId="{F46009CC-010C-440F-8FC8-478C05E87848}" dt="2025-09-05T12:41:07.564" v="3673" actId="680"/>
        <pc:sldMkLst>
          <pc:docMk/>
          <pc:sldMk cId="2609260973" sldId="669"/>
        </pc:sldMkLst>
      </pc:sldChg>
      <pc:sldChg chg="add mod modShow">
        <pc:chgData name="Linda Følsgaard Maron" userId="e8836a54-fd3d-44c6-a635-d43ccabb9954" providerId="ADAL" clId="{F46009CC-010C-440F-8FC8-478C05E87848}" dt="2025-09-05T12:55:12.621" v="4069" actId="729"/>
        <pc:sldMkLst>
          <pc:docMk/>
          <pc:sldMk cId="1778355186" sldId="670"/>
        </pc:sldMkLst>
      </pc:sldChg>
      <pc:sldChg chg="modSp add mod">
        <pc:chgData name="Linda Følsgaard Maron" userId="e8836a54-fd3d-44c6-a635-d43ccabb9954" providerId="ADAL" clId="{F46009CC-010C-440F-8FC8-478C05E87848}" dt="2025-09-05T12:55:43.493" v="4095" actId="6549"/>
        <pc:sldMkLst>
          <pc:docMk/>
          <pc:sldMk cId="3234886211" sldId="671"/>
        </pc:sldMkLst>
        <pc:spChg chg="mod">
          <ac:chgData name="Linda Følsgaard Maron" userId="e8836a54-fd3d-44c6-a635-d43ccabb9954" providerId="ADAL" clId="{F46009CC-010C-440F-8FC8-478C05E87848}" dt="2025-09-05T12:55:43.493" v="4095" actId="6549"/>
          <ac:spMkLst>
            <pc:docMk/>
            <pc:sldMk cId="3234886211" sldId="671"/>
            <ac:spMk id="9" creationId="{AAA5E55A-30E7-D4B0-2BCF-B6D60B56F825}"/>
          </ac:spMkLst>
        </pc:spChg>
      </pc:sldChg>
      <pc:sldChg chg="modSp add mod">
        <pc:chgData name="Linda Følsgaard Maron" userId="e8836a54-fd3d-44c6-a635-d43ccabb9954" providerId="ADAL" clId="{F46009CC-010C-440F-8FC8-478C05E87848}" dt="2025-09-05T12:56:30.743" v="4150" actId="6549"/>
        <pc:sldMkLst>
          <pc:docMk/>
          <pc:sldMk cId="3424075902" sldId="672"/>
        </pc:sldMkLst>
        <pc:spChg chg="mod">
          <ac:chgData name="Linda Følsgaard Maron" userId="e8836a54-fd3d-44c6-a635-d43ccabb9954" providerId="ADAL" clId="{F46009CC-010C-440F-8FC8-478C05E87848}" dt="2025-09-05T12:56:30.743" v="4150" actId="6549"/>
          <ac:spMkLst>
            <pc:docMk/>
            <pc:sldMk cId="3424075902" sldId="672"/>
            <ac:spMk id="9" creationId="{9771B211-A030-9C69-7624-C3B126660343}"/>
          </ac:spMkLst>
        </pc:spChg>
      </pc:sldChg>
      <pc:sldChg chg="addSp modSp add mod">
        <pc:chgData name="Linda Følsgaard Maron" userId="e8836a54-fd3d-44c6-a635-d43ccabb9954" providerId="ADAL" clId="{F46009CC-010C-440F-8FC8-478C05E87848}" dt="2025-09-08T12:29:07.697" v="4231" actId="1076"/>
        <pc:sldMkLst>
          <pc:docMk/>
          <pc:sldMk cId="2563569816" sldId="673"/>
        </pc:sldMkLst>
        <pc:spChg chg="add mod">
          <ac:chgData name="Linda Følsgaard Maron" userId="e8836a54-fd3d-44c6-a635-d43ccabb9954" providerId="ADAL" clId="{F46009CC-010C-440F-8FC8-478C05E87848}" dt="2025-09-08T12:29:07.697" v="4231" actId="1076"/>
          <ac:spMkLst>
            <pc:docMk/>
            <pc:sldMk cId="2563569816" sldId="673"/>
            <ac:spMk id="3" creationId="{3DE7C4F3-00A0-A34D-6D71-1FA132A51B37}"/>
          </ac:spMkLst>
        </pc:spChg>
      </pc:sldChg>
      <pc:sldChg chg="modSp add mod">
        <pc:chgData name="Linda Følsgaard Maron" userId="e8836a54-fd3d-44c6-a635-d43ccabb9954" providerId="ADAL" clId="{F46009CC-010C-440F-8FC8-478C05E87848}" dt="2025-09-05T12:57:06.218" v="4156" actId="1076"/>
        <pc:sldMkLst>
          <pc:docMk/>
          <pc:sldMk cId="2647294950" sldId="674"/>
        </pc:sldMkLst>
        <pc:spChg chg="mod">
          <ac:chgData name="Linda Følsgaard Maron" userId="e8836a54-fd3d-44c6-a635-d43ccabb9954" providerId="ADAL" clId="{F46009CC-010C-440F-8FC8-478C05E87848}" dt="2025-09-05T12:57:06.218" v="4156" actId="1076"/>
          <ac:spMkLst>
            <pc:docMk/>
            <pc:sldMk cId="2647294950" sldId="674"/>
            <ac:spMk id="15" creationId="{00000000-0000-0000-0000-000000000000}"/>
          </ac:spMkLst>
        </pc:spChg>
      </pc:sldChg>
      <pc:sldChg chg="add">
        <pc:chgData name="Linda Følsgaard Maron" userId="e8836a54-fd3d-44c6-a635-d43ccabb9954" providerId="ADAL" clId="{F46009CC-010C-440F-8FC8-478C05E87848}" dt="2025-09-05T12:54:13.048" v="4066"/>
        <pc:sldMkLst>
          <pc:docMk/>
          <pc:sldMk cId="3998869758" sldId="675"/>
        </pc:sldMkLst>
      </pc:sldChg>
      <pc:sldChg chg="add">
        <pc:chgData name="Linda Følsgaard Maron" userId="e8836a54-fd3d-44c6-a635-d43ccabb9954" providerId="ADAL" clId="{F46009CC-010C-440F-8FC8-478C05E87848}" dt="2025-09-05T12:54:13.048" v="4066"/>
        <pc:sldMkLst>
          <pc:docMk/>
          <pc:sldMk cId="2435458929" sldId="67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Mappe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a-DK"/>
              <a:t>Andelen</a:t>
            </a:r>
            <a:r>
              <a:rPr lang="da-DK" baseline="0"/>
              <a:t> af ansatte fordelt på aldersgruppen i pct. 2024</a:t>
            </a:r>
            <a:endParaRPr lang="da-DK"/>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a-DK"/>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solidFill>
            <a:ln>
              <a:noFill/>
            </a:ln>
            <a:effectLst/>
            <a:sp3d/>
          </c:spPr>
          <c:invertIfNegative val="0"/>
          <c:cat>
            <c:strRef>
              <c:f>'Ark1'!$A$6:$E$6</c:f>
              <c:strCache>
                <c:ptCount val="5"/>
                <c:pt idx="0">
                  <c:v>Under 29 år</c:v>
                </c:pt>
                <c:pt idx="1">
                  <c:v>30-39 år</c:v>
                </c:pt>
                <c:pt idx="2">
                  <c:v>40-49 år</c:v>
                </c:pt>
                <c:pt idx="3">
                  <c:v>50-59 år</c:v>
                </c:pt>
                <c:pt idx="4">
                  <c:v>60+ år</c:v>
                </c:pt>
              </c:strCache>
            </c:strRef>
          </c:cat>
          <c:val>
            <c:numRef>
              <c:f>'Ark1'!$A$7:$E$7</c:f>
              <c:numCache>
                <c:formatCode>General</c:formatCode>
                <c:ptCount val="5"/>
                <c:pt idx="0">
                  <c:v>12.4</c:v>
                </c:pt>
                <c:pt idx="1">
                  <c:v>20.9</c:v>
                </c:pt>
                <c:pt idx="2">
                  <c:v>22.4</c:v>
                </c:pt>
                <c:pt idx="3">
                  <c:v>27.5</c:v>
                </c:pt>
                <c:pt idx="4">
                  <c:v>16.899999999999999</c:v>
                </c:pt>
              </c:numCache>
            </c:numRef>
          </c:val>
          <c:extLst>
            <c:ext xmlns:c16="http://schemas.microsoft.com/office/drawing/2014/chart" uri="{C3380CC4-5D6E-409C-BE32-E72D297353CC}">
              <c16:uniqueId val="{00000000-DBF3-49A7-9C49-656AB02387AB}"/>
            </c:ext>
          </c:extLst>
        </c:ser>
        <c:dLbls>
          <c:showLegendKey val="0"/>
          <c:showVal val="0"/>
          <c:showCatName val="0"/>
          <c:showSerName val="0"/>
          <c:showPercent val="0"/>
          <c:showBubbleSize val="0"/>
        </c:dLbls>
        <c:gapWidth val="150"/>
        <c:shape val="box"/>
        <c:axId val="111921952"/>
        <c:axId val="111921592"/>
        <c:axId val="0"/>
      </c:bar3DChart>
      <c:catAx>
        <c:axId val="11192195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11921592"/>
        <c:crosses val="autoZero"/>
        <c:auto val="1"/>
        <c:lblAlgn val="ctr"/>
        <c:lblOffset val="100"/>
        <c:noMultiLvlLbl val="0"/>
      </c:catAx>
      <c:valAx>
        <c:axId val="1119215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119219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9D08EF-84DE-4E06-B6EC-A8A0266CABB2}"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da-DK"/>
        </a:p>
      </dgm:t>
    </dgm:pt>
    <dgm:pt modelId="{2D5756C7-4776-45D1-AF76-551BA92C6890}">
      <dgm:prSet phldrT="[Tekst]" custT="1"/>
      <dgm:spPr/>
      <dgm:t>
        <a:bodyPr/>
        <a:lstStyle/>
        <a:p>
          <a:r>
            <a:rPr lang="da-DK" sz="1400" dirty="0">
              <a:latin typeface="Verdana" panose="020B0604030504040204" pitchFamily="34" charset="0"/>
              <a:ea typeface="Verdana" panose="020B0604030504040204" pitchFamily="34" charset="0"/>
            </a:rPr>
            <a:t>Hverdagen</a:t>
          </a:r>
        </a:p>
        <a:p>
          <a:r>
            <a:rPr lang="da-DK" sz="1400" dirty="0">
              <a:latin typeface="Verdana" panose="020B0604030504040204" pitchFamily="34" charset="0"/>
              <a:ea typeface="Verdana" panose="020B0604030504040204" pitchFamily="34" charset="0"/>
            </a:rPr>
            <a:t>på arbejdspladsen</a:t>
          </a:r>
        </a:p>
      </dgm:t>
    </dgm:pt>
    <dgm:pt modelId="{5BCA9105-952F-4318-9E2E-C794D9493351}" type="parTrans" cxnId="{202FFD7D-778D-4199-979A-E5B9118611BE}">
      <dgm:prSet/>
      <dgm:spPr/>
      <dgm:t>
        <a:bodyPr/>
        <a:lstStyle/>
        <a:p>
          <a:endParaRPr lang="da-DK"/>
        </a:p>
      </dgm:t>
    </dgm:pt>
    <dgm:pt modelId="{07595565-3120-42F6-8D87-FD40C9FF59C4}" type="sibTrans" cxnId="{202FFD7D-778D-4199-979A-E5B9118611BE}">
      <dgm:prSet/>
      <dgm:spPr/>
      <dgm:t>
        <a:bodyPr/>
        <a:lstStyle/>
        <a:p>
          <a:endParaRPr lang="da-DK"/>
        </a:p>
      </dgm:t>
    </dgm:pt>
    <dgm:pt modelId="{00AC86B7-CB05-4156-866C-EBE2E7DDD7C9}">
      <dgm:prSet phldrT="[Tekst]" custT="1"/>
      <dgm:spPr/>
      <dgm:t>
        <a:bodyPr/>
        <a:lstStyle/>
        <a:p>
          <a:r>
            <a:rPr lang="da-DK" sz="1200" dirty="0">
              <a:latin typeface="Verdana" panose="020B0604030504040204" pitchFamily="34" charset="0"/>
              <a:ea typeface="Verdana" panose="020B0604030504040204" pitchFamily="34" charset="0"/>
            </a:rPr>
            <a:t>Sikkerhed og sundhed</a:t>
          </a:r>
        </a:p>
      </dgm:t>
    </dgm:pt>
    <dgm:pt modelId="{F9821D37-C8A2-4CA9-A7FD-3ACDC705AAF8}" type="parTrans" cxnId="{063D476C-5756-4251-97C6-9967695E4430}">
      <dgm:prSet/>
      <dgm:spPr/>
      <dgm:t>
        <a:bodyPr/>
        <a:lstStyle/>
        <a:p>
          <a:endParaRPr lang="da-DK"/>
        </a:p>
      </dgm:t>
    </dgm:pt>
    <dgm:pt modelId="{C83DA186-3EFA-449D-B1A4-A40688BDB4F1}" type="sibTrans" cxnId="{063D476C-5756-4251-97C6-9967695E4430}">
      <dgm:prSet/>
      <dgm:spPr/>
      <dgm:t>
        <a:bodyPr/>
        <a:lstStyle/>
        <a:p>
          <a:endParaRPr lang="da-DK"/>
        </a:p>
      </dgm:t>
    </dgm:pt>
    <dgm:pt modelId="{FCC4F4FC-CDEB-4F77-A03E-7A15BBBBFC4F}" type="pres">
      <dgm:prSet presAssocID="{E89D08EF-84DE-4E06-B6EC-A8A0266CABB2}" presName="Name0" presStyleCnt="0">
        <dgm:presLayoutVars>
          <dgm:chMax val="7"/>
          <dgm:resizeHandles val="exact"/>
        </dgm:presLayoutVars>
      </dgm:prSet>
      <dgm:spPr/>
    </dgm:pt>
    <dgm:pt modelId="{AB65A3FF-9F75-4901-987E-EAEE0028FE5C}" type="pres">
      <dgm:prSet presAssocID="{E89D08EF-84DE-4E06-B6EC-A8A0266CABB2}" presName="comp1" presStyleCnt="0"/>
      <dgm:spPr/>
    </dgm:pt>
    <dgm:pt modelId="{2B0F72C7-33D1-4231-BEB1-A3AAA4CA2F4D}" type="pres">
      <dgm:prSet presAssocID="{E89D08EF-84DE-4E06-B6EC-A8A0266CABB2}" presName="circle1" presStyleLbl="node1" presStyleIdx="0" presStyleCnt="2"/>
      <dgm:spPr/>
    </dgm:pt>
    <dgm:pt modelId="{47E3E8A0-7EE8-4FC9-BC9C-2B81E289E0BA}" type="pres">
      <dgm:prSet presAssocID="{E89D08EF-84DE-4E06-B6EC-A8A0266CABB2}" presName="c1text" presStyleLbl="node1" presStyleIdx="0" presStyleCnt="2">
        <dgm:presLayoutVars>
          <dgm:bulletEnabled val="1"/>
        </dgm:presLayoutVars>
      </dgm:prSet>
      <dgm:spPr/>
    </dgm:pt>
    <dgm:pt modelId="{9F084D91-9162-4140-90BE-92BF5FD0021F}" type="pres">
      <dgm:prSet presAssocID="{E89D08EF-84DE-4E06-B6EC-A8A0266CABB2}" presName="comp2" presStyleCnt="0"/>
      <dgm:spPr/>
    </dgm:pt>
    <dgm:pt modelId="{2C94CFA9-E13E-4A05-B36F-5F003C6EDA8C}" type="pres">
      <dgm:prSet presAssocID="{E89D08EF-84DE-4E06-B6EC-A8A0266CABB2}" presName="circle2" presStyleLbl="node1" presStyleIdx="1" presStyleCnt="2" custScaleX="56456" custScaleY="52959" custLinFactNeighborX="0" custLinFactNeighborY="30619"/>
      <dgm:spPr/>
    </dgm:pt>
    <dgm:pt modelId="{BD00F551-9F32-4327-A2AB-241E401D9D7B}" type="pres">
      <dgm:prSet presAssocID="{E89D08EF-84DE-4E06-B6EC-A8A0266CABB2}" presName="c2text" presStyleLbl="node1" presStyleIdx="1" presStyleCnt="2">
        <dgm:presLayoutVars>
          <dgm:bulletEnabled val="1"/>
        </dgm:presLayoutVars>
      </dgm:prSet>
      <dgm:spPr/>
    </dgm:pt>
  </dgm:ptLst>
  <dgm:cxnLst>
    <dgm:cxn modelId="{063D476C-5756-4251-97C6-9967695E4430}" srcId="{E89D08EF-84DE-4E06-B6EC-A8A0266CABB2}" destId="{00AC86B7-CB05-4156-866C-EBE2E7DDD7C9}" srcOrd="1" destOrd="0" parTransId="{F9821D37-C8A2-4CA9-A7FD-3ACDC705AAF8}" sibTransId="{C83DA186-3EFA-449D-B1A4-A40688BDB4F1}"/>
    <dgm:cxn modelId="{202FFD7D-778D-4199-979A-E5B9118611BE}" srcId="{E89D08EF-84DE-4E06-B6EC-A8A0266CABB2}" destId="{2D5756C7-4776-45D1-AF76-551BA92C6890}" srcOrd="0" destOrd="0" parTransId="{5BCA9105-952F-4318-9E2E-C794D9493351}" sibTransId="{07595565-3120-42F6-8D87-FD40C9FF59C4}"/>
    <dgm:cxn modelId="{3A125DA0-170D-4DFA-9D4E-641ECC242680}" type="presOf" srcId="{E89D08EF-84DE-4E06-B6EC-A8A0266CABB2}" destId="{FCC4F4FC-CDEB-4F77-A03E-7A15BBBBFC4F}" srcOrd="0" destOrd="0" presId="urn:microsoft.com/office/officeart/2005/8/layout/venn2"/>
    <dgm:cxn modelId="{110255AB-42C1-4DBF-8A2F-450B170F706C}" type="presOf" srcId="{00AC86B7-CB05-4156-866C-EBE2E7DDD7C9}" destId="{2C94CFA9-E13E-4A05-B36F-5F003C6EDA8C}" srcOrd="0" destOrd="0" presId="urn:microsoft.com/office/officeart/2005/8/layout/venn2"/>
    <dgm:cxn modelId="{4C343CD8-1986-480C-969C-974029A4E397}" type="presOf" srcId="{2D5756C7-4776-45D1-AF76-551BA92C6890}" destId="{47E3E8A0-7EE8-4FC9-BC9C-2B81E289E0BA}" srcOrd="1" destOrd="0" presId="urn:microsoft.com/office/officeart/2005/8/layout/venn2"/>
    <dgm:cxn modelId="{B05737E6-2703-4898-A601-04B90B96EBF2}" type="presOf" srcId="{2D5756C7-4776-45D1-AF76-551BA92C6890}" destId="{2B0F72C7-33D1-4231-BEB1-A3AAA4CA2F4D}" srcOrd="0" destOrd="0" presId="urn:microsoft.com/office/officeart/2005/8/layout/venn2"/>
    <dgm:cxn modelId="{F464BAF9-A727-4099-BBEE-56F95F2035FA}" type="presOf" srcId="{00AC86B7-CB05-4156-866C-EBE2E7DDD7C9}" destId="{BD00F551-9F32-4327-A2AB-241E401D9D7B}" srcOrd="1" destOrd="0" presId="urn:microsoft.com/office/officeart/2005/8/layout/venn2"/>
    <dgm:cxn modelId="{B835D1CD-D7B3-4F90-B96A-A17C2CBD38CC}" type="presParOf" srcId="{FCC4F4FC-CDEB-4F77-A03E-7A15BBBBFC4F}" destId="{AB65A3FF-9F75-4901-987E-EAEE0028FE5C}" srcOrd="0" destOrd="0" presId="urn:microsoft.com/office/officeart/2005/8/layout/venn2"/>
    <dgm:cxn modelId="{C586F0A5-2B18-4996-9F41-07B6E9F13B7F}" type="presParOf" srcId="{AB65A3FF-9F75-4901-987E-EAEE0028FE5C}" destId="{2B0F72C7-33D1-4231-BEB1-A3AAA4CA2F4D}" srcOrd="0" destOrd="0" presId="urn:microsoft.com/office/officeart/2005/8/layout/venn2"/>
    <dgm:cxn modelId="{9C6FC579-E1FE-49C7-838E-03258E312EF1}" type="presParOf" srcId="{AB65A3FF-9F75-4901-987E-EAEE0028FE5C}" destId="{47E3E8A0-7EE8-4FC9-BC9C-2B81E289E0BA}" srcOrd="1" destOrd="0" presId="urn:microsoft.com/office/officeart/2005/8/layout/venn2"/>
    <dgm:cxn modelId="{E23B2AAC-EBE7-4C37-B44D-D35694C8CC09}" type="presParOf" srcId="{FCC4F4FC-CDEB-4F77-A03E-7A15BBBBFC4F}" destId="{9F084D91-9162-4140-90BE-92BF5FD0021F}" srcOrd="1" destOrd="0" presId="urn:microsoft.com/office/officeart/2005/8/layout/venn2"/>
    <dgm:cxn modelId="{610C61E8-7712-4BE1-94E4-05A5870C36E4}" type="presParOf" srcId="{9F084D91-9162-4140-90BE-92BF5FD0021F}" destId="{2C94CFA9-E13E-4A05-B36F-5F003C6EDA8C}" srcOrd="0" destOrd="0" presId="urn:microsoft.com/office/officeart/2005/8/layout/venn2"/>
    <dgm:cxn modelId="{D96EDD09-7417-4247-A5FB-A6D774D0A3D5}" type="presParOf" srcId="{9F084D91-9162-4140-90BE-92BF5FD0021F}" destId="{BD00F551-9F32-4327-A2AB-241E401D9D7B}" srcOrd="1" destOrd="0" presId="urn:microsoft.com/office/officeart/2005/8/layout/ven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0F72C7-33D1-4231-BEB1-A3AAA4CA2F4D}">
      <dsp:nvSpPr>
        <dsp:cNvPr id="0" name=""/>
        <dsp:cNvSpPr/>
      </dsp:nvSpPr>
      <dsp:spPr>
        <a:xfrm>
          <a:off x="1016000" y="0"/>
          <a:ext cx="4064000" cy="40640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da-DK" sz="1400" kern="1200" dirty="0">
              <a:latin typeface="Verdana" panose="020B0604030504040204" pitchFamily="34" charset="0"/>
              <a:ea typeface="Verdana" panose="020B0604030504040204" pitchFamily="34" charset="0"/>
            </a:rPr>
            <a:t>Hverdagen</a:t>
          </a:r>
        </a:p>
        <a:p>
          <a:pPr marL="0" lvl="0" indent="0" algn="ctr" defTabSz="622300">
            <a:lnSpc>
              <a:spcPct val="90000"/>
            </a:lnSpc>
            <a:spcBef>
              <a:spcPct val="0"/>
            </a:spcBef>
            <a:spcAft>
              <a:spcPct val="35000"/>
            </a:spcAft>
            <a:buNone/>
          </a:pPr>
          <a:r>
            <a:rPr lang="da-DK" sz="1400" kern="1200" dirty="0">
              <a:latin typeface="Verdana" panose="020B0604030504040204" pitchFamily="34" charset="0"/>
              <a:ea typeface="Verdana" panose="020B0604030504040204" pitchFamily="34" charset="0"/>
            </a:rPr>
            <a:t>på arbejdspladsen</a:t>
          </a:r>
        </a:p>
      </dsp:txBody>
      <dsp:txXfrm>
        <a:off x="1981200" y="304800"/>
        <a:ext cx="2133600" cy="690880"/>
      </dsp:txXfrm>
    </dsp:sp>
    <dsp:sp modelId="{2C94CFA9-E13E-4A05-B36F-5F003C6EDA8C}">
      <dsp:nvSpPr>
        <dsp:cNvPr id="0" name=""/>
        <dsp:cNvSpPr/>
      </dsp:nvSpPr>
      <dsp:spPr>
        <a:xfrm>
          <a:off x="2187610" y="2449809"/>
          <a:ext cx="1720778" cy="161419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da-DK" sz="1200" kern="1200" dirty="0">
              <a:latin typeface="Verdana" panose="020B0604030504040204" pitchFamily="34" charset="0"/>
              <a:ea typeface="Verdana" panose="020B0604030504040204" pitchFamily="34" charset="0"/>
            </a:rPr>
            <a:t>Sikkerhed og sundhed</a:t>
          </a:r>
        </a:p>
      </dsp:txBody>
      <dsp:txXfrm>
        <a:off x="2439612" y="2853357"/>
        <a:ext cx="1216774" cy="807095"/>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A98432CF-99FA-714B-9C22-2FF1E0B2B7B9}"/>
              </a:ext>
            </a:extLst>
          </p:cNvPr>
          <p:cNvSpPr>
            <a:spLocks noGrp="1"/>
          </p:cNvSpPr>
          <p:nvPr>
            <p:ph type="hdr" sz="quarter"/>
          </p:nvPr>
        </p:nvSpPr>
        <p:spPr>
          <a:xfrm>
            <a:off x="1" y="3"/>
            <a:ext cx="2945659" cy="498055"/>
          </a:xfrm>
          <a:prstGeom prst="rect">
            <a:avLst/>
          </a:prstGeom>
        </p:spPr>
        <p:txBody>
          <a:bodyPr vert="horz" lIns="91440" tIns="45720" rIns="91440" bIns="45720" rtlCol="0"/>
          <a:lstStyle>
            <a:lvl1pPr algn="l">
              <a:defRPr sz="1200"/>
            </a:lvl1pPr>
          </a:lstStyle>
          <a:p>
            <a:endParaRPr lang="da-DK"/>
          </a:p>
        </p:txBody>
      </p:sp>
      <p:sp>
        <p:nvSpPr>
          <p:cNvPr id="3" name="Pladsholder til dato 2">
            <a:extLst>
              <a:ext uri="{FF2B5EF4-FFF2-40B4-BE49-F238E27FC236}">
                <a16:creationId xmlns:a16="http://schemas.microsoft.com/office/drawing/2014/main" id="{3590EABE-F498-FD45-AFB7-F278D3995E08}"/>
              </a:ext>
            </a:extLst>
          </p:cNvPr>
          <p:cNvSpPr>
            <a:spLocks noGrp="1"/>
          </p:cNvSpPr>
          <p:nvPr>
            <p:ph type="dt" sz="quarter" idx="1"/>
          </p:nvPr>
        </p:nvSpPr>
        <p:spPr>
          <a:xfrm>
            <a:off x="3850445" y="3"/>
            <a:ext cx="2945659" cy="498055"/>
          </a:xfrm>
          <a:prstGeom prst="rect">
            <a:avLst/>
          </a:prstGeom>
        </p:spPr>
        <p:txBody>
          <a:bodyPr vert="horz" lIns="91440" tIns="45720" rIns="91440" bIns="45720" rtlCol="0"/>
          <a:lstStyle>
            <a:lvl1pPr algn="r">
              <a:defRPr sz="1200"/>
            </a:lvl1pPr>
          </a:lstStyle>
          <a:p>
            <a:fld id="{AD04A13F-BD4B-3141-B44B-388236541F56}" type="datetimeFigureOut">
              <a:rPr lang="da-DK" smtClean="0"/>
              <a:t>11-09-2025</a:t>
            </a:fld>
            <a:endParaRPr lang="da-DK"/>
          </a:p>
        </p:txBody>
      </p:sp>
      <p:sp>
        <p:nvSpPr>
          <p:cNvPr id="4" name="Pladsholder til sidefod 3">
            <a:extLst>
              <a:ext uri="{FF2B5EF4-FFF2-40B4-BE49-F238E27FC236}">
                <a16:creationId xmlns:a16="http://schemas.microsoft.com/office/drawing/2014/main" id="{DD5B0BEC-12A0-DA48-A723-D04590E2C2D3}"/>
              </a:ext>
            </a:extLst>
          </p:cNvPr>
          <p:cNvSpPr>
            <a:spLocks noGrp="1"/>
          </p:cNvSpPr>
          <p:nvPr>
            <p:ph type="ftr" sz="quarter" idx="2"/>
          </p:nvPr>
        </p:nvSpPr>
        <p:spPr>
          <a:xfrm>
            <a:off x="1" y="9428586"/>
            <a:ext cx="2945659" cy="498054"/>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a:extLst>
              <a:ext uri="{FF2B5EF4-FFF2-40B4-BE49-F238E27FC236}">
                <a16:creationId xmlns:a16="http://schemas.microsoft.com/office/drawing/2014/main" id="{A90D02BE-ED6B-D949-89AF-1BFA4315BA8C}"/>
              </a:ext>
            </a:extLst>
          </p:cNvPr>
          <p:cNvSpPr>
            <a:spLocks noGrp="1"/>
          </p:cNvSpPr>
          <p:nvPr>
            <p:ph type="sldNum" sz="quarter" idx="3"/>
          </p:nvPr>
        </p:nvSpPr>
        <p:spPr>
          <a:xfrm>
            <a:off x="3850445" y="9428586"/>
            <a:ext cx="2945659" cy="498054"/>
          </a:xfrm>
          <a:prstGeom prst="rect">
            <a:avLst/>
          </a:prstGeom>
        </p:spPr>
        <p:txBody>
          <a:bodyPr vert="horz" lIns="91440" tIns="45720" rIns="91440" bIns="45720" rtlCol="0" anchor="b"/>
          <a:lstStyle>
            <a:lvl1pPr algn="r">
              <a:defRPr sz="1200"/>
            </a:lvl1pPr>
          </a:lstStyle>
          <a:p>
            <a:fld id="{435B611E-860B-2E48-BED5-C5249E6A0122}" type="slidenum">
              <a:rPr lang="da-DK" smtClean="0"/>
              <a:t>‹nr.›</a:t>
            </a:fld>
            <a:endParaRPr lang="da-DK"/>
          </a:p>
        </p:txBody>
      </p:sp>
    </p:spTree>
    <p:extLst>
      <p:ext uri="{BB962C8B-B14F-4D97-AF65-F5344CB8AC3E}">
        <p14:creationId xmlns:p14="http://schemas.microsoft.com/office/powerpoint/2010/main" val="22008089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3"/>
            <a:ext cx="2945659" cy="49805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5" y="3"/>
            <a:ext cx="2945659" cy="498055"/>
          </a:xfrm>
          <a:prstGeom prst="rect">
            <a:avLst/>
          </a:prstGeom>
        </p:spPr>
        <p:txBody>
          <a:bodyPr vert="horz" lIns="91440" tIns="45720" rIns="91440" bIns="45720" rtlCol="0"/>
          <a:lstStyle>
            <a:lvl1pPr algn="r">
              <a:defRPr sz="1200"/>
            </a:lvl1pPr>
          </a:lstStyle>
          <a:p>
            <a:fld id="{C788BF56-EDF0-3340-9A99-15E2CA00C18D}" type="datetimeFigureOut">
              <a:rPr lang="en-US" smtClean="0"/>
              <a:t>9/11/2025</a:t>
            </a:fld>
            <a:endParaRPr lang="en-US"/>
          </a:p>
        </p:txBody>
      </p:sp>
      <p:sp>
        <p:nvSpPr>
          <p:cNvPr id="4" name="Slide Image Placeholder 3"/>
          <p:cNvSpPr>
            <a:spLocks noGrp="1" noRot="1" noChangeAspect="1"/>
          </p:cNvSpPr>
          <p:nvPr>
            <p:ph type="sldImg" idx="2"/>
          </p:nvPr>
        </p:nvSpPr>
        <p:spPr>
          <a:xfrm>
            <a:off x="1166813" y="1239838"/>
            <a:ext cx="4464050"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8"/>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428586"/>
            <a:ext cx="2945659" cy="49805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5" y="9428586"/>
            <a:ext cx="2945659" cy="498054"/>
          </a:xfrm>
          <a:prstGeom prst="rect">
            <a:avLst/>
          </a:prstGeom>
        </p:spPr>
        <p:txBody>
          <a:bodyPr vert="horz" lIns="91440" tIns="45720" rIns="91440" bIns="45720" rtlCol="0" anchor="b"/>
          <a:lstStyle>
            <a:lvl1pPr algn="r">
              <a:defRPr sz="1200"/>
            </a:lvl1pPr>
          </a:lstStyle>
          <a:p>
            <a:fld id="{742F3E35-D05A-0B4D-8A8D-2D341D25460C}" type="slidenum">
              <a:rPr lang="en-US" smtClean="0"/>
              <a:t>‹nr.›</a:t>
            </a:fld>
            <a:endParaRPr lang="en-US"/>
          </a:p>
        </p:txBody>
      </p:sp>
    </p:spTree>
    <p:extLst>
      <p:ext uri="{BB962C8B-B14F-4D97-AF65-F5344CB8AC3E}">
        <p14:creationId xmlns:p14="http://schemas.microsoft.com/office/powerpoint/2010/main" val="689461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youtube.com/watch?v=ymXG2uKWG3A"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Flyt fokus</a:t>
            </a:r>
            <a:r>
              <a:rPr lang="da-DK" baseline="0" dirty="0"/>
              <a:t> fra indhold og form til deltagernes UDBYTTE!!!!</a:t>
            </a:r>
            <a:endParaRPr lang="da-DK" dirty="0"/>
          </a:p>
        </p:txBody>
      </p:sp>
      <p:sp>
        <p:nvSpPr>
          <p:cNvPr id="4" name="Pladsholder til slidenummer 3"/>
          <p:cNvSpPr>
            <a:spLocks noGrp="1"/>
          </p:cNvSpPr>
          <p:nvPr>
            <p:ph type="sldNum" sz="quarter" idx="10"/>
          </p:nvPr>
        </p:nvSpPr>
        <p:spPr/>
        <p:txBody>
          <a:bodyPr/>
          <a:lstStyle/>
          <a:p>
            <a:fld id="{742F3E35-D05A-0B4D-8A8D-2D341D25460C}" type="slidenum">
              <a:rPr lang="en-US" smtClean="0"/>
              <a:t>1</a:t>
            </a:fld>
            <a:endParaRPr lang="en-US"/>
          </a:p>
        </p:txBody>
      </p:sp>
    </p:spTree>
    <p:extLst>
      <p:ext uri="{BB962C8B-B14F-4D97-AF65-F5344CB8AC3E}">
        <p14:creationId xmlns:p14="http://schemas.microsoft.com/office/powerpoint/2010/main" val="1440387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42F3E35-D05A-0B4D-8A8D-2D341D25460C}" type="slidenum">
              <a:rPr lang="en-US" smtClean="0"/>
              <a:t>11</a:t>
            </a:fld>
            <a:endParaRPr lang="en-US"/>
          </a:p>
        </p:txBody>
      </p:sp>
    </p:spTree>
    <p:extLst>
      <p:ext uri="{BB962C8B-B14F-4D97-AF65-F5344CB8AC3E}">
        <p14:creationId xmlns:p14="http://schemas.microsoft.com/office/powerpoint/2010/main" val="615901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vil måske få oplevelsen af at arbejdet med </a:t>
            </a:r>
            <a:r>
              <a:rPr lang="da-DK" baseline="0" dirty="0"/>
              <a:t>arbejdsmiljø er en langt større opgave end I havde forestillet jer – men det er fordi at vi zoomer helt ind på sundhed og sikkerhed i på dette forløb, hvor det før var en del af hverdagen på arbejdspladsen, er det nu 100% omdrejningspunktet.</a:t>
            </a:r>
            <a:endParaRPr lang="da-DK" dirty="0"/>
          </a:p>
        </p:txBody>
      </p:sp>
      <p:sp>
        <p:nvSpPr>
          <p:cNvPr id="4" name="Pladsholder til slidenummer 3"/>
          <p:cNvSpPr>
            <a:spLocks noGrp="1"/>
          </p:cNvSpPr>
          <p:nvPr>
            <p:ph type="sldNum" sz="quarter" idx="10"/>
          </p:nvPr>
        </p:nvSpPr>
        <p:spPr/>
        <p:txBody>
          <a:bodyPr/>
          <a:lstStyle/>
          <a:p>
            <a:fld id="{742F3E35-D05A-0B4D-8A8D-2D341D25460C}" type="slidenum">
              <a:rPr lang="en-US" smtClean="0"/>
              <a:t>14</a:t>
            </a:fld>
            <a:endParaRPr lang="en-US"/>
          </a:p>
        </p:txBody>
      </p:sp>
    </p:spTree>
    <p:extLst>
      <p:ext uri="{BB962C8B-B14F-4D97-AF65-F5344CB8AC3E}">
        <p14:creationId xmlns:p14="http://schemas.microsoft.com/office/powerpoint/2010/main" val="2206537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742F3E35-D05A-0B4D-8A8D-2D341D25460C}" type="slidenum">
              <a:rPr lang="en-US" smtClean="0"/>
              <a:t>15</a:t>
            </a:fld>
            <a:endParaRPr lang="en-US"/>
          </a:p>
        </p:txBody>
      </p:sp>
    </p:spTree>
    <p:extLst>
      <p:ext uri="{BB962C8B-B14F-4D97-AF65-F5344CB8AC3E}">
        <p14:creationId xmlns:p14="http://schemas.microsoft.com/office/powerpoint/2010/main" val="3619428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Flyt fokus</a:t>
            </a:r>
            <a:r>
              <a:rPr lang="da-DK" baseline="0" dirty="0"/>
              <a:t> fra indhold og form til deltagernes UDBYTTE!!!!</a:t>
            </a:r>
            <a:endParaRPr lang="da-DK" dirty="0"/>
          </a:p>
        </p:txBody>
      </p:sp>
      <p:sp>
        <p:nvSpPr>
          <p:cNvPr id="4" name="Pladsholder til slidenummer 3"/>
          <p:cNvSpPr>
            <a:spLocks noGrp="1"/>
          </p:cNvSpPr>
          <p:nvPr>
            <p:ph type="sldNum" sz="quarter" idx="10"/>
          </p:nvPr>
        </p:nvSpPr>
        <p:spPr/>
        <p:txBody>
          <a:bodyPr/>
          <a:lstStyle/>
          <a:p>
            <a:fld id="{742F3E35-D05A-0B4D-8A8D-2D341D25460C}" type="slidenum">
              <a:rPr lang="en-US" smtClean="0"/>
              <a:t>16</a:t>
            </a:fld>
            <a:endParaRPr lang="en-US"/>
          </a:p>
        </p:txBody>
      </p:sp>
    </p:spTree>
    <p:extLst>
      <p:ext uri="{BB962C8B-B14F-4D97-AF65-F5344CB8AC3E}">
        <p14:creationId xmlns:p14="http://schemas.microsoft.com/office/powerpoint/2010/main" val="1584626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aseline="0" dirty="0" err="1"/>
              <a:t>Tiddstager</a:t>
            </a:r>
            <a:r>
              <a:rPr lang="da-DK" baseline="0" dirty="0"/>
              <a:t>!!!</a:t>
            </a:r>
          </a:p>
          <a:p>
            <a:r>
              <a:rPr lang="da-DK" baseline="0" dirty="0"/>
              <a:t>9.50: Spørg ind til de vigtigste ”byggesten” i et godt arbejdsmiljø under ferniseringen – OG – hvad der eksempelvis kan være behov for på præcis din arbejdsplads for at opnå ”et udsagn”.</a:t>
            </a:r>
          </a:p>
          <a:p>
            <a:r>
              <a:rPr lang="da-DK" baseline="0" dirty="0"/>
              <a:t>Arbejdsmiljø sker når og imens kerneopgaven løses. De udsagn de ønsker mere viden om noteres i logbogen, der samles op på det i slutningen af uddannelsen med en øvelse ”hvordan opnår du den manglende viden”….</a:t>
            </a:r>
            <a:endParaRPr lang="da-DK" dirty="0"/>
          </a:p>
        </p:txBody>
      </p:sp>
      <p:sp>
        <p:nvSpPr>
          <p:cNvPr id="4" name="Pladsholder til slidenummer 3"/>
          <p:cNvSpPr>
            <a:spLocks noGrp="1"/>
          </p:cNvSpPr>
          <p:nvPr>
            <p:ph type="sldNum" sz="quarter" idx="10"/>
          </p:nvPr>
        </p:nvSpPr>
        <p:spPr/>
        <p:txBody>
          <a:bodyPr/>
          <a:lstStyle/>
          <a:p>
            <a:fld id="{742F3E35-D05A-0B4D-8A8D-2D341D25460C}" type="slidenum">
              <a:rPr lang="en-US" smtClean="0"/>
              <a:t>17</a:t>
            </a:fld>
            <a:endParaRPr lang="en-US"/>
          </a:p>
        </p:txBody>
      </p:sp>
    </p:spTree>
    <p:extLst>
      <p:ext uri="{BB962C8B-B14F-4D97-AF65-F5344CB8AC3E}">
        <p14:creationId xmlns:p14="http://schemas.microsoft.com/office/powerpoint/2010/main" val="8620173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Husk</a:t>
            </a:r>
            <a:r>
              <a:rPr lang="da-DK" baseline="0" dirty="0"/>
              <a:t> at spørge ind til de vigtigste indsatser i et godt arbejdsmiljø under ferniseringen – OG – hvad der eksempelvis kan være behov for på præcis din arbejdsplads for at opnå ”et udsagn”.</a:t>
            </a:r>
          </a:p>
          <a:p>
            <a:r>
              <a:rPr lang="da-DK" baseline="0" dirty="0"/>
              <a:t>De udsagn de ønsker mere viden om noteres i logbogen, der samles op på det i slutningen af uddannelsen med en øvelse ”hvordan opnår du den manglende viden”….</a:t>
            </a:r>
            <a:endParaRPr lang="da-DK" dirty="0"/>
          </a:p>
        </p:txBody>
      </p:sp>
      <p:sp>
        <p:nvSpPr>
          <p:cNvPr id="4" name="Pladsholder til slidenummer 3"/>
          <p:cNvSpPr>
            <a:spLocks noGrp="1"/>
          </p:cNvSpPr>
          <p:nvPr>
            <p:ph type="sldNum" sz="quarter" idx="10"/>
          </p:nvPr>
        </p:nvSpPr>
        <p:spPr/>
        <p:txBody>
          <a:bodyPr/>
          <a:lstStyle/>
          <a:p>
            <a:fld id="{742F3E35-D05A-0B4D-8A8D-2D341D25460C}" type="slidenum">
              <a:rPr lang="en-US" smtClean="0"/>
              <a:t>19</a:t>
            </a:fld>
            <a:endParaRPr lang="en-US"/>
          </a:p>
        </p:txBody>
      </p:sp>
    </p:spTree>
    <p:extLst>
      <p:ext uri="{BB962C8B-B14F-4D97-AF65-F5344CB8AC3E}">
        <p14:creationId xmlns:p14="http://schemas.microsoft.com/office/powerpoint/2010/main" val="1350393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CBEDB-261C-2B45-E6E7-64BE6AD903E2}"/>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7DB4AE6D-6FE2-9760-55B9-3283C2976C9B}"/>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3CF7BF07-035E-E086-B8E7-BF576AD7F4AC}"/>
              </a:ext>
            </a:extLst>
          </p:cNvPr>
          <p:cNvSpPr>
            <a:spLocks noGrp="1"/>
          </p:cNvSpPr>
          <p:nvPr>
            <p:ph type="body" idx="1"/>
          </p:nvPr>
        </p:nvSpPr>
        <p:spPr/>
        <p:txBody>
          <a:bodyPr/>
          <a:lstStyle/>
          <a:p>
            <a:r>
              <a:rPr lang="da-DK" dirty="0"/>
              <a:t>11.05 – godt vejr – gåtur og drøft læringspointer</a:t>
            </a:r>
          </a:p>
        </p:txBody>
      </p:sp>
      <p:sp>
        <p:nvSpPr>
          <p:cNvPr id="4" name="Pladsholder til slidenummer 3">
            <a:extLst>
              <a:ext uri="{FF2B5EF4-FFF2-40B4-BE49-F238E27FC236}">
                <a16:creationId xmlns:a16="http://schemas.microsoft.com/office/drawing/2014/main" id="{37D522C8-2ED4-883D-C2E1-732F30562BD4}"/>
              </a:ext>
            </a:extLst>
          </p:cNvPr>
          <p:cNvSpPr>
            <a:spLocks noGrp="1"/>
          </p:cNvSpPr>
          <p:nvPr>
            <p:ph type="sldNum" sz="quarter" idx="10"/>
          </p:nvPr>
        </p:nvSpPr>
        <p:spPr/>
        <p:txBody>
          <a:bodyPr/>
          <a:lstStyle/>
          <a:p>
            <a:fld id="{742F3E35-D05A-0B4D-8A8D-2D341D25460C}" type="slidenum">
              <a:rPr lang="en-US" smtClean="0"/>
              <a:t>20</a:t>
            </a:fld>
            <a:endParaRPr lang="en-US"/>
          </a:p>
        </p:txBody>
      </p:sp>
    </p:spTree>
    <p:extLst>
      <p:ext uri="{BB962C8B-B14F-4D97-AF65-F5344CB8AC3E}">
        <p14:creationId xmlns:p14="http://schemas.microsoft.com/office/powerpoint/2010/main" val="8982300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Flyt fokus</a:t>
            </a:r>
            <a:r>
              <a:rPr lang="da-DK" baseline="0" dirty="0"/>
              <a:t> fra indhold og form til deltagernes UDBYTTE!!!!</a:t>
            </a:r>
            <a:endParaRPr lang="da-DK" dirty="0"/>
          </a:p>
        </p:txBody>
      </p:sp>
      <p:sp>
        <p:nvSpPr>
          <p:cNvPr id="4" name="Pladsholder til slidenummer 3"/>
          <p:cNvSpPr>
            <a:spLocks noGrp="1"/>
          </p:cNvSpPr>
          <p:nvPr>
            <p:ph type="sldNum" sz="quarter" idx="10"/>
          </p:nvPr>
        </p:nvSpPr>
        <p:spPr/>
        <p:txBody>
          <a:bodyPr/>
          <a:lstStyle/>
          <a:p>
            <a:fld id="{742F3E35-D05A-0B4D-8A8D-2D341D25460C}" type="slidenum">
              <a:rPr lang="en-US" smtClean="0"/>
              <a:t>21</a:t>
            </a:fld>
            <a:endParaRPr lang="en-US"/>
          </a:p>
        </p:txBody>
      </p:sp>
    </p:spTree>
    <p:extLst>
      <p:ext uri="{BB962C8B-B14F-4D97-AF65-F5344CB8AC3E}">
        <p14:creationId xmlns:p14="http://schemas.microsoft.com/office/powerpoint/2010/main" val="683084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457200" lvl="0" indent="-457200">
              <a:buFont typeface="Arial" panose="020B0604020202020204" pitchFamily="34" charset="0"/>
              <a:buChar char="•"/>
            </a:pPr>
            <a:r>
              <a:rPr lang="da-DK" sz="1200" dirty="0">
                <a:latin typeface="Verdana" panose="020B0604030504040204" pitchFamily="34" charset="0"/>
                <a:ea typeface="Verdana" panose="020B0604030504040204" pitchFamily="34" charset="0"/>
                <a:cs typeface="Verdana" panose="020B0604030504040204" pitchFamily="34" charset="0"/>
              </a:rPr>
              <a:t>Tidligere primært fokus på fysiske belastninger</a:t>
            </a:r>
          </a:p>
          <a:p>
            <a:pPr marL="457200" lvl="0" indent="-457200">
              <a:buFont typeface="Arial" panose="020B0604020202020204" pitchFamily="34" charset="0"/>
              <a:buChar char="•"/>
            </a:pPr>
            <a:r>
              <a:rPr lang="da-DK" sz="1200" dirty="0">
                <a:latin typeface="Verdana" panose="020B0604030504040204" pitchFamily="34" charset="0"/>
                <a:ea typeface="Verdana" panose="020B0604030504040204" pitchFamily="34" charset="0"/>
                <a:cs typeface="Verdana" panose="020B0604030504040204" pitchFamily="34" charset="0"/>
              </a:rPr>
              <a:t>I 90’erne kom de psykiske faktorer i fokus</a:t>
            </a:r>
          </a:p>
          <a:p>
            <a:pPr marL="457200" lvl="0" indent="-457200">
              <a:buFont typeface="Arial" panose="020B0604020202020204" pitchFamily="34" charset="0"/>
              <a:buChar char="•"/>
            </a:pPr>
            <a:r>
              <a:rPr lang="da-DK" sz="1200" dirty="0">
                <a:latin typeface="Verdana" panose="020B0604030504040204" pitchFamily="34" charset="0"/>
                <a:ea typeface="Verdana" panose="020B0604030504040204" pitchFamily="34" charset="0"/>
                <a:cs typeface="Verdana" panose="020B0604030504040204" pitchFamily="34" charset="0"/>
              </a:rPr>
              <a:t>Senest fokus på relationer mellem mennesker</a:t>
            </a:r>
          </a:p>
          <a:p>
            <a:r>
              <a:rPr lang="da-DK" dirty="0"/>
              <a:t>Ikke statisk – følger samfundsudviklingen.</a:t>
            </a:r>
          </a:p>
        </p:txBody>
      </p:sp>
      <p:sp>
        <p:nvSpPr>
          <p:cNvPr id="4" name="Pladsholder til slidenummer 3"/>
          <p:cNvSpPr>
            <a:spLocks noGrp="1"/>
          </p:cNvSpPr>
          <p:nvPr>
            <p:ph type="sldNum" sz="quarter" idx="10"/>
          </p:nvPr>
        </p:nvSpPr>
        <p:spPr/>
        <p:txBody>
          <a:bodyPr/>
          <a:lstStyle/>
          <a:p>
            <a:fld id="{742F3E35-D05A-0B4D-8A8D-2D341D25460C}" type="slidenum">
              <a:rPr lang="en-US" smtClean="0"/>
              <a:t>22</a:t>
            </a:fld>
            <a:endParaRPr lang="en-US"/>
          </a:p>
        </p:txBody>
      </p:sp>
    </p:spTree>
    <p:extLst>
      <p:ext uri="{BB962C8B-B14F-4D97-AF65-F5344CB8AC3E}">
        <p14:creationId xmlns:p14="http://schemas.microsoft.com/office/powerpoint/2010/main" val="3105866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Børn og unge helt ned til 6 års alderen arbejdede i industrien. </a:t>
            </a:r>
          </a:p>
          <a:p>
            <a:r>
              <a:rPr lang="da-DK" dirty="0"/>
              <a:t>Kulminearbejderen udsættes for</a:t>
            </a:r>
            <a:r>
              <a:rPr lang="da-DK" sz="1200" b="0" i="0" kern="1200" dirty="0">
                <a:solidFill>
                  <a:schemeClr val="tx1"/>
                </a:solidFill>
                <a:effectLst/>
                <a:latin typeface="+mn-lt"/>
                <a:ea typeface="+mn-ea"/>
                <a:cs typeface="+mn-cs"/>
              </a:rPr>
              <a:t> massive CO2-, kulilte- og </a:t>
            </a:r>
            <a:r>
              <a:rPr lang="da-DK" sz="1200" b="0" i="0" kern="1200" dirty="0" err="1">
                <a:solidFill>
                  <a:schemeClr val="tx1"/>
                </a:solidFill>
                <a:effectLst/>
                <a:latin typeface="+mn-lt"/>
                <a:ea typeface="+mn-ea"/>
                <a:cs typeface="+mn-cs"/>
              </a:rPr>
              <a:t>methan</a:t>
            </a:r>
            <a:r>
              <a:rPr lang="da-DK" sz="1200" b="0" i="0" kern="1200" dirty="0">
                <a:solidFill>
                  <a:schemeClr val="tx1"/>
                </a:solidFill>
                <a:effectLst/>
                <a:latin typeface="+mn-lt"/>
                <a:ea typeface="+mn-ea"/>
                <a:cs typeface="+mn-cs"/>
              </a:rPr>
              <a:t>-gas udslip.</a:t>
            </a:r>
            <a:endParaRPr lang="da-DK" dirty="0"/>
          </a:p>
        </p:txBody>
      </p:sp>
      <p:sp>
        <p:nvSpPr>
          <p:cNvPr id="4" name="Pladsholder til slidenummer 3"/>
          <p:cNvSpPr>
            <a:spLocks noGrp="1"/>
          </p:cNvSpPr>
          <p:nvPr>
            <p:ph type="sldNum" sz="quarter" idx="10"/>
          </p:nvPr>
        </p:nvSpPr>
        <p:spPr/>
        <p:txBody>
          <a:bodyPr/>
          <a:lstStyle/>
          <a:p>
            <a:fld id="{742F3E35-D05A-0B4D-8A8D-2D341D25460C}" type="slidenum">
              <a:rPr lang="en-US" smtClean="0"/>
              <a:t>23</a:t>
            </a:fld>
            <a:endParaRPr lang="en-US"/>
          </a:p>
        </p:txBody>
      </p:sp>
    </p:spTree>
    <p:extLst>
      <p:ext uri="{BB962C8B-B14F-4D97-AF65-F5344CB8AC3E}">
        <p14:creationId xmlns:p14="http://schemas.microsoft.com/office/powerpoint/2010/main" val="3160611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42F3E35-D05A-0B4D-8A8D-2D341D25460C}" type="slidenum">
              <a:rPr lang="en-US" smtClean="0"/>
              <a:t>2</a:t>
            </a:fld>
            <a:endParaRPr lang="en-US"/>
          </a:p>
        </p:txBody>
      </p:sp>
    </p:spTree>
    <p:extLst>
      <p:ext uri="{BB962C8B-B14F-4D97-AF65-F5344CB8AC3E}">
        <p14:creationId xmlns:p14="http://schemas.microsoft.com/office/powerpoint/2010/main" val="27687277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Robotten forhindrer uheldige </a:t>
            </a:r>
            <a:r>
              <a:rPr lang="da-DK" dirty="0"/>
              <a:t>arbejdsstillinger og skader i bevægelsesapparatet.</a:t>
            </a:r>
          </a:p>
        </p:txBody>
      </p:sp>
      <p:sp>
        <p:nvSpPr>
          <p:cNvPr id="4" name="Pladsholder til slidenummer 3"/>
          <p:cNvSpPr>
            <a:spLocks noGrp="1"/>
          </p:cNvSpPr>
          <p:nvPr>
            <p:ph type="sldNum" sz="quarter" idx="10"/>
          </p:nvPr>
        </p:nvSpPr>
        <p:spPr/>
        <p:txBody>
          <a:bodyPr/>
          <a:lstStyle/>
          <a:p>
            <a:fld id="{742F3E35-D05A-0B4D-8A8D-2D341D25460C}" type="slidenum">
              <a:rPr lang="en-US" smtClean="0"/>
              <a:t>24</a:t>
            </a:fld>
            <a:endParaRPr lang="en-US"/>
          </a:p>
        </p:txBody>
      </p:sp>
    </p:spTree>
    <p:extLst>
      <p:ext uri="{BB962C8B-B14F-4D97-AF65-F5344CB8AC3E}">
        <p14:creationId xmlns:p14="http://schemas.microsoft.com/office/powerpoint/2010/main" val="33144466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84E95-FC87-DC70-A1C2-6F45D821F169}"/>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CCD7ABB0-B3C3-1E1A-4A1F-D977570CBD6E}"/>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B9C6260C-117A-945A-76B0-CB3F26821986}"/>
              </a:ext>
            </a:extLst>
          </p:cNvPr>
          <p:cNvSpPr>
            <a:spLocks noGrp="1"/>
          </p:cNvSpPr>
          <p:nvPr>
            <p:ph type="body" idx="1"/>
          </p:nvPr>
        </p:nvSpPr>
        <p:spPr/>
        <p:txBody>
          <a:bodyPr/>
          <a:lstStyle/>
          <a:p>
            <a:r>
              <a:rPr lang="da-DK" dirty="0"/>
              <a:t>11.05 – godt vejr – gåtur og drøft læringspointer</a:t>
            </a:r>
          </a:p>
        </p:txBody>
      </p:sp>
      <p:sp>
        <p:nvSpPr>
          <p:cNvPr id="4" name="Pladsholder til slidenummer 3">
            <a:extLst>
              <a:ext uri="{FF2B5EF4-FFF2-40B4-BE49-F238E27FC236}">
                <a16:creationId xmlns:a16="http://schemas.microsoft.com/office/drawing/2014/main" id="{C10314A8-660D-A191-BDF8-3601BC609994}"/>
              </a:ext>
            </a:extLst>
          </p:cNvPr>
          <p:cNvSpPr>
            <a:spLocks noGrp="1"/>
          </p:cNvSpPr>
          <p:nvPr>
            <p:ph type="sldNum" sz="quarter" idx="10"/>
          </p:nvPr>
        </p:nvSpPr>
        <p:spPr/>
        <p:txBody>
          <a:bodyPr/>
          <a:lstStyle/>
          <a:p>
            <a:fld id="{742F3E35-D05A-0B4D-8A8D-2D341D25460C}" type="slidenum">
              <a:rPr lang="en-US" smtClean="0"/>
              <a:t>26</a:t>
            </a:fld>
            <a:endParaRPr lang="en-US"/>
          </a:p>
        </p:txBody>
      </p:sp>
    </p:spTree>
    <p:extLst>
      <p:ext uri="{BB962C8B-B14F-4D97-AF65-F5344CB8AC3E}">
        <p14:creationId xmlns:p14="http://schemas.microsoft.com/office/powerpoint/2010/main" val="11315604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Flyt fokus</a:t>
            </a:r>
            <a:r>
              <a:rPr lang="da-DK" baseline="0" dirty="0"/>
              <a:t> fra indhold og form til deltagernes UDBYTTE!!!!</a:t>
            </a:r>
            <a:endParaRPr lang="da-DK" dirty="0"/>
          </a:p>
        </p:txBody>
      </p:sp>
      <p:sp>
        <p:nvSpPr>
          <p:cNvPr id="4" name="Pladsholder til slidenummer 3"/>
          <p:cNvSpPr>
            <a:spLocks noGrp="1"/>
          </p:cNvSpPr>
          <p:nvPr>
            <p:ph type="sldNum" sz="quarter" idx="10"/>
          </p:nvPr>
        </p:nvSpPr>
        <p:spPr/>
        <p:txBody>
          <a:bodyPr/>
          <a:lstStyle/>
          <a:p>
            <a:fld id="{742F3E35-D05A-0B4D-8A8D-2D341D25460C}" type="slidenum">
              <a:rPr lang="en-US" smtClean="0"/>
              <a:t>27</a:t>
            </a:fld>
            <a:endParaRPr lang="en-US"/>
          </a:p>
        </p:txBody>
      </p:sp>
    </p:spTree>
    <p:extLst>
      <p:ext uri="{BB962C8B-B14F-4D97-AF65-F5344CB8AC3E}">
        <p14:creationId xmlns:p14="http://schemas.microsoft.com/office/powerpoint/2010/main" val="34033777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742F3E35-D05A-0B4D-8A8D-2D341D25460C}" type="slidenum">
              <a:rPr lang="en-US" smtClean="0"/>
              <a:t>28</a:t>
            </a:fld>
            <a:endParaRPr lang="en-US"/>
          </a:p>
        </p:txBody>
      </p:sp>
    </p:spTree>
    <p:extLst>
      <p:ext uri="{BB962C8B-B14F-4D97-AF65-F5344CB8AC3E}">
        <p14:creationId xmlns:p14="http://schemas.microsoft.com/office/powerpoint/2010/main" val="29925161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742F3E35-D05A-0B4D-8A8D-2D341D25460C}" type="slidenum">
              <a:rPr lang="en-US" smtClean="0"/>
              <a:t>29</a:t>
            </a:fld>
            <a:endParaRPr lang="en-US"/>
          </a:p>
        </p:txBody>
      </p:sp>
    </p:spTree>
    <p:extLst>
      <p:ext uri="{BB962C8B-B14F-4D97-AF65-F5344CB8AC3E}">
        <p14:creationId xmlns:p14="http://schemas.microsoft.com/office/powerpoint/2010/main" val="879233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Husk</a:t>
            </a:r>
            <a:r>
              <a:rPr lang="da-DK" baseline="0" dirty="0"/>
              <a:t> at spørge ind til de vigtigste byggesten i et godt arbejdsmiljø under ferniseringen – OG – hvad der eksempelvis kan være behov for på præcis din arbejdsplads for at opnå ”et udsagn”.</a:t>
            </a:r>
          </a:p>
          <a:p>
            <a:r>
              <a:rPr lang="da-DK" baseline="0" dirty="0"/>
              <a:t>De udsagn de ønsker mere viden om noteres i logbogen, der samles op på det i slutningen af uddannelsen med en øvelse ”hvordan opnår du den manglende viden”….</a:t>
            </a:r>
            <a:endParaRPr lang="da-DK" dirty="0"/>
          </a:p>
        </p:txBody>
      </p:sp>
      <p:sp>
        <p:nvSpPr>
          <p:cNvPr id="4" name="Pladsholder til slidenummer 3"/>
          <p:cNvSpPr>
            <a:spLocks noGrp="1"/>
          </p:cNvSpPr>
          <p:nvPr>
            <p:ph type="sldNum" sz="quarter" idx="10"/>
          </p:nvPr>
        </p:nvSpPr>
        <p:spPr/>
        <p:txBody>
          <a:bodyPr/>
          <a:lstStyle/>
          <a:p>
            <a:fld id="{742F3E35-D05A-0B4D-8A8D-2D341D25460C}" type="slidenum">
              <a:rPr lang="en-US" smtClean="0"/>
              <a:t>30</a:t>
            </a:fld>
            <a:endParaRPr lang="en-US"/>
          </a:p>
        </p:txBody>
      </p:sp>
    </p:spTree>
    <p:extLst>
      <p:ext uri="{BB962C8B-B14F-4D97-AF65-F5344CB8AC3E}">
        <p14:creationId xmlns:p14="http://schemas.microsoft.com/office/powerpoint/2010/main" val="31888441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Spørg i rummet - Nogen der kan sige lidt om MED-systemet?</a:t>
            </a:r>
          </a:p>
        </p:txBody>
      </p:sp>
      <p:sp>
        <p:nvSpPr>
          <p:cNvPr id="4" name="Pladsholder til slidenummer 3"/>
          <p:cNvSpPr>
            <a:spLocks noGrp="1"/>
          </p:cNvSpPr>
          <p:nvPr>
            <p:ph type="sldNum" sz="quarter" idx="10"/>
          </p:nvPr>
        </p:nvSpPr>
        <p:spPr/>
        <p:txBody>
          <a:bodyPr/>
          <a:lstStyle/>
          <a:p>
            <a:fld id="{742F3E35-D05A-0B4D-8A8D-2D341D25460C}" type="slidenum">
              <a:rPr lang="en-US" smtClean="0"/>
              <a:t>31</a:t>
            </a:fld>
            <a:endParaRPr lang="en-US"/>
          </a:p>
        </p:txBody>
      </p:sp>
    </p:spTree>
    <p:extLst>
      <p:ext uri="{BB962C8B-B14F-4D97-AF65-F5344CB8AC3E}">
        <p14:creationId xmlns:p14="http://schemas.microsoft.com/office/powerpoint/2010/main" val="15081028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Spørg i rummet - Nogen der kan sige lidt om MED-systemet?</a:t>
            </a:r>
          </a:p>
        </p:txBody>
      </p:sp>
      <p:sp>
        <p:nvSpPr>
          <p:cNvPr id="4" name="Pladsholder til slidenummer 3"/>
          <p:cNvSpPr>
            <a:spLocks noGrp="1"/>
          </p:cNvSpPr>
          <p:nvPr>
            <p:ph type="sldNum" sz="quarter" idx="10"/>
          </p:nvPr>
        </p:nvSpPr>
        <p:spPr/>
        <p:txBody>
          <a:bodyPr/>
          <a:lstStyle/>
          <a:p>
            <a:fld id="{742F3E35-D05A-0B4D-8A8D-2D341D25460C}" type="slidenum">
              <a:rPr lang="en-US" smtClean="0"/>
              <a:t>32</a:t>
            </a:fld>
            <a:endParaRPr lang="en-US"/>
          </a:p>
        </p:txBody>
      </p:sp>
    </p:spTree>
    <p:extLst>
      <p:ext uri="{BB962C8B-B14F-4D97-AF65-F5344CB8AC3E}">
        <p14:creationId xmlns:p14="http://schemas.microsoft.com/office/powerpoint/2010/main" val="7403863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742F3E35-D05A-0B4D-8A8D-2D341D25460C}" type="slidenum">
              <a:rPr lang="en-US" smtClean="0"/>
              <a:t>33</a:t>
            </a:fld>
            <a:endParaRPr lang="en-US"/>
          </a:p>
        </p:txBody>
      </p:sp>
    </p:spTree>
    <p:extLst>
      <p:ext uri="{BB962C8B-B14F-4D97-AF65-F5344CB8AC3E}">
        <p14:creationId xmlns:p14="http://schemas.microsoft.com/office/powerpoint/2010/main" val="28953488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Rammesæt gæsteunderviserne: Her sidder AMG – ledere og AMR, dem der i dagligdagen arbejder</a:t>
            </a:r>
            <a:r>
              <a:rPr lang="da-DK" baseline="0" dirty="0"/>
              <a:t> med arbejdsmiljøet på arbejdspladserne.</a:t>
            </a:r>
            <a:endParaRPr lang="da-DK" dirty="0"/>
          </a:p>
        </p:txBody>
      </p:sp>
      <p:sp>
        <p:nvSpPr>
          <p:cNvPr id="4" name="Pladsholder til slidenummer 3"/>
          <p:cNvSpPr>
            <a:spLocks noGrp="1"/>
          </p:cNvSpPr>
          <p:nvPr>
            <p:ph type="sldNum" sz="quarter" idx="10"/>
          </p:nvPr>
        </p:nvSpPr>
        <p:spPr/>
        <p:txBody>
          <a:bodyPr/>
          <a:lstStyle/>
          <a:p>
            <a:fld id="{742F3E35-D05A-0B4D-8A8D-2D341D25460C}" type="slidenum">
              <a:rPr lang="en-US" smtClean="0"/>
              <a:t>35</a:t>
            </a:fld>
            <a:endParaRPr lang="en-US"/>
          </a:p>
        </p:txBody>
      </p:sp>
    </p:spTree>
    <p:extLst>
      <p:ext uri="{BB962C8B-B14F-4D97-AF65-F5344CB8AC3E}">
        <p14:creationId xmlns:p14="http://schemas.microsoft.com/office/powerpoint/2010/main" val="1905865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Opgaver og forpligtigelser I har og som følger af de vigtigste love, regler og aftaler. </a:t>
            </a:r>
          </a:p>
          <a:p>
            <a:r>
              <a:rPr lang="da-DK" dirty="0"/>
              <a:t>viden og værktøjer, der kan hjælpe dig til at yde en god indsats for arbejdsmiljøet på din arbejdsplads</a:t>
            </a:r>
          </a:p>
          <a:p>
            <a:r>
              <a:rPr lang="da-DK" dirty="0"/>
              <a:t>Hvordan: Erfaringsudveksling i blandt deltagerne, anvendelse af metoder og værktøjer I kan tage med hjem og anvende på arbejdspladsen, gruppeøvelser</a:t>
            </a:r>
            <a:r>
              <a:rPr lang="da-DK" baseline="0" dirty="0"/>
              <a:t> og en praktisk opgave (tegn tegning)</a:t>
            </a:r>
            <a:endParaRPr lang="da-DK" dirty="0"/>
          </a:p>
          <a:p>
            <a:endParaRPr lang="da-DK" dirty="0"/>
          </a:p>
        </p:txBody>
      </p:sp>
      <p:sp>
        <p:nvSpPr>
          <p:cNvPr id="4" name="Pladsholder til slidenummer 3"/>
          <p:cNvSpPr>
            <a:spLocks noGrp="1"/>
          </p:cNvSpPr>
          <p:nvPr>
            <p:ph type="sldNum" sz="quarter" idx="10"/>
          </p:nvPr>
        </p:nvSpPr>
        <p:spPr/>
        <p:txBody>
          <a:bodyPr/>
          <a:lstStyle/>
          <a:p>
            <a:fld id="{742F3E35-D05A-0B4D-8A8D-2D341D25460C}" type="slidenum">
              <a:rPr lang="en-US" smtClean="0"/>
              <a:t>4</a:t>
            </a:fld>
            <a:endParaRPr lang="en-US"/>
          </a:p>
        </p:txBody>
      </p:sp>
    </p:spTree>
    <p:extLst>
      <p:ext uri="{BB962C8B-B14F-4D97-AF65-F5344CB8AC3E}">
        <p14:creationId xmlns:p14="http://schemas.microsoft.com/office/powerpoint/2010/main" val="22668313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B6B10-0720-4B2C-5CD5-EDB7B0CD5F94}"/>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0EA7D9E0-E3FE-E04F-F726-8AEB747B8C40}"/>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0B19DD49-D34A-8A5A-69F9-519403DE8DF8}"/>
              </a:ext>
            </a:extLst>
          </p:cNvPr>
          <p:cNvSpPr>
            <a:spLocks noGrp="1"/>
          </p:cNvSpPr>
          <p:nvPr>
            <p:ph type="body" idx="1"/>
          </p:nvPr>
        </p:nvSpPr>
        <p:spPr/>
        <p:txBody>
          <a:bodyPr/>
          <a:lstStyle/>
          <a:p>
            <a:r>
              <a:rPr lang="da-DK" dirty="0" err="1"/>
              <a:t>SafetyNet</a:t>
            </a:r>
            <a:r>
              <a:rPr lang="da-DK" dirty="0"/>
              <a:t> anvendes til at håndtere data korrekt og til at generere nødvendige rapporter.</a:t>
            </a:r>
          </a:p>
        </p:txBody>
      </p:sp>
      <p:sp>
        <p:nvSpPr>
          <p:cNvPr id="4" name="Pladsholder til slidenummer 3">
            <a:extLst>
              <a:ext uri="{FF2B5EF4-FFF2-40B4-BE49-F238E27FC236}">
                <a16:creationId xmlns:a16="http://schemas.microsoft.com/office/drawing/2014/main" id="{CC6560F7-7BB7-41BB-1B9F-DEAC883207CF}"/>
              </a:ext>
            </a:extLst>
          </p:cNvPr>
          <p:cNvSpPr>
            <a:spLocks noGrp="1"/>
          </p:cNvSpPr>
          <p:nvPr>
            <p:ph type="sldNum" sz="quarter" idx="10"/>
          </p:nvPr>
        </p:nvSpPr>
        <p:spPr/>
        <p:txBody>
          <a:bodyPr/>
          <a:lstStyle/>
          <a:p>
            <a:fld id="{742F3E35-D05A-0B4D-8A8D-2D341D25460C}" type="slidenum">
              <a:rPr lang="en-US" smtClean="0"/>
              <a:t>36</a:t>
            </a:fld>
            <a:endParaRPr lang="en-US"/>
          </a:p>
        </p:txBody>
      </p:sp>
    </p:spTree>
    <p:extLst>
      <p:ext uri="{BB962C8B-B14F-4D97-AF65-F5344CB8AC3E}">
        <p14:creationId xmlns:p14="http://schemas.microsoft.com/office/powerpoint/2010/main" val="5752864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C5758-AEF4-65AE-D6C2-6B01E4F1C1A4}"/>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12F09F4D-9DC8-5F1C-2923-6E3908F02034}"/>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206C898B-9475-2F13-6C23-270A2C6D31D0}"/>
              </a:ext>
            </a:extLst>
          </p:cNvPr>
          <p:cNvSpPr>
            <a:spLocks noGrp="1"/>
          </p:cNvSpPr>
          <p:nvPr>
            <p:ph type="body" idx="1"/>
          </p:nvPr>
        </p:nvSpPr>
        <p:spPr/>
        <p:txBody>
          <a:bodyPr/>
          <a:lstStyle/>
          <a:p>
            <a:r>
              <a:rPr lang="da-DK" dirty="0"/>
              <a:t>TAK fordi at i er stillet op til</a:t>
            </a:r>
            <a:r>
              <a:rPr lang="da-DK" baseline="0" dirty="0"/>
              <a:t> rollen som arbejdsmiljørepræsentant – lederne skal bestemt også have tak for at bidrage til at arbejdet bliver udført sundhedsmæssigt og sikkerhedsmæssigt forsvarligt.   </a:t>
            </a:r>
          </a:p>
          <a:p>
            <a:r>
              <a:rPr lang="da-DK" baseline="0" dirty="0"/>
              <a:t>Det er rigtig vigtigt, at vi har sådan nogen som jer der bidrager til at Sønderborg Kommune er en attraktiv og velfungerende arbejdsplads, ved at have fokus på arbejdsmiljøet.</a:t>
            </a:r>
          </a:p>
          <a:p>
            <a:r>
              <a:rPr lang="da-DK" baseline="0" dirty="0"/>
              <a:t>Skift</a:t>
            </a:r>
          </a:p>
          <a:p>
            <a:r>
              <a:rPr lang="da-DK" baseline="0" dirty="0"/>
              <a:t>Både den psykiske og fysiske sikkerhed og sundhed skal bevares når vi går på arbejde, derfor er det vigtigt at vi tænker og agere forebyggende. Som redningsvesten og sikkerhedshjelmen, der forebygger drukning og hovedskader.</a:t>
            </a:r>
          </a:p>
          <a:p>
            <a:r>
              <a:rPr lang="da-DK" baseline="0" dirty="0"/>
              <a:t>Skift</a:t>
            </a:r>
          </a:p>
          <a:p>
            <a:r>
              <a:rPr lang="da-DK" baseline="0" dirty="0"/>
              <a:t>Hvis der mod alle ods alligevel sker en arbejdsskade, skal i sikre </a:t>
            </a:r>
            <a:r>
              <a:rPr lang="da-DK" baseline="0" dirty="0" err="1"/>
              <a:t>ulykkestedet</a:t>
            </a:r>
            <a:r>
              <a:rPr lang="da-DK" baseline="0" dirty="0"/>
              <a:t>/</a:t>
            </a:r>
            <a:r>
              <a:rPr lang="da-DK" baseline="0" dirty="0" err="1"/>
              <a:t>ulykkeårsagen</a:t>
            </a:r>
            <a:r>
              <a:rPr lang="da-DK" baseline="0" dirty="0"/>
              <a:t> og efterbehandle den, så samme ulykke ikke kommer til at ske igen.</a:t>
            </a:r>
          </a:p>
          <a:p>
            <a:r>
              <a:rPr lang="da-DK" baseline="0" dirty="0"/>
              <a:t>Skift</a:t>
            </a:r>
          </a:p>
          <a:p>
            <a:r>
              <a:rPr lang="da-DK" baseline="0" dirty="0"/>
              <a:t>I skal være garanter for at der er et beredskab der træder i kraft (ledelsen ansvarlig) på arbejdspladsen, hvis der bliver behov for det. Det får I viden og metoder/værktøjer til på denne uddannelse. </a:t>
            </a:r>
          </a:p>
          <a:p>
            <a:endParaRPr lang="da-DK" dirty="0"/>
          </a:p>
        </p:txBody>
      </p:sp>
      <p:sp>
        <p:nvSpPr>
          <p:cNvPr id="4" name="Pladsholder til slidenummer 3">
            <a:extLst>
              <a:ext uri="{FF2B5EF4-FFF2-40B4-BE49-F238E27FC236}">
                <a16:creationId xmlns:a16="http://schemas.microsoft.com/office/drawing/2014/main" id="{C479C69C-C49C-C06E-91BA-3EDBA837D406}"/>
              </a:ext>
            </a:extLst>
          </p:cNvPr>
          <p:cNvSpPr>
            <a:spLocks noGrp="1"/>
          </p:cNvSpPr>
          <p:nvPr>
            <p:ph type="sldNum" sz="quarter" idx="10"/>
          </p:nvPr>
        </p:nvSpPr>
        <p:spPr/>
        <p:txBody>
          <a:bodyPr/>
          <a:lstStyle/>
          <a:p>
            <a:fld id="{742F3E35-D05A-0B4D-8A8D-2D341D25460C}" type="slidenum">
              <a:rPr lang="en-US" smtClean="0"/>
              <a:t>37</a:t>
            </a:fld>
            <a:endParaRPr lang="en-US"/>
          </a:p>
        </p:txBody>
      </p:sp>
    </p:spTree>
    <p:extLst>
      <p:ext uri="{BB962C8B-B14F-4D97-AF65-F5344CB8AC3E}">
        <p14:creationId xmlns:p14="http://schemas.microsoft.com/office/powerpoint/2010/main" val="8914563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98EE3-C549-26E1-B7CA-C10541A49F8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B93C9D7A-C30F-25FA-4F3C-0B6224679998}"/>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15F0FDC6-32D5-909C-D19B-3579C4BE8883}"/>
              </a:ext>
            </a:extLst>
          </p:cNvPr>
          <p:cNvSpPr>
            <a:spLocks noGrp="1"/>
          </p:cNvSpPr>
          <p:nvPr>
            <p:ph type="body" idx="1"/>
          </p:nvPr>
        </p:nvSpPr>
        <p:spPr/>
        <p:txBody>
          <a:bodyPr/>
          <a:lstStyle/>
          <a:p>
            <a:r>
              <a:rPr lang="da-DK" dirty="0"/>
              <a:t>11.05 – godt vejr – gåtur og drøft læringspointer</a:t>
            </a:r>
          </a:p>
        </p:txBody>
      </p:sp>
      <p:sp>
        <p:nvSpPr>
          <p:cNvPr id="4" name="Pladsholder til slidenummer 3">
            <a:extLst>
              <a:ext uri="{FF2B5EF4-FFF2-40B4-BE49-F238E27FC236}">
                <a16:creationId xmlns:a16="http://schemas.microsoft.com/office/drawing/2014/main" id="{44456FC9-1480-ECC8-47A7-A0FCFA570E13}"/>
              </a:ext>
            </a:extLst>
          </p:cNvPr>
          <p:cNvSpPr>
            <a:spLocks noGrp="1"/>
          </p:cNvSpPr>
          <p:nvPr>
            <p:ph type="sldNum" sz="quarter" idx="10"/>
          </p:nvPr>
        </p:nvSpPr>
        <p:spPr/>
        <p:txBody>
          <a:bodyPr/>
          <a:lstStyle/>
          <a:p>
            <a:fld id="{742F3E35-D05A-0B4D-8A8D-2D341D25460C}" type="slidenum">
              <a:rPr lang="en-US" smtClean="0"/>
              <a:t>39</a:t>
            </a:fld>
            <a:endParaRPr lang="en-US"/>
          </a:p>
        </p:txBody>
      </p:sp>
    </p:spTree>
    <p:extLst>
      <p:ext uri="{BB962C8B-B14F-4D97-AF65-F5344CB8AC3E}">
        <p14:creationId xmlns:p14="http://schemas.microsoft.com/office/powerpoint/2010/main" val="40502629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Er der</a:t>
            </a:r>
            <a:r>
              <a:rPr lang="da-DK" baseline="0" dirty="0"/>
              <a:t> nogen der er medlem af et MED-udvalg (HMU-CMU-LMU) – er der nogen der vil sige lidt om MED-systemet….?</a:t>
            </a:r>
            <a:endParaRPr lang="da-DK" dirty="0"/>
          </a:p>
        </p:txBody>
      </p:sp>
      <p:sp>
        <p:nvSpPr>
          <p:cNvPr id="4" name="Pladsholder til slidenummer 3"/>
          <p:cNvSpPr>
            <a:spLocks noGrp="1"/>
          </p:cNvSpPr>
          <p:nvPr>
            <p:ph type="sldNum" sz="quarter" idx="10"/>
          </p:nvPr>
        </p:nvSpPr>
        <p:spPr/>
        <p:txBody>
          <a:bodyPr/>
          <a:lstStyle/>
          <a:p>
            <a:fld id="{742F3E35-D05A-0B4D-8A8D-2D341D25460C}" type="slidenum">
              <a:rPr lang="en-US" smtClean="0"/>
              <a:t>40</a:t>
            </a:fld>
            <a:endParaRPr lang="en-US"/>
          </a:p>
        </p:txBody>
      </p:sp>
    </p:spTree>
    <p:extLst>
      <p:ext uri="{BB962C8B-B14F-4D97-AF65-F5344CB8AC3E}">
        <p14:creationId xmlns:p14="http://schemas.microsoft.com/office/powerpoint/2010/main" val="36882471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42F3E35-D05A-0B4D-8A8D-2D341D25460C}" type="slidenum">
              <a:rPr lang="en-US" smtClean="0"/>
              <a:t>41</a:t>
            </a:fld>
            <a:endParaRPr lang="en-US"/>
          </a:p>
        </p:txBody>
      </p:sp>
    </p:spTree>
    <p:extLst>
      <p:ext uri="{BB962C8B-B14F-4D97-AF65-F5344CB8AC3E}">
        <p14:creationId xmlns:p14="http://schemas.microsoft.com/office/powerpoint/2010/main" val="10200185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73F7E-BFA5-F201-6D5D-17F0B4671C78}"/>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9510B99C-3CF3-B9AD-0677-FB5ADBBF7B76}"/>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DAB4206B-1655-7ED4-5489-D109CCC716DD}"/>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658C2ED7-1480-5253-3B86-B2F76AA05E27}"/>
              </a:ext>
            </a:extLst>
          </p:cNvPr>
          <p:cNvSpPr>
            <a:spLocks noGrp="1"/>
          </p:cNvSpPr>
          <p:nvPr>
            <p:ph type="sldNum" sz="quarter" idx="5"/>
          </p:nvPr>
        </p:nvSpPr>
        <p:spPr/>
        <p:txBody>
          <a:bodyPr/>
          <a:lstStyle/>
          <a:p>
            <a:fld id="{742F3E35-D05A-0B4D-8A8D-2D341D25460C}" type="slidenum">
              <a:rPr lang="en-US" smtClean="0"/>
              <a:t>43</a:t>
            </a:fld>
            <a:endParaRPr lang="en-US"/>
          </a:p>
        </p:txBody>
      </p:sp>
    </p:spTree>
    <p:extLst>
      <p:ext uri="{BB962C8B-B14F-4D97-AF65-F5344CB8AC3E}">
        <p14:creationId xmlns:p14="http://schemas.microsoft.com/office/powerpoint/2010/main" val="12083711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42F3E35-D05A-0B4D-8A8D-2D341D25460C}" type="slidenum">
              <a:rPr lang="en-US" smtClean="0"/>
              <a:t>44</a:t>
            </a:fld>
            <a:endParaRPr lang="en-US"/>
          </a:p>
        </p:txBody>
      </p:sp>
    </p:spTree>
    <p:extLst>
      <p:ext uri="{BB962C8B-B14F-4D97-AF65-F5344CB8AC3E}">
        <p14:creationId xmlns:p14="http://schemas.microsoft.com/office/powerpoint/2010/main" val="33172518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742F3E35-D05A-0B4D-8A8D-2D341D25460C}" type="slidenum">
              <a:rPr lang="en-US" smtClean="0"/>
              <a:t>50</a:t>
            </a:fld>
            <a:endParaRPr lang="en-US"/>
          </a:p>
        </p:txBody>
      </p:sp>
    </p:spTree>
    <p:extLst>
      <p:ext uri="{BB962C8B-B14F-4D97-AF65-F5344CB8AC3E}">
        <p14:creationId xmlns:p14="http://schemas.microsoft.com/office/powerpoint/2010/main" val="24306940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Log in på google konto</a:t>
            </a:r>
          </a:p>
          <a:p>
            <a:r>
              <a:rPr lang="da-DK" sz="1200" kern="1200" dirty="0">
                <a:solidFill>
                  <a:schemeClr val="tx1"/>
                </a:solidFill>
                <a:effectLst/>
                <a:latin typeface="+mn-lt"/>
                <a:ea typeface="+mn-ea"/>
                <a:cs typeface="+mn-cs"/>
              </a:rPr>
              <a:t>Klik på 9 prikker til højre og scrol til ”analyse”</a:t>
            </a:r>
          </a:p>
          <a:p>
            <a:r>
              <a:rPr lang="da-DK" sz="1200" kern="1200" dirty="0">
                <a:solidFill>
                  <a:schemeClr val="tx1"/>
                </a:solidFill>
                <a:effectLst/>
                <a:latin typeface="+mn-lt"/>
                <a:ea typeface="+mn-ea"/>
                <a:cs typeface="+mn-cs"/>
              </a:rPr>
              <a:t>Send:</a:t>
            </a:r>
          </a:p>
          <a:p>
            <a:r>
              <a:rPr lang="da-DK" sz="1200" kern="1200" dirty="0">
                <a:solidFill>
                  <a:schemeClr val="tx1"/>
                </a:solidFill>
                <a:effectLst/>
                <a:latin typeface="+mn-lt"/>
                <a:ea typeface="+mn-ea"/>
                <a:cs typeface="+mn-cs"/>
              </a:rPr>
              <a:t>Klik på send</a:t>
            </a:r>
          </a:p>
          <a:p>
            <a:r>
              <a:rPr lang="da-DK" sz="1200" kern="1200" dirty="0">
                <a:solidFill>
                  <a:schemeClr val="tx1"/>
                </a:solidFill>
                <a:effectLst/>
                <a:latin typeface="+mn-lt"/>
                <a:ea typeface="+mn-ea"/>
                <a:cs typeface="+mn-cs"/>
              </a:rPr>
              <a:t>Indsæt e-mail adr.</a:t>
            </a:r>
          </a:p>
          <a:p>
            <a:r>
              <a:rPr lang="da-DK" sz="1200" kern="1200" dirty="0">
                <a:solidFill>
                  <a:schemeClr val="tx1"/>
                </a:solidFill>
                <a:effectLst/>
                <a:latin typeface="+mn-lt"/>
                <a:ea typeface="+mn-ea"/>
                <a:cs typeface="+mn-cs"/>
              </a:rPr>
              <a:t>Sendes UDEN formularen (de skal ikke være logget ind på Google </a:t>
            </a:r>
            <a:r>
              <a:rPr lang="da-DK" sz="1200" kern="1200" dirty="0" err="1">
                <a:solidFill>
                  <a:schemeClr val="tx1"/>
                </a:solidFill>
                <a:effectLst/>
                <a:latin typeface="+mn-lt"/>
                <a:ea typeface="+mn-ea"/>
                <a:cs typeface="+mn-cs"/>
              </a:rPr>
              <a:t>account</a:t>
            </a:r>
            <a:r>
              <a:rPr lang="da-DK" sz="1200" kern="1200" dirty="0">
                <a:solidFill>
                  <a:schemeClr val="tx1"/>
                </a:solidFill>
                <a:effectLst/>
                <a:latin typeface="+mn-lt"/>
                <a:ea typeface="+mn-ea"/>
                <a:cs typeface="+mn-cs"/>
              </a:rPr>
              <a:t>)</a:t>
            </a:r>
          </a:p>
          <a:p>
            <a:endParaRPr lang="da-DK" dirty="0"/>
          </a:p>
        </p:txBody>
      </p:sp>
      <p:sp>
        <p:nvSpPr>
          <p:cNvPr id="4" name="Pladsholder til slidenummer 3"/>
          <p:cNvSpPr>
            <a:spLocks noGrp="1"/>
          </p:cNvSpPr>
          <p:nvPr>
            <p:ph type="sldNum" sz="quarter" idx="10"/>
          </p:nvPr>
        </p:nvSpPr>
        <p:spPr/>
        <p:txBody>
          <a:bodyPr/>
          <a:lstStyle/>
          <a:p>
            <a:fld id="{742F3E35-D05A-0B4D-8A8D-2D341D25460C}" type="slidenum">
              <a:rPr lang="en-US" smtClean="0"/>
              <a:t>51</a:t>
            </a:fld>
            <a:endParaRPr lang="en-US"/>
          </a:p>
        </p:txBody>
      </p:sp>
    </p:spTree>
    <p:extLst>
      <p:ext uri="{BB962C8B-B14F-4D97-AF65-F5344CB8AC3E}">
        <p14:creationId xmlns:p14="http://schemas.microsoft.com/office/powerpoint/2010/main" val="27853091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B8F2E-CA40-CF30-D7EB-D0AD9472073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64E858CF-82B8-70C8-2143-719851636417}"/>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B3077749-C348-91FB-61BE-5145192B4B0D}"/>
              </a:ext>
            </a:extLst>
          </p:cNvPr>
          <p:cNvSpPr>
            <a:spLocks noGrp="1"/>
          </p:cNvSpPr>
          <p:nvPr>
            <p:ph type="body" idx="1"/>
          </p:nvPr>
        </p:nvSpPr>
        <p:spPr/>
        <p:txBody>
          <a:bodyPr/>
          <a:lstStyle/>
          <a:p>
            <a:r>
              <a:rPr lang="da-DK" dirty="0"/>
              <a:t>11.05 – godt vejr – gåtur og drøft læringspointer</a:t>
            </a:r>
          </a:p>
        </p:txBody>
      </p:sp>
      <p:sp>
        <p:nvSpPr>
          <p:cNvPr id="4" name="Pladsholder til slidenummer 3">
            <a:extLst>
              <a:ext uri="{FF2B5EF4-FFF2-40B4-BE49-F238E27FC236}">
                <a16:creationId xmlns:a16="http://schemas.microsoft.com/office/drawing/2014/main" id="{BF0629D4-0A36-B834-049D-CD0E9876B24C}"/>
              </a:ext>
            </a:extLst>
          </p:cNvPr>
          <p:cNvSpPr>
            <a:spLocks noGrp="1"/>
          </p:cNvSpPr>
          <p:nvPr>
            <p:ph type="sldNum" sz="quarter" idx="10"/>
          </p:nvPr>
        </p:nvSpPr>
        <p:spPr/>
        <p:txBody>
          <a:bodyPr/>
          <a:lstStyle/>
          <a:p>
            <a:fld id="{742F3E35-D05A-0B4D-8A8D-2D341D25460C}" type="slidenum">
              <a:rPr lang="en-US" smtClean="0"/>
              <a:t>52</a:t>
            </a:fld>
            <a:endParaRPr lang="en-US"/>
          </a:p>
        </p:txBody>
      </p:sp>
    </p:spTree>
    <p:extLst>
      <p:ext uri="{BB962C8B-B14F-4D97-AF65-F5344CB8AC3E}">
        <p14:creationId xmlns:p14="http://schemas.microsoft.com/office/powerpoint/2010/main" val="3954451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2B4F0-7BC6-E949-4089-600EEA8556A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62550C6E-2EF5-C1D0-9882-45BDBE34C60C}"/>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1CC67139-611E-D8EA-D124-A87D633F8A98}"/>
              </a:ext>
            </a:extLst>
          </p:cNvPr>
          <p:cNvSpPr>
            <a:spLocks noGrp="1"/>
          </p:cNvSpPr>
          <p:nvPr>
            <p:ph type="body" idx="1"/>
          </p:nvPr>
        </p:nvSpPr>
        <p:spPr/>
        <p:txBody>
          <a:bodyPr/>
          <a:lstStyle/>
          <a:p>
            <a:r>
              <a:rPr lang="da-DK" dirty="0"/>
              <a:t>9 aktiviteter</a:t>
            </a:r>
          </a:p>
        </p:txBody>
      </p:sp>
      <p:sp>
        <p:nvSpPr>
          <p:cNvPr id="4" name="Pladsholder til slidenummer 3">
            <a:extLst>
              <a:ext uri="{FF2B5EF4-FFF2-40B4-BE49-F238E27FC236}">
                <a16:creationId xmlns:a16="http://schemas.microsoft.com/office/drawing/2014/main" id="{31AC76F2-853C-9E63-B070-3388E152E85C}"/>
              </a:ext>
            </a:extLst>
          </p:cNvPr>
          <p:cNvSpPr>
            <a:spLocks noGrp="1"/>
          </p:cNvSpPr>
          <p:nvPr>
            <p:ph type="sldNum" sz="quarter" idx="10"/>
          </p:nvPr>
        </p:nvSpPr>
        <p:spPr/>
        <p:txBody>
          <a:bodyPr/>
          <a:lstStyle/>
          <a:p>
            <a:fld id="{742F3E35-D05A-0B4D-8A8D-2D341D25460C}" type="slidenum">
              <a:rPr lang="en-US" smtClean="0"/>
              <a:t>5</a:t>
            </a:fld>
            <a:endParaRPr lang="en-US"/>
          </a:p>
        </p:txBody>
      </p:sp>
    </p:spTree>
    <p:extLst>
      <p:ext uri="{BB962C8B-B14F-4D97-AF65-F5344CB8AC3E}">
        <p14:creationId xmlns:p14="http://schemas.microsoft.com/office/powerpoint/2010/main" val="25852905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hlinkClick r:id="rId3"/>
              </a:rPr>
              <a:t>TRIO – en daglig aktionsstyrke for opgaveløsning og trivsel – YouTube</a:t>
            </a:r>
            <a:endParaRPr lang="da-DK" dirty="0"/>
          </a:p>
          <a:p>
            <a:endParaRPr lang="da-DK" dirty="0"/>
          </a:p>
        </p:txBody>
      </p:sp>
      <p:sp>
        <p:nvSpPr>
          <p:cNvPr id="4" name="Pladsholder til slidenummer 3"/>
          <p:cNvSpPr>
            <a:spLocks noGrp="1"/>
          </p:cNvSpPr>
          <p:nvPr>
            <p:ph type="sldNum" sz="quarter" idx="10"/>
          </p:nvPr>
        </p:nvSpPr>
        <p:spPr/>
        <p:txBody>
          <a:bodyPr/>
          <a:lstStyle/>
          <a:p>
            <a:fld id="{742F3E35-D05A-0B4D-8A8D-2D341D25460C}" type="slidenum">
              <a:rPr lang="en-US" smtClean="0"/>
              <a:t>54</a:t>
            </a:fld>
            <a:endParaRPr lang="en-US"/>
          </a:p>
        </p:txBody>
      </p:sp>
    </p:spTree>
    <p:extLst>
      <p:ext uri="{BB962C8B-B14F-4D97-AF65-F5344CB8AC3E}">
        <p14:creationId xmlns:p14="http://schemas.microsoft.com/office/powerpoint/2010/main" val="2715102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742F3E35-D05A-0B4D-8A8D-2D341D25460C}" type="slidenum">
              <a:rPr lang="en-US" smtClean="0"/>
              <a:t>56</a:t>
            </a:fld>
            <a:endParaRPr lang="en-US"/>
          </a:p>
        </p:txBody>
      </p:sp>
    </p:spTree>
    <p:extLst>
      <p:ext uri="{BB962C8B-B14F-4D97-AF65-F5344CB8AC3E}">
        <p14:creationId xmlns:p14="http://schemas.microsoft.com/office/powerpoint/2010/main" val="303534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FA335-BB64-C36E-6ACE-D0B42570D55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8FBA3043-19F5-E96D-570B-784BE2206E68}"/>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8217FBA5-FE1E-D4ED-8BBD-D73D6AB8C996}"/>
              </a:ext>
            </a:extLst>
          </p:cNvPr>
          <p:cNvSpPr>
            <a:spLocks noGrp="1"/>
          </p:cNvSpPr>
          <p:nvPr>
            <p:ph type="body" idx="1"/>
          </p:nvPr>
        </p:nvSpPr>
        <p:spPr/>
        <p:txBody>
          <a:bodyPr/>
          <a:lstStyle/>
          <a:p>
            <a:r>
              <a:rPr lang="da-DK" dirty="0"/>
              <a:t>11.05 – godt vejr – gåtur og drøft læringspointer</a:t>
            </a:r>
          </a:p>
        </p:txBody>
      </p:sp>
      <p:sp>
        <p:nvSpPr>
          <p:cNvPr id="4" name="Pladsholder til slidenummer 3">
            <a:extLst>
              <a:ext uri="{FF2B5EF4-FFF2-40B4-BE49-F238E27FC236}">
                <a16:creationId xmlns:a16="http://schemas.microsoft.com/office/drawing/2014/main" id="{3B5FE36B-67F9-FF84-46DB-8E84CE742112}"/>
              </a:ext>
            </a:extLst>
          </p:cNvPr>
          <p:cNvSpPr>
            <a:spLocks noGrp="1"/>
          </p:cNvSpPr>
          <p:nvPr>
            <p:ph type="sldNum" sz="quarter" idx="10"/>
          </p:nvPr>
        </p:nvSpPr>
        <p:spPr/>
        <p:txBody>
          <a:bodyPr/>
          <a:lstStyle/>
          <a:p>
            <a:fld id="{742F3E35-D05A-0B4D-8A8D-2D341D25460C}" type="slidenum">
              <a:rPr lang="en-US" smtClean="0"/>
              <a:t>57</a:t>
            </a:fld>
            <a:endParaRPr lang="en-US"/>
          </a:p>
        </p:txBody>
      </p:sp>
    </p:spTree>
    <p:extLst>
      <p:ext uri="{BB962C8B-B14F-4D97-AF65-F5344CB8AC3E}">
        <p14:creationId xmlns:p14="http://schemas.microsoft.com/office/powerpoint/2010/main" val="10139332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B8FC7-BD6F-49C8-FB0F-3490C4D461DD}"/>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BD354235-ACB0-9B8F-B210-832A8754EFE1}"/>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0CD81BA9-AE36-AB1B-3690-9D51282293B2}"/>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92F33DE0-A004-6600-DB42-1F74AE5FAAF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F3E35-D05A-0B4D-8A8D-2D341D2546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27805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EA0DB-82E1-2970-AE45-5F310C7C1AA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3466F9D-9A87-462F-ED5F-AA5D3941401D}"/>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0A91272A-4AD4-9E17-C678-0797CA0FA33F}"/>
              </a:ext>
            </a:extLst>
          </p:cNvPr>
          <p:cNvSpPr>
            <a:spLocks noGrp="1"/>
          </p:cNvSpPr>
          <p:nvPr>
            <p:ph type="body" idx="1"/>
          </p:nvPr>
        </p:nvSpPr>
        <p:spPr/>
        <p:txBody>
          <a:bodyPr/>
          <a:lstStyle/>
          <a:p>
            <a:r>
              <a:rPr lang="da-DK" dirty="0"/>
              <a:t>Hvordan</a:t>
            </a:r>
            <a:r>
              <a:rPr lang="da-DK" baseline="0" dirty="0"/>
              <a:t> tænker i samarbejdet påbegyndt?</a:t>
            </a:r>
            <a:endParaRPr lang="da-DK" dirty="0"/>
          </a:p>
        </p:txBody>
      </p:sp>
      <p:sp>
        <p:nvSpPr>
          <p:cNvPr id="4" name="Pladsholder til slidenummer 3">
            <a:extLst>
              <a:ext uri="{FF2B5EF4-FFF2-40B4-BE49-F238E27FC236}">
                <a16:creationId xmlns:a16="http://schemas.microsoft.com/office/drawing/2014/main" id="{6EA994D5-D72C-9415-969C-ACB3254FFD6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F3E35-D05A-0B4D-8A8D-2D341D2546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43781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97F89-D21E-A997-86E0-5950C1F200C0}"/>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9A0F829B-4AD2-1A26-CC65-B702A978F65F}"/>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C436572E-69FD-4379-3D50-480BCEADD657}"/>
              </a:ext>
            </a:extLst>
          </p:cNvPr>
          <p:cNvSpPr>
            <a:spLocks noGrp="1"/>
          </p:cNvSpPr>
          <p:nvPr>
            <p:ph type="body" idx="1"/>
          </p:nvPr>
        </p:nvSpPr>
        <p:spPr/>
        <p:txBody>
          <a:bodyPr/>
          <a:lstStyle/>
          <a:p>
            <a:r>
              <a:rPr lang="da-DK" dirty="0"/>
              <a:t>For uddybning</a:t>
            </a:r>
            <a:r>
              <a:rPr lang="da-DK" baseline="0" dirty="0"/>
              <a:t> se arbejdsmiljøweb folderen ”på forkant”</a:t>
            </a:r>
            <a:endParaRPr lang="da-DK" dirty="0"/>
          </a:p>
        </p:txBody>
      </p:sp>
      <p:sp>
        <p:nvSpPr>
          <p:cNvPr id="4" name="Pladsholder til slidenummer 3">
            <a:extLst>
              <a:ext uri="{FF2B5EF4-FFF2-40B4-BE49-F238E27FC236}">
                <a16:creationId xmlns:a16="http://schemas.microsoft.com/office/drawing/2014/main" id="{19ABF9D9-641E-CFF4-34C5-7429548CDF1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F3E35-D05A-0B4D-8A8D-2D341D2546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76884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AD7E2-68C9-252D-9C0D-440945235A15}"/>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8AEDE682-88BF-2791-D49D-B049DE17986E}"/>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8273834A-5AF0-3F3C-89FD-538D2C89B60B}"/>
              </a:ext>
            </a:extLst>
          </p:cNvPr>
          <p:cNvSpPr>
            <a:spLocks noGrp="1"/>
          </p:cNvSpPr>
          <p:nvPr>
            <p:ph type="body" idx="1"/>
          </p:nvPr>
        </p:nvSpPr>
        <p:spPr/>
        <p:txBody>
          <a:bodyPr/>
          <a:lstStyle/>
          <a:p>
            <a:r>
              <a:rPr lang="da-DK" dirty="0"/>
              <a:t>Husk</a:t>
            </a:r>
            <a:r>
              <a:rPr lang="da-DK" baseline="0" dirty="0"/>
              <a:t> at spørge ind til de vigtigste byggesten i et godt arbejdsmiljø under ferniseringen – OG – hvad der eksempelvis kan være behov for på præcis din arbejdsplads for at opnå ”et udsagn”.</a:t>
            </a:r>
          </a:p>
          <a:p>
            <a:r>
              <a:rPr lang="da-DK" baseline="0" dirty="0"/>
              <a:t>De udsagn de ønsker mere viden om noteres i logbogen, der samles op på det i slutningen af uddannelsen med en øvelse ”hvordan opnår du den manglende viden”….</a:t>
            </a:r>
            <a:endParaRPr lang="da-DK" dirty="0"/>
          </a:p>
        </p:txBody>
      </p:sp>
      <p:sp>
        <p:nvSpPr>
          <p:cNvPr id="4" name="Pladsholder til slidenummer 3">
            <a:extLst>
              <a:ext uri="{FF2B5EF4-FFF2-40B4-BE49-F238E27FC236}">
                <a16:creationId xmlns:a16="http://schemas.microsoft.com/office/drawing/2014/main" id="{2541F69B-70F1-EA57-4323-66FB0922F3D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F3E35-D05A-0B4D-8A8D-2D341D2546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04833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7154E-4A99-2CC8-70F1-E39E0D6484BF}"/>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673BC487-42FB-D14A-09D9-FFF829DE572E}"/>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67EBE7B2-AF57-39A0-B36B-067651F50316}"/>
              </a:ext>
            </a:extLst>
          </p:cNvPr>
          <p:cNvSpPr>
            <a:spLocks noGrp="1"/>
          </p:cNvSpPr>
          <p:nvPr>
            <p:ph type="body" idx="1"/>
          </p:nvPr>
        </p:nvSpPr>
        <p:spPr/>
        <p:txBody>
          <a:bodyPr/>
          <a:lstStyle/>
          <a:p>
            <a:r>
              <a:rPr lang="da-DK" dirty="0"/>
              <a:t>11.05 – godt vejr – gåtur og drøft læringspointer</a:t>
            </a:r>
          </a:p>
        </p:txBody>
      </p:sp>
      <p:sp>
        <p:nvSpPr>
          <p:cNvPr id="4" name="Pladsholder til slidenummer 3">
            <a:extLst>
              <a:ext uri="{FF2B5EF4-FFF2-40B4-BE49-F238E27FC236}">
                <a16:creationId xmlns:a16="http://schemas.microsoft.com/office/drawing/2014/main" id="{E999CFEC-E959-7F9C-2486-6EE4DA758544}"/>
              </a:ext>
            </a:extLst>
          </p:cNvPr>
          <p:cNvSpPr>
            <a:spLocks noGrp="1"/>
          </p:cNvSpPr>
          <p:nvPr>
            <p:ph type="sldNum" sz="quarter" idx="10"/>
          </p:nvPr>
        </p:nvSpPr>
        <p:spPr/>
        <p:txBody>
          <a:bodyPr/>
          <a:lstStyle/>
          <a:p>
            <a:fld id="{742F3E35-D05A-0B4D-8A8D-2D341D25460C}" type="slidenum">
              <a:rPr lang="en-US" smtClean="0"/>
              <a:t>63</a:t>
            </a:fld>
            <a:endParaRPr lang="en-US"/>
          </a:p>
        </p:txBody>
      </p:sp>
    </p:spTree>
    <p:extLst>
      <p:ext uri="{BB962C8B-B14F-4D97-AF65-F5344CB8AC3E}">
        <p14:creationId xmlns:p14="http://schemas.microsoft.com/office/powerpoint/2010/main" val="35903990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42F3E35-D05A-0B4D-8A8D-2D341D25460C}" type="slidenum">
              <a:rPr lang="en-US" smtClean="0"/>
              <a:t>65</a:t>
            </a:fld>
            <a:endParaRPr lang="en-US"/>
          </a:p>
        </p:txBody>
      </p:sp>
    </p:spTree>
    <p:extLst>
      <p:ext uri="{BB962C8B-B14F-4D97-AF65-F5344CB8AC3E}">
        <p14:creationId xmlns:p14="http://schemas.microsoft.com/office/powerpoint/2010/main" val="36713681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742F3E35-D05A-0B4D-8A8D-2D341D25460C}" type="slidenum">
              <a:rPr lang="en-US" smtClean="0"/>
              <a:t>68</a:t>
            </a:fld>
            <a:endParaRPr lang="en-US"/>
          </a:p>
        </p:txBody>
      </p:sp>
    </p:spTree>
    <p:extLst>
      <p:ext uri="{BB962C8B-B14F-4D97-AF65-F5344CB8AC3E}">
        <p14:creationId xmlns:p14="http://schemas.microsoft.com/office/powerpoint/2010/main" val="1008512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I får jeres egen personlige bog. Grundbogen:</a:t>
            </a:r>
            <a:r>
              <a:rPr lang="da-DK" baseline="0" dirty="0"/>
              <a:t> Beskriver parternes opfattelse af god arbejdsmiljøpraksis i kommuner. Den er tænkt som en introduktion til arbejdet i arbejdsmiljøgrupperne. Teksten er ikke dækkende og fyldestgørende som fortolkning af retstilstanden på området. Der henvises i stedet til gældende arbejdsmiljølovgivning samt de relevante bestemmelser i aftaler og overenskomster.</a:t>
            </a:r>
          </a:p>
          <a:p>
            <a:endParaRPr lang="da-DK" dirty="0"/>
          </a:p>
        </p:txBody>
      </p:sp>
      <p:sp>
        <p:nvSpPr>
          <p:cNvPr id="4" name="Pladsholder til slidenummer 3"/>
          <p:cNvSpPr>
            <a:spLocks noGrp="1"/>
          </p:cNvSpPr>
          <p:nvPr>
            <p:ph type="sldNum" sz="quarter" idx="10"/>
          </p:nvPr>
        </p:nvSpPr>
        <p:spPr/>
        <p:txBody>
          <a:bodyPr/>
          <a:lstStyle/>
          <a:p>
            <a:fld id="{742F3E35-D05A-0B4D-8A8D-2D341D25460C}" type="slidenum">
              <a:rPr lang="en-US" smtClean="0"/>
              <a:t>6</a:t>
            </a:fld>
            <a:endParaRPr lang="en-US"/>
          </a:p>
        </p:txBody>
      </p:sp>
    </p:spTree>
    <p:extLst>
      <p:ext uri="{BB962C8B-B14F-4D97-AF65-F5344CB8AC3E}">
        <p14:creationId xmlns:p14="http://schemas.microsoft.com/office/powerpoint/2010/main" val="23566366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32EB1-EB43-B827-B9C2-B165D7DD0898}"/>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A5568712-718B-5AE7-95EE-DCF576598FAB}"/>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ABFA1E3D-3B91-79F8-B40A-11C198A365E1}"/>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538AE53A-9911-8EC5-2B42-FF2634194A84}"/>
              </a:ext>
            </a:extLst>
          </p:cNvPr>
          <p:cNvSpPr>
            <a:spLocks noGrp="1"/>
          </p:cNvSpPr>
          <p:nvPr>
            <p:ph type="sldNum" sz="quarter" idx="10"/>
          </p:nvPr>
        </p:nvSpPr>
        <p:spPr/>
        <p:txBody>
          <a:bodyPr/>
          <a:lstStyle/>
          <a:p>
            <a:fld id="{742F3E35-D05A-0B4D-8A8D-2D341D25460C}" type="slidenum">
              <a:rPr lang="en-US" smtClean="0"/>
              <a:t>70</a:t>
            </a:fld>
            <a:endParaRPr lang="en-US"/>
          </a:p>
        </p:txBody>
      </p:sp>
    </p:spTree>
    <p:extLst>
      <p:ext uri="{BB962C8B-B14F-4D97-AF65-F5344CB8AC3E}">
        <p14:creationId xmlns:p14="http://schemas.microsoft.com/office/powerpoint/2010/main" val="34176036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2DB98-82B3-B234-6672-CFCFCBBA9E30}"/>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4EDAF416-82CD-CCB3-5E12-41043F732078}"/>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9E8DE3E5-C8DD-CFBB-56CC-BDF849ED8A93}"/>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8A2968E4-C391-DE73-0CED-859120F461D8}"/>
              </a:ext>
            </a:extLst>
          </p:cNvPr>
          <p:cNvSpPr>
            <a:spLocks noGrp="1"/>
          </p:cNvSpPr>
          <p:nvPr>
            <p:ph type="sldNum" sz="quarter" idx="10"/>
          </p:nvPr>
        </p:nvSpPr>
        <p:spPr/>
        <p:txBody>
          <a:bodyPr/>
          <a:lstStyle/>
          <a:p>
            <a:fld id="{742F3E35-D05A-0B4D-8A8D-2D341D25460C}" type="slidenum">
              <a:rPr lang="en-US" smtClean="0"/>
              <a:t>71</a:t>
            </a:fld>
            <a:endParaRPr lang="en-US"/>
          </a:p>
        </p:txBody>
      </p:sp>
    </p:spTree>
    <p:extLst>
      <p:ext uri="{BB962C8B-B14F-4D97-AF65-F5344CB8AC3E}">
        <p14:creationId xmlns:p14="http://schemas.microsoft.com/office/powerpoint/2010/main" val="35067991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CF14B-CAD3-B11B-546D-F3D2FC9B3768}"/>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774BCCCD-03B9-EF05-B184-CAC670A4CC90}"/>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D0A21328-C0D2-3760-6CC6-A411AEC2388A}"/>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8CAE0C66-7E0F-EA2E-F9F3-6F17F8C88784}"/>
              </a:ext>
            </a:extLst>
          </p:cNvPr>
          <p:cNvSpPr>
            <a:spLocks noGrp="1"/>
          </p:cNvSpPr>
          <p:nvPr>
            <p:ph type="sldNum" sz="quarter" idx="10"/>
          </p:nvPr>
        </p:nvSpPr>
        <p:spPr/>
        <p:txBody>
          <a:bodyPr/>
          <a:lstStyle/>
          <a:p>
            <a:fld id="{742F3E35-D05A-0B4D-8A8D-2D341D25460C}" type="slidenum">
              <a:rPr lang="en-US" smtClean="0"/>
              <a:t>73</a:t>
            </a:fld>
            <a:endParaRPr lang="en-US"/>
          </a:p>
        </p:txBody>
      </p:sp>
    </p:spTree>
    <p:extLst>
      <p:ext uri="{BB962C8B-B14F-4D97-AF65-F5344CB8AC3E}">
        <p14:creationId xmlns:p14="http://schemas.microsoft.com/office/powerpoint/2010/main" val="34548628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742F3E35-D05A-0B4D-8A8D-2D341D25460C}" type="slidenum">
              <a:rPr lang="en-US" smtClean="0"/>
              <a:t>75</a:t>
            </a:fld>
            <a:endParaRPr lang="en-US"/>
          </a:p>
        </p:txBody>
      </p:sp>
    </p:spTree>
    <p:extLst>
      <p:ext uri="{BB962C8B-B14F-4D97-AF65-F5344CB8AC3E}">
        <p14:creationId xmlns:p14="http://schemas.microsoft.com/office/powerpoint/2010/main" val="7611672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Håndtegnsevaluering</a:t>
            </a:r>
          </a:p>
        </p:txBody>
      </p:sp>
      <p:sp>
        <p:nvSpPr>
          <p:cNvPr id="4" name="Pladsholder til slidenummer 3"/>
          <p:cNvSpPr>
            <a:spLocks noGrp="1"/>
          </p:cNvSpPr>
          <p:nvPr>
            <p:ph type="sldNum" sz="quarter" idx="10"/>
          </p:nvPr>
        </p:nvSpPr>
        <p:spPr/>
        <p:txBody>
          <a:bodyPr/>
          <a:lstStyle/>
          <a:p>
            <a:fld id="{742F3E35-D05A-0B4D-8A8D-2D341D25460C}" type="slidenum">
              <a:rPr lang="en-US" smtClean="0"/>
              <a:t>80</a:t>
            </a:fld>
            <a:endParaRPr lang="en-US"/>
          </a:p>
        </p:txBody>
      </p:sp>
    </p:spTree>
    <p:extLst>
      <p:ext uri="{BB962C8B-B14F-4D97-AF65-F5344CB8AC3E}">
        <p14:creationId xmlns:p14="http://schemas.microsoft.com/office/powerpoint/2010/main" val="37328889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DCD5C-FCA4-3A33-8863-574B820B6CEC}"/>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63F5E0E-EEF7-3D17-9FC4-C6EA567DA77E}"/>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AB6E3C44-4395-E1BE-D2D5-6D7FF68CF574}"/>
              </a:ext>
            </a:extLst>
          </p:cNvPr>
          <p:cNvSpPr>
            <a:spLocks noGrp="1"/>
          </p:cNvSpPr>
          <p:nvPr>
            <p:ph type="body" idx="1"/>
          </p:nvPr>
        </p:nvSpPr>
        <p:spPr/>
        <p:txBody>
          <a:bodyPr/>
          <a:lstStyle/>
          <a:p>
            <a:r>
              <a:rPr lang="da-DK" dirty="0"/>
              <a:t>11.05 – godt vejr – gåtur og drøft læringspointer</a:t>
            </a:r>
          </a:p>
        </p:txBody>
      </p:sp>
      <p:sp>
        <p:nvSpPr>
          <p:cNvPr id="4" name="Pladsholder til slidenummer 3">
            <a:extLst>
              <a:ext uri="{FF2B5EF4-FFF2-40B4-BE49-F238E27FC236}">
                <a16:creationId xmlns:a16="http://schemas.microsoft.com/office/drawing/2014/main" id="{45B9B5F1-E0F2-CC04-FDAC-F01654BB631C}"/>
              </a:ext>
            </a:extLst>
          </p:cNvPr>
          <p:cNvSpPr>
            <a:spLocks noGrp="1"/>
          </p:cNvSpPr>
          <p:nvPr>
            <p:ph type="sldNum" sz="quarter" idx="10"/>
          </p:nvPr>
        </p:nvSpPr>
        <p:spPr/>
        <p:txBody>
          <a:bodyPr/>
          <a:lstStyle/>
          <a:p>
            <a:fld id="{742F3E35-D05A-0B4D-8A8D-2D341D25460C}" type="slidenum">
              <a:rPr lang="en-US" smtClean="0"/>
              <a:t>81</a:t>
            </a:fld>
            <a:endParaRPr lang="en-US"/>
          </a:p>
        </p:txBody>
      </p:sp>
    </p:spTree>
    <p:extLst>
      <p:ext uri="{BB962C8B-B14F-4D97-AF65-F5344CB8AC3E}">
        <p14:creationId xmlns:p14="http://schemas.microsoft.com/office/powerpoint/2010/main" val="36594125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Hvordan</a:t>
            </a:r>
            <a:r>
              <a:rPr lang="da-DK" baseline="0" dirty="0"/>
              <a:t> tænker i samarbejdet påbegyndt?</a:t>
            </a:r>
            <a:endParaRPr lang="da-DK" dirty="0"/>
          </a:p>
        </p:txBody>
      </p:sp>
      <p:sp>
        <p:nvSpPr>
          <p:cNvPr id="4" name="Pladsholder til slidenummer 3"/>
          <p:cNvSpPr>
            <a:spLocks noGrp="1"/>
          </p:cNvSpPr>
          <p:nvPr>
            <p:ph type="sldNum" sz="quarter" idx="10"/>
          </p:nvPr>
        </p:nvSpPr>
        <p:spPr/>
        <p:txBody>
          <a:bodyPr/>
          <a:lstStyle/>
          <a:p>
            <a:fld id="{742F3E35-D05A-0B4D-8A8D-2D341D25460C}" type="slidenum">
              <a:rPr lang="en-US" smtClean="0"/>
              <a:t>82</a:t>
            </a:fld>
            <a:endParaRPr lang="en-US"/>
          </a:p>
        </p:txBody>
      </p:sp>
    </p:spTree>
    <p:extLst>
      <p:ext uri="{BB962C8B-B14F-4D97-AF65-F5344CB8AC3E}">
        <p14:creationId xmlns:p14="http://schemas.microsoft.com/office/powerpoint/2010/main" val="2273543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42F3E35-D05A-0B4D-8A8D-2D341D25460C}" type="slidenum">
              <a:rPr lang="en-US" smtClean="0"/>
              <a:t>7</a:t>
            </a:fld>
            <a:endParaRPr lang="en-US"/>
          </a:p>
        </p:txBody>
      </p:sp>
    </p:spTree>
    <p:extLst>
      <p:ext uri="{BB962C8B-B14F-4D97-AF65-F5344CB8AC3E}">
        <p14:creationId xmlns:p14="http://schemas.microsoft.com/office/powerpoint/2010/main" val="2274668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4CBFE-5C2C-7B8F-61A4-B97751610ED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D814605-E0B7-213C-B10E-740BDBFD980F}"/>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97675FE7-356C-F57B-8F01-8A40644B5636}"/>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DD97D416-DDA2-7882-E85C-F22805263B16}"/>
              </a:ext>
            </a:extLst>
          </p:cNvPr>
          <p:cNvSpPr>
            <a:spLocks noGrp="1"/>
          </p:cNvSpPr>
          <p:nvPr>
            <p:ph type="sldNum" sz="quarter" idx="10"/>
          </p:nvPr>
        </p:nvSpPr>
        <p:spPr/>
        <p:txBody>
          <a:bodyPr/>
          <a:lstStyle/>
          <a:p>
            <a:fld id="{742F3E35-D05A-0B4D-8A8D-2D341D25460C}" type="slidenum">
              <a:rPr lang="en-US" smtClean="0"/>
              <a:t>8</a:t>
            </a:fld>
            <a:endParaRPr lang="en-US"/>
          </a:p>
        </p:txBody>
      </p:sp>
    </p:spTree>
    <p:extLst>
      <p:ext uri="{BB962C8B-B14F-4D97-AF65-F5344CB8AC3E}">
        <p14:creationId xmlns:p14="http://schemas.microsoft.com/office/powerpoint/2010/main" val="446995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742F3E35-D05A-0B4D-8A8D-2D341D25460C}" type="slidenum">
              <a:rPr lang="en-US" smtClean="0"/>
              <a:t>9</a:t>
            </a:fld>
            <a:endParaRPr lang="en-US"/>
          </a:p>
        </p:txBody>
      </p:sp>
    </p:spTree>
    <p:extLst>
      <p:ext uri="{BB962C8B-B14F-4D97-AF65-F5344CB8AC3E}">
        <p14:creationId xmlns:p14="http://schemas.microsoft.com/office/powerpoint/2010/main" val="3138812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742F3E35-D05A-0B4D-8A8D-2D341D25460C}" type="slidenum">
              <a:rPr lang="en-US" smtClean="0"/>
              <a:t>10</a:t>
            </a:fld>
            <a:endParaRPr lang="en-US"/>
          </a:p>
        </p:txBody>
      </p:sp>
    </p:spTree>
    <p:extLst>
      <p:ext uri="{BB962C8B-B14F-4D97-AF65-F5344CB8AC3E}">
        <p14:creationId xmlns:p14="http://schemas.microsoft.com/office/powerpoint/2010/main" val="377161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STEP%206%20:..:%20Tilretninger/Power%20Point/PUF_PP_Standard.png" TargetMode="External"/><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STEP%206%20:..:%20Tilretninger/Power%20Point/PUF_PP_Standard2.png" TargetMode="Externa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STEP%206%20:..:%20Tilretninger/Power%20Point/PUF_PP_Standard2.png"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STEP%206%20:..:%20Tilretninger/Power%20Point/PUF_PP_Standard2.png" TargetMode="External"/><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STEP%206%20:..:%20Tilretninger/Power%20Point/PUF_PP_Standard.png" TargetMode="External"/><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STEP%206%20:..:%20Tilretninger/Power%20Point/PUF_PP_Standard2.png"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STEP%206%20:..:%20Tilretninger/Power%20Point/PUF_PP_Standard2.png"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STEP%206%20:..:%20Tilretninger/Power%20Point/PUF_PP_Standard2.png" TargetMode="External"/><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STEP%206%20:..:%20Tilretninger/Power%20Point/PUF_PP_Standard2.png"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STEP%206%20:..:%20Tilretninger/Power%20Point/PUF_PP_Standard2.png"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660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D0B108-F358-D248-A2BE-EF8E4105055C}"/>
              </a:ext>
            </a:extLst>
          </p:cNvPr>
          <p:cNvSpPr>
            <a:spLocks noGrp="1"/>
          </p:cNvSpPr>
          <p:nvPr>
            <p:ph type="title"/>
          </p:nvPr>
        </p:nvSpPr>
        <p:spPr>
          <a:xfrm>
            <a:off x="623888" y="1709738"/>
            <a:ext cx="78867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9BECA0E7-C43D-7F45-A354-709F25FEF9D0}"/>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da-DK"/>
              <a:t>Rediger teksttypografien i masteren
Andet niveau
Tredje niveau
Fjerde niveau
Femte niveau</a:t>
            </a:r>
          </a:p>
        </p:txBody>
      </p:sp>
      <p:sp>
        <p:nvSpPr>
          <p:cNvPr id="4" name="Pladsholder til dato 3">
            <a:extLst>
              <a:ext uri="{FF2B5EF4-FFF2-40B4-BE49-F238E27FC236}">
                <a16:creationId xmlns:a16="http://schemas.microsoft.com/office/drawing/2014/main" id="{F667553A-1ECF-3E49-9229-2D0518567511}"/>
              </a:ext>
            </a:extLst>
          </p:cNvPr>
          <p:cNvSpPr>
            <a:spLocks noGrp="1"/>
          </p:cNvSpPr>
          <p:nvPr>
            <p:ph type="dt" sz="half" idx="10"/>
          </p:nvPr>
        </p:nvSpPr>
        <p:spPr/>
        <p:txBody>
          <a:bodyPr/>
          <a:lstStyle/>
          <a:p>
            <a:fld id="{A71ABD95-D985-C146-B225-93B08EDF8C95}" type="datetimeFigureOut">
              <a:rPr lang="da-DK" smtClean="0"/>
              <a:t>11-09-2025</a:t>
            </a:fld>
            <a:endParaRPr lang="da-DK"/>
          </a:p>
        </p:txBody>
      </p:sp>
      <p:sp>
        <p:nvSpPr>
          <p:cNvPr id="5" name="Pladsholder til sidefod 4">
            <a:extLst>
              <a:ext uri="{FF2B5EF4-FFF2-40B4-BE49-F238E27FC236}">
                <a16:creationId xmlns:a16="http://schemas.microsoft.com/office/drawing/2014/main" id="{D87A7286-82DF-284B-96B8-B9F3D08E513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B075E141-EA90-A245-B8A7-E603E93D0D32}"/>
              </a:ext>
            </a:extLst>
          </p:cNvPr>
          <p:cNvSpPr>
            <a:spLocks noGrp="1"/>
          </p:cNvSpPr>
          <p:nvPr>
            <p:ph type="sldNum" sz="quarter" idx="12"/>
          </p:nvPr>
        </p:nvSpPr>
        <p:spPr/>
        <p:txBody>
          <a:bodyPr/>
          <a:lstStyle/>
          <a:p>
            <a:fld id="{FE4A533C-7919-3B49-A802-8F9E340BF15E}" type="slidenum">
              <a:rPr lang="da-DK" smtClean="0"/>
              <a:t>‹nr.›</a:t>
            </a:fld>
            <a:endParaRPr lang="da-DK"/>
          </a:p>
        </p:txBody>
      </p:sp>
    </p:spTree>
    <p:extLst>
      <p:ext uri="{BB962C8B-B14F-4D97-AF65-F5344CB8AC3E}">
        <p14:creationId xmlns:p14="http://schemas.microsoft.com/office/powerpoint/2010/main" val="1611411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1B660B-5A74-BC41-A822-7F85422C4702}"/>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7E86F3FF-8B96-614D-A40D-1AFBAB74F6BD}"/>
              </a:ext>
            </a:extLst>
          </p:cNvPr>
          <p:cNvSpPr>
            <a:spLocks noGrp="1"/>
          </p:cNvSpPr>
          <p:nvPr>
            <p:ph sz="half" idx="1"/>
          </p:nvPr>
        </p:nvSpPr>
        <p:spPr>
          <a:xfrm>
            <a:off x="628650" y="1825625"/>
            <a:ext cx="3867150" cy="4351338"/>
          </a:xfrm>
        </p:spPr>
        <p:txBody>
          <a:bodyPr/>
          <a:lstStyle/>
          <a:p>
            <a:r>
              <a:rPr lang="da-DK"/>
              <a:t>Rediger teksttypografien i masteren
Andet niveau
Tredje niveau
Fjerde niveau
Femte niveau</a:t>
            </a:r>
          </a:p>
        </p:txBody>
      </p:sp>
      <p:sp>
        <p:nvSpPr>
          <p:cNvPr id="4" name="Pladsholder til indhold 3">
            <a:extLst>
              <a:ext uri="{FF2B5EF4-FFF2-40B4-BE49-F238E27FC236}">
                <a16:creationId xmlns:a16="http://schemas.microsoft.com/office/drawing/2014/main" id="{8C162B4B-5574-DB45-AE5F-4911991F6A4B}"/>
              </a:ext>
            </a:extLst>
          </p:cNvPr>
          <p:cNvSpPr>
            <a:spLocks noGrp="1"/>
          </p:cNvSpPr>
          <p:nvPr>
            <p:ph sz="half" idx="2"/>
          </p:nvPr>
        </p:nvSpPr>
        <p:spPr>
          <a:xfrm>
            <a:off x="4648200" y="1825625"/>
            <a:ext cx="3867150" cy="4351338"/>
          </a:xfrm>
        </p:spPr>
        <p:txBody>
          <a:bodyPr/>
          <a:lstStyle/>
          <a:p>
            <a:r>
              <a:rPr lang="da-DK"/>
              <a:t>Rediger teksttypografien i masteren
Andet niveau
Tredje niveau
Fjerde niveau
Femte niveau</a:t>
            </a:r>
          </a:p>
        </p:txBody>
      </p:sp>
      <p:sp>
        <p:nvSpPr>
          <p:cNvPr id="5" name="Pladsholder til dato 4">
            <a:extLst>
              <a:ext uri="{FF2B5EF4-FFF2-40B4-BE49-F238E27FC236}">
                <a16:creationId xmlns:a16="http://schemas.microsoft.com/office/drawing/2014/main" id="{BF015E4F-6EBD-B643-B1A8-BE050661DD2E}"/>
              </a:ext>
            </a:extLst>
          </p:cNvPr>
          <p:cNvSpPr>
            <a:spLocks noGrp="1"/>
          </p:cNvSpPr>
          <p:nvPr>
            <p:ph type="dt" sz="half" idx="10"/>
          </p:nvPr>
        </p:nvSpPr>
        <p:spPr/>
        <p:txBody>
          <a:bodyPr/>
          <a:lstStyle/>
          <a:p>
            <a:fld id="{A71ABD95-D985-C146-B225-93B08EDF8C95}" type="datetimeFigureOut">
              <a:rPr lang="da-DK" smtClean="0"/>
              <a:t>11-09-2025</a:t>
            </a:fld>
            <a:endParaRPr lang="da-DK"/>
          </a:p>
        </p:txBody>
      </p:sp>
      <p:sp>
        <p:nvSpPr>
          <p:cNvPr id="6" name="Pladsholder til sidefod 5">
            <a:extLst>
              <a:ext uri="{FF2B5EF4-FFF2-40B4-BE49-F238E27FC236}">
                <a16:creationId xmlns:a16="http://schemas.microsoft.com/office/drawing/2014/main" id="{182468D5-0719-E049-9CA2-D6BE73E5A61A}"/>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A567554C-1262-0541-B0DA-EA081AE0F268}"/>
              </a:ext>
            </a:extLst>
          </p:cNvPr>
          <p:cNvSpPr>
            <a:spLocks noGrp="1"/>
          </p:cNvSpPr>
          <p:nvPr>
            <p:ph type="sldNum" sz="quarter" idx="12"/>
          </p:nvPr>
        </p:nvSpPr>
        <p:spPr/>
        <p:txBody>
          <a:bodyPr/>
          <a:lstStyle/>
          <a:p>
            <a:fld id="{FE4A533C-7919-3B49-A802-8F9E340BF15E}" type="slidenum">
              <a:rPr lang="da-DK" smtClean="0"/>
              <a:t>‹nr.›</a:t>
            </a:fld>
            <a:endParaRPr lang="da-DK"/>
          </a:p>
        </p:txBody>
      </p:sp>
    </p:spTree>
    <p:extLst>
      <p:ext uri="{BB962C8B-B14F-4D97-AF65-F5344CB8AC3E}">
        <p14:creationId xmlns:p14="http://schemas.microsoft.com/office/powerpoint/2010/main" val="13748461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CE365D-668B-E846-974C-67E6A2CC6BF6}"/>
              </a:ext>
            </a:extLst>
          </p:cNvPr>
          <p:cNvSpPr>
            <a:spLocks noGrp="1"/>
          </p:cNvSpPr>
          <p:nvPr>
            <p:ph type="title"/>
          </p:nvPr>
        </p:nvSpPr>
        <p:spPr>
          <a:xfrm>
            <a:off x="630238" y="365125"/>
            <a:ext cx="78867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AB8FFAB1-474A-984C-9A5D-32D6C92FC59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a-DK"/>
              <a:t>Rediger teksttypografien i masteren
Andet niveau
Tredje niveau
Fjerde niveau
Femte niveau</a:t>
            </a:r>
          </a:p>
        </p:txBody>
      </p:sp>
      <p:sp>
        <p:nvSpPr>
          <p:cNvPr id="4" name="Pladsholder til indhold 3">
            <a:extLst>
              <a:ext uri="{FF2B5EF4-FFF2-40B4-BE49-F238E27FC236}">
                <a16:creationId xmlns:a16="http://schemas.microsoft.com/office/drawing/2014/main" id="{BEE93C26-A0C8-6E4E-9A58-D84B08C39B7A}"/>
              </a:ext>
            </a:extLst>
          </p:cNvPr>
          <p:cNvSpPr>
            <a:spLocks noGrp="1"/>
          </p:cNvSpPr>
          <p:nvPr>
            <p:ph sz="half" idx="2"/>
          </p:nvPr>
        </p:nvSpPr>
        <p:spPr>
          <a:xfrm>
            <a:off x="630238" y="2505075"/>
            <a:ext cx="3868737" cy="3684588"/>
          </a:xfrm>
        </p:spPr>
        <p:txBody>
          <a:bodyPr/>
          <a:lstStyle/>
          <a:p>
            <a:r>
              <a:rPr lang="da-DK"/>
              <a:t>Rediger teksttypografien i masteren
Andet niveau
Tredje niveau
Fjerde niveau
Femte niveau</a:t>
            </a:r>
          </a:p>
        </p:txBody>
      </p:sp>
      <p:sp>
        <p:nvSpPr>
          <p:cNvPr id="5" name="Pladsholder til tekst 4">
            <a:extLst>
              <a:ext uri="{FF2B5EF4-FFF2-40B4-BE49-F238E27FC236}">
                <a16:creationId xmlns:a16="http://schemas.microsoft.com/office/drawing/2014/main" id="{38E6572C-2B39-994E-AE64-D7674D50E28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a-DK"/>
              <a:t>Rediger teksttypografien i masteren
Andet niveau
Tredje niveau
Fjerde niveau
Femte niveau</a:t>
            </a:r>
          </a:p>
        </p:txBody>
      </p:sp>
      <p:sp>
        <p:nvSpPr>
          <p:cNvPr id="6" name="Pladsholder til indhold 5">
            <a:extLst>
              <a:ext uri="{FF2B5EF4-FFF2-40B4-BE49-F238E27FC236}">
                <a16:creationId xmlns:a16="http://schemas.microsoft.com/office/drawing/2014/main" id="{4555EE32-9A4F-0644-A88C-A81F699672C4}"/>
              </a:ext>
            </a:extLst>
          </p:cNvPr>
          <p:cNvSpPr>
            <a:spLocks noGrp="1"/>
          </p:cNvSpPr>
          <p:nvPr>
            <p:ph sz="quarter" idx="4"/>
          </p:nvPr>
        </p:nvSpPr>
        <p:spPr>
          <a:xfrm>
            <a:off x="4629150" y="2505075"/>
            <a:ext cx="3887788" cy="3684588"/>
          </a:xfrm>
        </p:spPr>
        <p:txBody>
          <a:bodyPr/>
          <a:lstStyle/>
          <a:p>
            <a:r>
              <a:rPr lang="da-DK"/>
              <a:t>Rediger teksttypografien i masteren
Andet niveau
Tredje niveau
Fjerde niveau
Femte niveau</a:t>
            </a:r>
          </a:p>
        </p:txBody>
      </p:sp>
      <p:sp>
        <p:nvSpPr>
          <p:cNvPr id="7" name="Pladsholder til dato 6">
            <a:extLst>
              <a:ext uri="{FF2B5EF4-FFF2-40B4-BE49-F238E27FC236}">
                <a16:creationId xmlns:a16="http://schemas.microsoft.com/office/drawing/2014/main" id="{509A4796-B787-4743-9941-10851057EF6A}"/>
              </a:ext>
            </a:extLst>
          </p:cNvPr>
          <p:cNvSpPr>
            <a:spLocks noGrp="1"/>
          </p:cNvSpPr>
          <p:nvPr>
            <p:ph type="dt" sz="half" idx="10"/>
          </p:nvPr>
        </p:nvSpPr>
        <p:spPr/>
        <p:txBody>
          <a:bodyPr/>
          <a:lstStyle/>
          <a:p>
            <a:fld id="{A71ABD95-D985-C146-B225-93B08EDF8C95}" type="datetimeFigureOut">
              <a:rPr lang="da-DK" smtClean="0"/>
              <a:t>11-09-2025</a:t>
            </a:fld>
            <a:endParaRPr lang="da-DK"/>
          </a:p>
        </p:txBody>
      </p:sp>
      <p:sp>
        <p:nvSpPr>
          <p:cNvPr id="8" name="Pladsholder til sidefod 7">
            <a:extLst>
              <a:ext uri="{FF2B5EF4-FFF2-40B4-BE49-F238E27FC236}">
                <a16:creationId xmlns:a16="http://schemas.microsoft.com/office/drawing/2014/main" id="{E7779CDE-3AF7-CB45-A1E6-223896C167DF}"/>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BDEE301E-709B-A848-AF42-3E5A5BF622D2}"/>
              </a:ext>
            </a:extLst>
          </p:cNvPr>
          <p:cNvSpPr>
            <a:spLocks noGrp="1"/>
          </p:cNvSpPr>
          <p:nvPr>
            <p:ph type="sldNum" sz="quarter" idx="12"/>
          </p:nvPr>
        </p:nvSpPr>
        <p:spPr/>
        <p:txBody>
          <a:bodyPr/>
          <a:lstStyle/>
          <a:p>
            <a:fld id="{FE4A533C-7919-3B49-A802-8F9E340BF15E}" type="slidenum">
              <a:rPr lang="da-DK" smtClean="0"/>
              <a:t>‹nr.›</a:t>
            </a:fld>
            <a:endParaRPr lang="da-DK"/>
          </a:p>
        </p:txBody>
      </p:sp>
    </p:spTree>
    <p:extLst>
      <p:ext uri="{BB962C8B-B14F-4D97-AF65-F5344CB8AC3E}">
        <p14:creationId xmlns:p14="http://schemas.microsoft.com/office/powerpoint/2010/main" val="42331273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87536A-20DB-6B4F-9F55-091BE091FFB9}"/>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61C5A1AF-7C91-D141-8675-B19339FE9282}"/>
              </a:ext>
            </a:extLst>
          </p:cNvPr>
          <p:cNvSpPr>
            <a:spLocks noGrp="1"/>
          </p:cNvSpPr>
          <p:nvPr>
            <p:ph type="dt" sz="half" idx="10"/>
          </p:nvPr>
        </p:nvSpPr>
        <p:spPr/>
        <p:txBody>
          <a:bodyPr/>
          <a:lstStyle/>
          <a:p>
            <a:fld id="{A71ABD95-D985-C146-B225-93B08EDF8C95}" type="datetimeFigureOut">
              <a:rPr lang="da-DK" smtClean="0"/>
              <a:t>11-09-2025</a:t>
            </a:fld>
            <a:endParaRPr lang="da-DK"/>
          </a:p>
        </p:txBody>
      </p:sp>
      <p:sp>
        <p:nvSpPr>
          <p:cNvPr id="4" name="Pladsholder til sidefod 3">
            <a:extLst>
              <a:ext uri="{FF2B5EF4-FFF2-40B4-BE49-F238E27FC236}">
                <a16:creationId xmlns:a16="http://schemas.microsoft.com/office/drawing/2014/main" id="{61C15984-5AAD-6C4E-9F77-9B6136EFF1D0}"/>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13097154-E9F3-1541-8D8D-7E45D7CE3426}"/>
              </a:ext>
            </a:extLst>
          </p:cNvPr>
          <p:cNvSpPr>
            <a:spLocks noGrp="1"/>
          </p:cNvSpPr>
          <p:nvPr>
            <p:ph type="sldNum" sz="quarter" idx="12"/>
          </p:nvPr>
        </p:nvSpPr>
        <p:spPr/>
        <p:txBody>
          <a:bodyPr/>
          <a:lstStyle/>
          <a:p>
            <a:fld id="{FE4A533C-7919-3B49-A802-8F9E340BF15E}" type="slidenum">
              <a:rPr lang="da-DK" smtClean="0"/>
              <a:t>‹nr.›</a:t>
            </a:fld>
            <a:endParaRPr lang="da-DK"/>
          </a:p>
        </p:txBody>
      </p:sp>
    </p:spTree>
    <p:extLst>
      <p:ext uri="{BB962C8B-B14F-4D97-AF65-F5344CB8AC3E}">
        <p14:creationId xmlns:p14="http://schemas.microsoft.com/office/powerpoint/2010/main" val="6975676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7BA9C59C-BA3E-8D42-92AD-0ACA8661FA4A}"/>
              </a:ext>
            </a:extLst>
          </p:cNvPr>
          <p:cNvSpPr>
            <a:spLocks noGrp="1"/>
          </p:cNvSpPr>
          <p:nvPr>
            <p:ph type="dt" sz="half" idx="10"/>
          </p:nvPr>
        </p:nvSpPr>
        <p:spPr/>
        <p:txBody>
          <a:bodyPr/>
          <a:lstStyle/>
          <a:p>
            <a:fld id="{A71ABD95-D985-C146-B225-93B08EDF8C95}" type="datetimeFigureOut">
              <a:rPr lang="da-DK" smtClean="0"/>
              <a:t>11-09-2025</a:t>
            </a:fld>
            <a:endParaRPr lang="da-DK"/>
          </a:p>
        </p:txBody>
      </p:sp>
      <p:sp>
        <p:nvSpPr>
          <p:cNvPr id="3" name="Pladsholder til sidefod 2">
            <a:extLst>
              <a:ext uri="{FF2B5EF4-FFF2-40B4-BE49-F238E27FC236}">
                <a16:creationId xmlns:a16="http://schemas.microsoft.com/office/drawing/2014/main" id="{67AAE777-1881-1040-A473-F0D39105B0D5}"/>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D1FB02F8-3297-354A-80CE-79F9B2080CB7}"/>
              </a:ext>
            </a:extLst>
          </p:cNvPr>
          <p:cNvSpPr>
            <a:spLocks noGrp="1"/>
          </p:cNvSpPr>
          <p:nvPr>
            <p:ph type="sldNum" sz="quarter" idx="12"/>
          </p:nvPr>
        </p:nvSpPr>
        <p:spPr/>
        <p:txBody>
          <a:bodyPr/>
          <a:lstStyle/>
          <a:p>
            <a:fld id="{FE4A533C-7919-3B49-A802-8F9E340BF15E}" type="slidenum">
              <a:rPr lang="da-DK" smtClean="0"/>
              <a:t>‹nr.›</a:t>
            </a:fld>
            <a:endParaRPr lang="da-DK"/>
          </a:p>
        </p:txBody>
      </p:sp>
    </p:spTree>
    <p:extLst>
      <p:ext uri="{BB962C8B-B14F-4D97-AF65-F5344CB8AC3E}">
        <p14:creationId xmlns:p14="http://schemas.microsoft.com/office/powerpoint/2010/main" val="463893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C842D-AEB9-C74C-892F-43344C4B499B}"/>
              </a:ext>
            </a:extLst>
          </p:cNvPr>
          <p:cNvSpPr>
            <a:spLocks noGrp="1"/>
          </p:cNvSpPr>
          <p:nvPr>
            <p:ph type="title"/>
          </p:nvPr>
        </p:nvSpPr>
        <p:spPr>
          <a:xfrm>
            <a:off x="630238" y="457200"/>
            <a:ext cx="2949575"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AC8CBE2D-580E-9745-B4F5-12339AA01C8B}"/>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da-DK"/>
              <a:t>Rediger teksttypografien i masteren
Andet niveau
Tredje niveau
Fjerde niveau
Femte niveau</a:t>
            </a:r>
          </a:p>
        </p:txBody>
      </p:sp>
      <p:sp>
        <p:nvSpPr>
          <p:cNvPr id="4" name="Pladsholder til tekst 3">
            <a:extLst>
              <a:ext uri="{FF2B5EF4-FFF2-40B4-BE49-F238E27FC236}">
                <a16:creationId xmlns:a16="http://schemas.microsoft.com/office/drawing/2014/main" id="{B999FDC9-684D-9F45-9A78-95783EB90B8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a-DK"/>
              <a:t>Rediger teksttypografien i masteren
Andet niveau
Tredje niveau
Fjerde niveau
Femte niveau</a:t>
            </a:r>
          </a:p>
        </p:txBody>
      </p:sp>
      <p:sp>
        <p:nvSpPr>
          <p:cNvPr id="5" name="Pladsholder til dato 4">
            <a:extLst>
              <a:ext uri="{FF2B5EF4-FFF2-40B4-BE49-F238E27FC236}">
                <a16:creationId xmlns:a16="http://schemas.microsoft.com/office/drawing/2014/main" id="{3F0E7EC1-CCCA-DD41-B3C0-B08AAB3F893F}"/>
              </a:ext>
            </a:extLst>
          </p:cNvPr>
          <p:cNvSpPr>
            <a:spLocks noGrp="1"/>
          </p:cNvSpPr>
          <p:nvPr>
            <p:ph type="dt" sz="half" idx="10"/>
          </p:nvPr>
        </p:nvSpPr>
        <p:spPr/>
        <p:txBody>
          <a:bodyPr/>
          <a:lstStyle/>
          <a:p>
            <a:fld id="{A71ABD95-D985-C146-B225-93B08EDF8C95}" type="datetimeFigureOut">
              <a:rPr lang="da-DK" smtClean="0"/>
              <a:t>11-09-2025</a:t>
            </a:fld>
            <a:endParaRPr lang="da-DK"/>
          </a:p>
        </p:txBody>
      </p:sp>
      <p:sp>
        <p:nvSpPr>
          <p:cNvPr id="6" name="Pladsholder til sidefod 5">
            <a:extLst>
              <a:ext uri="{FF2B5EF4-FFF2-40B4-BE49-F238E27FC236}">
                <a16:creationId xmlns:a16="http://schemas.microsoft.com/office/drawing/2014/main" id="{07F002E8-0FD4-B545-B190-63A9CE66C269}"/>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DFCC9DBA-3DCC-5E45-BB8C-90A90109D110}"/>
              </a:ext>
            </a:extLst>
          </p:cNvPr>
          <p:cNvSpPr>
            <a:spLocks noGrp="1"/>
          </p:cNvSpPr>
          <p:nvPr>
            <p:ph type="sldNum" sz="quarter" idx="12"/>
          </p:nvPr>
        </p:nvSpPr>
        <p:spPr/>
        <p:txBody>
          <a:bodyPr/>
          <a:lstStyle/>
          <a:p>
            <a:fld id="{FE4A533C-7919-3B49-A802-8F9E340BF15E}" type="slidenum">
              <a:rPr lang="da-DK" smtClean="0"/>
              <a:t>‹nr.›</a:t>
            </a:fld>
            <a:endParaRPr lang="da-DK"/>
          </a:p>
        </p:txBody>
      </p:sp>
    </p:spTree>
    <p:extLst>
      <p:ext uri="{BB962C8B-B14F-4D97-AF65-F5344CB8AC3E}">
        <p14:creationId xmlns:p14="http://schemas.microsoft.com/office/powerpoint/2010/main" val="16046798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44310F-3E93-AB4F-9512-29244046CCF8}"/>
              </a:ext>
            </a:extLst>
          </p:cNvPr>
          <p:cNvSpPr>
            <a:spLocks noGrp="1"/>
          </p:cNvSpPr>
          <p:nvPr>
            <p:ph type="title"/>
          </p:nvPr>
        </p:nvSpPr>
        <p:spPr>
          <a:xfrm>
            <a:off x="630238" y="457200"/>
            <a:ext cx="2949575"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DEF06CB9-8FE3-604C-B9FF-841DE185EFD8}"/>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4C21ACF3-2CBA-AE44-9DC8-6E52E1CFD97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a-DK"/>
              <a:t>Rediger teksttypografien i masteren
Andet niveau
Tredje niveau
Fjerde niveau
Femte niveau</a:t>
            </a:r>
          </a:p>
        </p:txBody>
      </p:sp>
      <p:sp>
        <p:nvSpPr>
          <p:cNvPr id="5" name="Pladsholder til dato 4">
            <a:extLst>
              <a:ext uri="{FF2B5EF4-FFF2-40B4-BE49-F238E27FC236}">
                <a16:creationId xmlns:a16="http://schemas.microsoft.com/office/drawing/2014/main" id="{1C3DBAD4-69A7-DA45-AE0D-361176AD200F}"/>
              </a:ext>
            </a:extLst>
          </p:cNvPr>
          <p:cNvSpPr>
            <a:spLocks noGrp="1"/>
          </p:cNvSpPr>
          <p:nvPr>
            <p:ph type="dt" sz="half" idx="10"/>
          </p:nvPr>
        </p:nvSpPr>
        <p:spPr/>
        <p:txBody>
          <a:bodyPr/>
          <a:lstStyle/>
          <a:p>
            <a:fld id="{A71ABD95-D985-C146-B225-93B08EDF8C95}" type="datetimeFigureOut">
              <a:rPr lang="da-DK" smtClean="0"/>
              <a:t>11-09-2025</a:t>
            </a:fld>
            <a:endParaRPr lang="da-DK"/>
          </a:p>
        </p:txBody>
      </p:sp>
      <p:sp>
        <p:nvSpPr>
          <p:cNvPr id="6" name="Pladsholder til sidefod 5">
            <a:extLst>
              <a:ext uri="{FF2B5EF4-FFF2-40B4-BE49-F238E27FC236}">
                <a16:creationId xmlns:a16="http://schemas.microsoft.com/office/drawing/2014/main" id="{D400595A-E237-9B4F-872E-51321E2219BB}"/>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01F9AA7-42C8-F244-B648-F30F22808A24}"/>
              </a:ext>
            </a:extLst>
          </p:cNvPr>
          <p:cNvSpPr>
            <a:spLocks noGrp="1"/>
          </p:cNvSpPr>
          <p:nvPr>
            <p:ph type="sldNum" sz="quarter" idx="12"/>
          </p:nvPr>
        </p:nvSpPr>
        <p:spPr/>
        <p:txBody>
          <a:bodyPr/>
          <a:lstStyle/>
          <a:p>
            <a:fld id="{FE4A533C-7919-3B49-A802-8F9E340BF15E}" type="slidenum">
              <a:rPr lang="da-DK" smtClean="0"/>
              <a:t>‹nr.›</a:t>
            </a:fld>
            <a:endParaRPr lang="da-DK"/>
          </a:p>
        </p:txBody>
      </p:sp>
    </p:spTree>
    <p:extLst>
      <p:ext uri="{BB962C8B-B14F-4D97-AF65-F5344CB8AC3E}">
        <p14:creationId xmlns:p14="http://schemas.microsoft.com/office/powerpoint/2010/main" val="42048457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92C6C1-80CC-9043-AC30-4883CC5137B1}"/>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A7FAD244-75D3-5B41-BC23-F2C827871692}"/>
              </a:ext>
            </a:extLst>
          </p:cNvPr>
          <p:cNvSpPr>
            <a:spLocks noGrp="1"/>
          </p:cNvSpPr>
          <p:nvPr>
            <p:ph type="body" orient="vert" idx="1"/>
          </p:nvPr>
        </p:nvSpPr>
        <p:spPr/>
        <p:txBody>
          <a:bodyPr vert="eaVert"/>
          <a:lstStyle/>
          <a:p>
            <a:r>
              <a:rPr lang="da-DK"/>
              <a:t>Rediger teksttypografien i masteren
Andet niveau
Tredje niveau
Fjerde niveau
Femte niveau</a:t>
            </a:r>
          </a:p>
        </p:txBody>
      </p:sp>
      <p:sp>
        <p:nvSpPr>
          <p:cNvPr id="4" name="Pladsholder til dato 3">
            <a:extLst>
              <a:ext uri="{FF2B5EF4-FFF2-40B4-BE49-F238E27FC236}">
                <a16:creationId xmlns:a16="http://schemas.microsoft.com/office/drawing/2014/main" id="{96A09ED7-63D6-DD42-8726-6C85199FEAA5}"/>
              </a:ext>
            </a:extLst>
          </p:cNvPr>
          <p:cNvSpPr>
            <a:spLocks noGrp="1"/>
          </p:cNvSpPr>
          <p:nvPr>
            <p:ph type="dt" sz="half" idx="10"/>
          </p:nvPr>
        </p:nvSpPr>
        <p:spPr/>
        <p:txBody>
          <a:bodyPr/>
          <a:lstStyle/>
          <a:p>
            <a:fld id="{A71ABD95-D985-C146-B225-93B08EDF8C95}" type="datetimeFigureOut">
              <a:rPr lang="da-DK" smtClean="0"/>
              <a:t>11-09-2025</a:t>
            </a:fld>
            <a:endParaRPr lang="da-DK"/>
          </a:p>
        </p:txBody>
      </p:sp>
      <p:sp>
        <p:nvSpPr>
          <p:cNvPr id="5" name="Pladsholder til sidefod 4">
            <a:extLst>
              <a:ext uri="{FF2B5EF4-FFF2-40B4-BE49-F238E27FC236}">
                <a16:creationId xmlns:a16="http://schemas.microsoft.com/office/drawing/2014/main" id="{CC57DE6A-7CC6-014F-BE66-A3695CE7FE2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DF94F96-4E46-B34D-BF9D-BF3DF3C283A8}"/>
              </a:ext>
            </a:extLst>
          </p:cNvPr>
          <p:cNvSpPr>
            <a:spLocks noGrp="1"/>
          </p:cNvSpPr>
          <p:nvPr>
            <p:ph type="sldNum" sz="quarter" idx="12"/>
          </p:nvPr>
        </p:nvSpPr>
        <p:spPr/>
        <p:txBody>
          <a:bodyPr/>
          <a:lstStyle/>
          <a:p>
            <a:fld id="{FE4A533C-7919-3B49-A802-8F9E340BF15E}" type="slidenum">
              <a:rPr lang="da-DK" smtClean="0"/>
              <a:t>‹nr.›</a:t>
            </a:fld>
            <a:endParaRPr lang="da-DK"/>
          </a:p>
        </p:txBody>
      </p:sp>
    </p:spTree>
    <p:extLst>
      <p:ext uri="{BB962C8B-B14F-4D97-AF65-F5344CB8AC3E}">
        <p14:creationId xmlns:p14="http://schemas.microsoft.com/office/powerpoint/2010/main" val="8323013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DDE6C909-B50D-134B-833F-865D4B5CBE9A}"/>
              </a:ext>
            </a:extLst>
          </p:cNvPr>
          <p:cNvSpPr>
            <a:spLocks noGrp="1"/>
          </p:cNvSpPr>
          <p:nvPr>
            <p:ph type="title" orient="vert"/>
          </p:nvPr>
        </p:nvSpPr>
        <p:spPr>
          <a:xfrm>
            <a:off x="6543675" y="365125"/>
            <a:ext cx="1971675"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BC83D128-2BBF-CC41-A59E-4569A88ED9AE}"/>
              </a:ext>
            </a:extLst>
          </p:cNvPr>
          <p:cNvSpPr>
            <a:spLocks noGrp="1"/>
          </p:cNvSpPr>
          <p:nvPr>
            <p:ph type="body" orient="vert" idx="1"/>
          </p:nvPr>
        </p:nvSpPr>
        <p:spPr>
          <a:xfrm>
            <a:off x="628650" y="365125"/>
            <a:ext cx="5762625" cy="5811838"/>
          </a:xfrm>
        </p:spPr>
        <p:txBody>
          <a:bodyPr vert="eaVert"/>
          <a:lstStyle/>
          <a:p>
            <a:r>
              <a:rPr lang="da-DK"/>
              <a:t>Rediger teksttypografien i masteren
Andet niveau
Tredje niveau
Fjerde niveau
Femte niveau</a:t>
            </a:r>
          </a:p>
        </p:txBody>
      </p:sp>
      <p:sp>
        <p:nvSpPr>
          <p:cNvPr id="4" name="Pladsholder til dato 3">
            <a:extLst>
              <a:ext uri="{FF2B5EF4-FFF2-40B4-BE49-F238E27FC236}">
                <a16:creationId xmlns:a16="http://schemas.microsoft.com/office/drawing/2014/main" id="{015CB3B5-F4CF-BB4E-8015-DB6464690FD3}"/>
              </a:ext>
            </a:extLst>
          </p:cNvPr>
          <p:cNvSpPr>
            <a:spLocks noGrp="1"/>
          </p:cNvSpPr>
          <p:nvPr>
            <p:ph type="dt" sz="half" idx="10"/>
          </p:nvPr>
        </p:nvSpPr>
        <p:spPr/>
        <p:txBody>
          <a:bodyPr/>
          <a:lstStyle/>
          <a:p>
            <a:fld id="{A71ABD95-D985-C146-B225-93B08EDF8C95}" type="datetimeFigureOut">
              <a:rPr lang="da-DK" smtClean="0"/>
              <a:t>11-09-2025</a:t>
            </a:fld>
            <a:endParaRPr lang="da-DK"/>
          </a:p>
        </p:txBody>
      </p:sp>
      <p:sp>
        <p:nvSpPr>
          <p:cNvPr id="5" name="Pladsholder til sidefod 4">
            <a:extLst>
              <a:ext uri="{FF2B5EF4-FFF2-40B4-BE49-F238E27FC236}">
                <a16:creationId xmlns:a16="http://schemas.microsoft.com/office/drawing/2014/main" id="{FBB3C025-3372-6F42-BF60-9A259E968C1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538B78C0-B6AB-D047-9D88-1483DAA948F3}"/>
              </a:ext>
            </a:extLst>
          </p:cNvPr>
          <p:cNvSpPr>
            <a:spLocks noGrp="1"/>
          </p:cNvSpPr>
          <p:nvPr>
            <p:ph type="sldNum" sz="quarter" idx="12"/>
          </p:nvPr>
        </p:nvSpPr>
        <p:spPr/>
        <p:txBody>
          <a:bodyPr/>
          <a:lstStyle/>
          <a:p>
            <a:fld id="{FE4A533C-7919-3B49-A802-8F9E340BF15E}" type="slidenum">
              <a:rPr lang="da-DK" smtClean="0"/>
              <a:t>‹nr.›</a:t>
            </a:fld>
            <a:endParaRPr lang="da-DK"/>
          </a:p>
        </p:txBody>
      </p:sp>
    </p:spTree>
    <p:extLst>
      <p:ext uri="{BB962C8B-B14F-4D97-AF65-F5344CB8AC3E}">
        <p14:creationId xmlns:p14="http://schemas.microsoft.com/office/powerpoint/2010/main" val="24088395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eldias">
    <p:spTree>
      <p:nvGrpSpPr>
        <p:cNvPr id="1" name=""/>
        <p:cNvGrpSpPr/>
        <p:nvPr/>
      </p:nvGrpSpPr>
      <p:grpSpPr>
        <a:xfrm>
          <a:off x="0" y="0"/>
          <a:ext cx="0" cy="0"/>
          <a:chOff x="0" y="0"/>
          <a:chExt cx="0" cy="0"/>
        </a:xfrm>
      </p:grpSpPr>
      <p:pic>
        <p:nvPicPr>
          <p:cNvPr id="7" name="Picture 1">
            <a:hlinkClick r:id="rId2" action="ppaction://hlinkfile"/>
          </p:cNvPr>
          <p:cNvPicPr>
            <a:picLocks noChangeAspect="1"/>
          </p:cNvPicPr>
          <p:nvPr userDrawn="1"/>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ctrTitle" hasCustomPrompt="1"/>
          </p:nvPr>
        </p:nvSpPr>
        <p:spPr>
          <a:xfrm>
            <a:off x="1259632" y="2780928"/>
            <a:ext cx="6624736" cy="1080120"/>
          </a:xfrm>
        </p:spPr>
        <p:txBody>
          <a:bodyPr anchor="b"/>
          <a:lstStyle>
            <a:lvl1pPr algn="ctr">
              <a:defRPr sz="6000"/>
            </a:lvl1pPr>
          </a:lstStyle>
          <a:p>
            <a:r>
              <a:rPr lang="da-DK" dirty="0"/>
              <a:t>Overskrift</a:t>
            </a:r>
          </a:p>
        </p:txBody>
      </p:sp>
    </p:spTree>
    <p:extLst>
      <p:ext uri="{BB962C8B-B14F-4D97-AF65-F5344CB8AC3E}">
        <p14:creationId xmlns:p14="http://schemas.microsoft.com/office/powerpoint/2010/main" val="1158987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12" name="Picture 11">
            <a:hlinkClick r:id="rId2" action="ppaction://hlinkfile"/>
          </p:cNvPr>
          <p:cNvPicPr>
            <a:picLocks noChangeAspect="1"/>
          </p:cNvPicPr>
          <p:nvPr userDrawn="1"/>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ext Placeholder 11"/>
          <p:cNvSpPr>
            <a:spLocks noGrp="1"/>
          </p:cNvSpPr>
          <p:nvPr>
            <p:ph type="body" sz="quarter" idx="10" hasCustomPrompt="1"/>
          </p:nvPr>
        </p:nvSpPr>
        <p:spPr>
          <a:xfrm>
            <a:off x="1163140" y="1"/>
            <a:ext cx="5687615" cy="1289783"/>
          </a:xfrm>
          <a:prstGeom prst="rect">
            <a:avLst/>
          </a:prstGeom>
          <a:noFill/>
          <a:ln>
            <a:noFill/>
          </a:ln>
        </p:spPr>
        <p:style>
          <a:lnRef idx="2">
            <a:schemeClr val="dk1">
              <a:shade val="50000"/>
            </a:schemeClr>
          </a:lnRef>
          <a:fillRef idx="1">
            <a:schemeClr val="dk1"/>
          </a:fillRef>
          <a:effectRef idx="0">
            <a:schemeClr val="dk1"/>
          </a:effectRef>
          <a:fontRef idx="none"/>
        </p:style>
        <p:txBody>
          <a:bodyPr lIns="0" tIns="0" rIns="0" bIns="0" anchor="ctr" anchorCtr="0">
            <a:normAutofit/>
          </a:bodyPr>
          <a:lstStyle>
            <a:lvl1pPr marL="0" indent="0">
              <a:buNone/>
              <a:defRPr lang="da-DK" sz="2800" smtClean="0">
                <a:solidFill>
                  <a:schemeClr val="bg1"/>
                </a:solidFill>
                <a:effectLst/>
              </a:defRPr>
            </a:lvl1pPr>
          </a:lstStyle>
          <a:p>
            <a:pPr lvl="0"/>
            <a:r>
              <a:rPr lang="da-DK" sz="1000" dirty="0">
                <a:effectLst/>
                <a:latin typeface="Verdana" panose="020B0604030504040204" pitchFamily="34" charset="0"/>
                <a:ea typeface="Calibri" panose="020F0502020204030204" pitchFamily="34" charset="0"/>
                <a:cs typeface="Times New Roman" panose="02020603050405020304" pitchFamily="18" charset="0"/>
              </a:rPr>
              <a:t>Det skal du vide efter uddannelsen</a:t>
            </a:r>
            <a:endParaRPr lang="en-US" dirty="0"/>
          </a:p>
        </p:txBody>
      </p:sp>
      <p:sp>
        <p:nvSpPr>
          <p:cNvPr id="11" name="Text Placeholder 11"/>
          <p:cNvSpPr>
            <a:spLocks noGrp="1"/>
          </p:cNvSpPr>
          <p:nvPr>
            <p:ph type="body" sz="quarter" idx="11" hasCustomPrompt="1"/>
          </p:nvPr>
        </p:nvSpPr>
        <p:spPr>
          <a:xfrm>
            <a:off x="1163140" y="1289785"/>
            <a:ext cx="5687615" cy="4985886"/>
          </a:xfrm>
          <a:prstGeom prst="rect">
            <a:avLst/>
          </a:prstGeom>
          <a:noFill/>
          <a:ln>
            <a:noFill/>
          </a:ln>
        </p:spPr>
        <p:style>
          <a:lnRef idx="2">
            <a:schemeClr val="dk1">
              <a:shade val="50000"/>
            </a:schemeClr>
          </a:lnRef>
          <a:fillRef idx="1">
            <a:schemeClr val="dk1"/>
          </a:fillRef>
          <a:effectRef idx="0">
            <a:schemeClr val="dk1"/>
          </a:effectRef>
          <a:fontRef idx="none"/>
        </p:style>
        <p:txBody>
          <a:bodyPr lIns="0" tIns="0" rIns="0" bIns="0" numCol="1" spcCol="720000" anchor="ctr" anchorCtr="0">
            <a:normAutofit/>
          </a:bodyPr>
          <a:lstStyle>
            <a:lvl1pPr marL="0" indent="0">
              <a:buFont typeface="Arial" panose="020B0604020202020204" pitchFamily="34" charset="0"/>
              <a:buNone/>
              <a:defRPr lang="da-DK" sz="2800" smtClean="0">
                <a:effectLst/>
                <a:latin typeface="Verdana" panose="020B0604030504040204" pitchFamily="34" charset="0"/>
                <a:ea typeface="Verdana" panose="020B0604030504040204" pitchFamily="34" charset="0"/>
                <a:cs typeface="Verdana" panose="020B0604030504040204" pitchFamily="34" charset="0"/>
              </a:defRPr>
            </a:lvl1pPr>
          </a:lstStyle>
          <a:p>
            <a:pPr lvl="0"/>
            <a:r>
              <a:rPr lang="da-DK" sz="1000" dirty="0">
                <a:effectLst/>
                <a:latin typeface="Verdana" panose="020B0604030504040204" pitchFamily="34" charset="0"/>
                <a:ea typeface="Calibri" panose="020F0502020204030204" pitchFamily="34" charset="0"/>
                <a:cs typeface="Times New Roman" panose="02020603050405020304" pitchFamily="18" charset="0"/>
              </a:rPr>
              <a:t>Være klædt på til arbejdet i arbejdsmiljøgruppen</a:t>
            </a:r>
          </a:p>
          <a:p>
            <a:pPr lvl="0"/>
            <a:r>
              <a:rPr lang="da-DK" sz="1000" dirty="0">
                <a:effectLst/>
                <a:latin typeface="Verdana" panose="020B0604030504040204" pitchFamily="34" charset="0"/>
                <a:ea typeface="Calibri" panose="020F0502020204030204" pitchFamily="34" charset="0"/>
                <a:cs typeface="Times New Roman" panose="02020603050405020304" pitchFamily="18" charset="0"/>
              </a:rPr>
              <a:t>Kende uddannelsens overordnede formål</a:t>
            </a:r>
          </a:p>
          <a:p>
            <a:pPr lvl="0"/>
            <a:r>
              <a:rPr lang="da-DK" sz="1000" dirty="0">
                <a:effectLst/>
                <a:latin typeface="Verdana" panose="020B0604030504040204" pitchFamily="34" charset="0"/>
                <a:ea typeface="Calibri" panose="020F0502020204030204" pitchFamily="34" charset="0"/>
                <a:cs typeface="Times New Roman" panose="02020603050405020304" pitchFamily="18" charset="0"/>
              </a:rPr>
              <a:t>Være bevidst om betydningen af supplerende uddannelse</a:t>
            </a:r>
          </a:p>
          <a:p>
            <a:pPr lvl="0"/>
            <a:endParaRPr lang="en-US" dirty="0"/>
          </a:p>
        </p:txBody>
      </p:sp>
    </p:spTree>
    <p:extLst>
      <p:ext uri="{BB962C8B-B14F-4D97-AF65-F5344CB8AC3E}">
        <p14:creationId xmlns:p14="http://schemas.microsoft.com/office/powerpoint/2010/main" val="18696323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3" name="Titel 1"/>
          <p:cNvSpPr>
            <a:spLocks noGrp="1"/>
          </p:cNvSpPr>
          <p:nvPr>
            <p:ph type="title"/>
          </p:nvPr>
        </p:nvSpPr>
        <p:spPr>
          <a:xfrm>
            <a:off x="413148" y="1268760"/>
            <a:ext cx="8371321" cy="431800"/>
          </a:xfrm>
        </p:spPr>
        <p:txBody>
          <a:bodyPr/>
          <a:lstStyle/>
          <a:p>
            <a:r>
              <a:rPr lang="da-DK"/>
              <a:t>Klik for at redigere i master</a:t>
            </a:r>
            <a:endParaRPr lang="da-DK" dirty="0"/>
          </a:p>
        </p:txBody>
      </p:sp>
      <p:sp>
        <p:nvSpPr>
          <p:cNvPr id="5" name="Pladsholder til indhold 2"/>
          <p:cNvSpPr>
            <a:spLocks noGrp="1"/>
          </p:cNvSpPr>
          <p:nvPr>
            <p:ph idx="1"/>
          </p:nvPr>
        </p:nvSpPr>
        <p:spPr>
          <a:xfrm>
            <a:off x="413148" y="1844824"/>
            <a:ext cx="8371321" cy="4176464"/>
          </a:xfrm>
        </p:spPr>
        <p:txBody>
          <a:bodyPr/>
          <a:lstStyle>
            <a:lvl1pPr>
              <a:defRPr/>
            </a:lvl1pPr>
            <a:lvl2pPr marL="214313" marR="0" indent="-214313" algn="l" defTabSz="685800" rtl="0" eaLnBrk="1" fontAlgn="base" latinLnBrk="0" hangingPunct="1">
              <a:lnSpc>
                <a:spcPct val="100000"/>
              </a:lnSpc>
              <a:spcBef>
                <a:spcPct val="20000"/>
              </a:spcBef>
              <a:spcAft>
                <a:spcPct val="0"/>
              </a:spcAft>
              <a:buClrTx/>
              <a:buSzPct val="120000"/>
              <a:buFont typeface="Arial" panose="020B0604020202020204" pitchFamily="34" charset="0"/>
              <a:buChar char="•"/>
              <a:tabLst/>
              <a:defRPr/>
            </a:lvl2pPr>
            <a:lvl3pPr marL="405000" indent="0">
              <a:buNone/>
              <a:defRPr/>
            </a:lvl3pPr>
          </a:lstStyle>
          <a:p>
            <a:pPr lvl="0"/>
            <a:r>
              <a:rPr lang="da-DK"/>
              <a:t>Rediger typografien i masterens</a:t>
            </a:r>
          </a:p>
          <a:p>
            <a:pPr lvl="1"/>
            <a:r>
              <a:rPr lang="da-DK"/>
              <a:t>Andet niveau</a:t>
            </a:r>
          </a:p>
          <a:p>
            <a:pPr lvl="2"/>
            <a:r>
              <a:rPr lang="da-DK"/>
              <a:t>Tredje niveau</a:t>
            </a:r>
          </a:p>
          <a:p>
            <a:pPr lvl="3"/>
            <a:r>
              <a:rPr lang="da-DK"/>
              <a:t>Fjerde niveau</a:t>
            </a:r>
          </a:p>
        </p:txBody>
      </p:sp>
      <p:sp>
        <p:nvSpPr>
          <p:cNvPr id="4" name="Pladsholder til indhold 3"/>
          <p:cNvSpPr>
            <a:spLocks noGrp="1"/>
          </p:cNvSpPr>
          <p:nvPr>
            <p:ph sz="quarter" idx="10" hasCustomPrompt="1"/>
          </p:nvPr>
        </p:nvSpPr>
        <p:spPr>
          <a:xfrm>
            <a:off x="413148" y="549275"/>
            <a:ext cx="3618793" cy="431800"/>
          </a:xfrm>
        </p:spPr>
        <p:txBody>
          <a:bodyPr/>
          <a:lstStyle>
            <a:lvl1pPr marL="0" indent="0" algn="l">
              <a:buFont typeface="Arial" panose="020B0604020202020204" pitchFamily="34" charset="0"/>
              <a:buNone/>
              <a:defRPr sz="938" baseline="0">
                <a:latin typeface="+mn-lt"/>
              </a:defRPr>
            </a:lvl1pPr>
            <a:lvl2pPr marL="0" indent="0" algn="l">
              <a:buNone/>
              <a:defRPr sz="938">
                <a:latin typeface="+mn-lt"/>
              </a:defRPr>
            </a:lvl2pPr>
            <a:lvl3pPr marL="405000" indent="0" algn="l">
              <a:buNone/>
              <a:defRPr sz="938">
                <a:latin typeface="+mn-lt"/>
              </a:defRPr>
            </a:lvl3pPr>
            <a:lvl4pPr marL="637200" indent="0" algn="l">
              <a:buNone/>
              <a:defRPr sz="938">
                <a:latin typeface="+mn-lt"/>
              </a:defRPr>
            </a:lvl4pPr>
            <a:lvl5pPr marL="839700" indent="0" algn="l">
              <a:buNone/>
              <a:defRPr sz="938">
                <a:latin typeface="+mn-lt"/>
              </a:defRPr>
            </a:lvl5pPr>
          </a:lstStyle>
          <a:p>
            <a:pPr lvl="0"/>
            <a:r>
              <a:rPr lang="da-DK" dirty="0"/>
              <a:t>Indsæt OMRÅDE/KATEGORI</a:t>
            </a:r>
          </a:p>
        </p:txBody>
      </p:sp>
    </p:spTree>
    <p:extLst>
      <p:ext uri="{BB962C8B-B14F-4D97-AF65-F5344CB8AC3E}">
        <p14:creationId xmlns:p14="http://schemas.microsoft.com/office/powerpoint/2010/main" val="40108441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rugerdefineret layout">
    <p:spTree>
      <p:nvGrpSpPr>
        <p:cNvPr id="1" name=""/>
        <p:cNvGrpSpPr/>
        <p:nvPr/>
      </p:nvGrpSpPr>
      <p:grpSpPr>
        <a:xfrm>
          <a:off x="0" y="0"/>
          <a:ext cx="0" cy="0"/>
          <a:chOff x="0" y="0"/>
          <a:chExt cx="0" cy="0"/>
        </a:xfrm>
      </p:grpSpPr>
      <p:sp>
        <p:nvSpPr>
          <p:cNvPr id="5" name="Pladsholder til indhold 2"/>
          <p:cNvSpPr>
            <a:spLocks noGrp="1"/>
          </p:cNvSpPr>
          <p:nvPr>
            <p:ph sz="half" idx="1"/>
          </p:nvPr>
        </p:nvSpPr>
        <p:spPr>
          <a:xfrm>
            <a:off x="413539" y="1844824"/>
            <a:ext cx="4050450" cy="4248472"/>
          </a:xfrm>
        </p:spPr>
        <p:txBody>
          <a:bodyPr/>
          <a:lstStyle>
            <a:lvl1pPr>
              <a:defRPr sz="1350"/>
            </a:lvl1pPr>
            <a:lvl2pPr marL="214313" marR="0" indent="-214313" algn="l" defTabSz="685800" rtl="0" eaLnBrk="1" fontAlgn="base" latinLnBrk="0" hangingPunct="1">
              <a:lnSpc>
                <a:spcPct val="100000"/>
              </a:lnSpc>
              <a:spcBef>
                <a:spcPct val="20000"/>
              </a:spcBef>
              <a:spcAft>
                <a:spcPct val="0"/>
              </a:spcAft>
              <a:buClrTx/>
              <a:buSzPct val="120000"/>
              <a:buFont typeface="Arial" panose="020B0604020202020204" pitchFamily="34" charset="0"/>
              <a:buChar char="•"/>
              <a:tabLst/>
              <a:defRPr sz="1200"/>
            </a:lvl2pPr>
            <a:lvl3pPr>
              <a:defRPr sz="1050"/>
            </a:lvl3pPr>
            <a:lvl4pPr>
              <a:defRPr sz="900"/>
            </a:lvl4pPr>
            <a:lvl5pPr>
              <a:defRPr sz="750"/>
            </a:lvl5pPr>
            <a:lvl6pPr>
              <a:defRPr sz="1350"/>
            </a:lvl6pPr>
            <a:lvl7pPr>
              <a:defRPr sz="1350"/>
            </a:lvl7pPr>
            <a:lvl8pPr>
              <a:defRPr sz="1350"/>
            </a:lvl8pPr>
            <a:lvl9pPr>
              <a:defRPr sz="1350"/>
            </a:lvl9pPr>
          </a:lstStyle>
          <a:p>
            <a:pPr lvl="0"/>
            <a:r>
              <a:rPr lang="da-DK"/>
              <a:t>Rediger typografien i masterens</a:t>
            </a:r>
          </a:p>
          <a:p>
            <a:pPr lvl="1"/>
            <a:r>
              <a:rPr lang="da-DK"/>
              <a:t>Andet niveau</a:t>
            </a:r>
          </a:p>
        </p:txBody>
      </p:sp>
      <p:sp>
        <p:nvSpPr>
          <p:cNvPr id="6" name="Pladsholder til indhold 3"/>
          <p:cNvSpPr>
            <a:spLocks noGrp="1"/>
          </p:cNvSpPr>
          <p:nvPr>
            <p:ph sz="half" idx="2"/>
          </p:nvPr>
        </p:nvSpPr>
        <p:spPr>
          <a:xfrm>
            <a:off x="4615662" y="1853554"/>
            <a:ext cx="4168806" cy="4239742"/>
          </a:xfrm>
        </p:spPr>
        <p:txBody>
          <a:bodyPr/>
          <a:lstStyle>
            <a:lvl1pPr>
              <a:defRPr sz="1350"/>
            </a:lvl1pPr>
            <a:lvl2pPr marL="214313" marR="0" indent="-214313" algn="l" defTabSz="685800" rtl="0" eaLnBrk="1" fontAlgn="base" latinLnBrk="0" hangingPunct="1">
              <a:lnSpc>
                <a:spcPct val="100000"/>
              </a:lnSpc>
              <a:spcBef>
                <a:spcPct val="20000"/>
              </a:spcBef>
              <a:spcAft>
                <a:spcPct val="0"/>
              </a:spcAft>
              <a:buClrTx/>
              <a:buSzPct val="120000"/>
              <a:buFont typeface="Arial" panose="020B0604020202020204" pitchFamily="34" charset="0"/>
              <a:buChar char="•"/>
              <a:tabLst/>
              <a:defRPr sz="1200"/>
            </a:lvl2pPr>
            <a:lvl3pPr>
              <a:defRPr sz="1050"/>
            </a:lvl3pPr>
            <a:lvl4pPr>
              <a:defRPr sz="900"/>
            </a:lvl4pPr>
            <a:lvl5pPr>
              <a:defRPr sz="750"/>
            </a:lvl5pPr>
            <a:lvl6pPr>
              <a:defRPr sz="1350"/>
            </a:lvl6pPr>
            <a:lvl7pPr>
              <a:defRPr sz="1350"/>
            </a:lvl7pPr>
            <a:lvl8pPr>
              <a:defRPr sz="1350"/>
            </a:lvl8pPr>
            <a:lvl9pPr>
              <a:defRPr sz="1350"/>
            </a:lvl9pPr>
          </a:lstStyle>
          <a:p>
            <a:pPr lvl="0"/>
            <a:r>
              <a:rPr lang="da-DK"/>
              <a:t>Rediger typografien i masterens</a:t>
            </a:r>
          </a:p>
          <a:p>
            <a:pPr lvl="1"/>
            <a:r>
              <a:rPr lang="da-DK"/>
              <a:t>Andet niveau</a:t>
            </a:r>
          </a:p>
        </p:txBody>
      </p:sp>
      <p:sp>
        <p:nvSpPr>
          <p:cNvPr id="8" name="Rectangle 2"/>
          <p:cNvSpPr>
            <a:spLocks noGrp="1" noChangeArrowheads="1"/>
          </p:cNvSpPr>
          <p:nvPr>
            <p:ph type="title"/>
          </p:nvPr>
        </p:nvSpPr>
        <p:spPr bwMode="auto">
          <a:xfrm>
            <a:off x="413148" y="1268760"/>
            <a:ext cx="8371320" cy="431800"/>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bodyPr>
          <a:lstStyle/>
          <a:p>
            <a:pPr lvl="0"/>
            <a:r>
              <a:rPr lang="da-DK"/>
              <a:t>Klik for at redigere i master</a:t>
            </a:r>
            <a:endParaRPr lang="da-DK" dirty="0"/>
          </a:p>
        </p:txBody>
      </p:sp>
      <p:sp>
        <p:nvSpPr>
          <p:cNvPr id="7" name="Pladsholder til indhold 3"/>
          <p:cNvSpPr>
            <a:spLocks noGrp="1"/>
          </p:cNvSpPr>
          <p:nvPr>
            <p:ph sz="quarter" idx="10" hasCustomPrompt="1"/>
          </p:nvPr>
        </p:nvSpPr>
        <p:spPr>
          <a:xfrm>
            <a:off x="413148" y="549275"/>
            <a:ext cx="3618793" cy="431800"/>
          </a:xfrm>
        </p:spPr>
        <p:txBody>
          <a:bodyPr/>
          <a:lstStyle>
            <a:lvl1pPr marL="0" marR="0" indent="0" algn="l" defTabSz="685800" rtl="0" eaLnBrk="1" fontAlgn="base" latinLnBrk="0" hangingPunct="1">
              <a:lnSpc>
                <a:spcPct val="100000"/>
              </a:lnSpc>
              <a:spcBef>
                <a:spcPct val="20000"/>
              </a:spcBef>
              <a:spcAft>
                <a:spcPct val="0"/>
              </a:spcAft>
              <a:buClrTx/>
              <a:buSzTx/>
              <a:buFont typeface="Arial" panose="020B0604020202020204" pitchFamily="34" charset="0"/>
              <a:buNone/>
              <a:tabLst/>
              <a:defRPr sz="938" baseline="0">
                <a:latin typeface="+mn-lt"/>
              </a:defRPr>
            </a:lvl1pPr>
            <a:lvl2pPr marL="0" indent="0" algn="l">
              <a:buNone/>
              <a:defRPr sz="938">
                <a:latin typeface="+mn-lt"/>
              </a:defRPr>
            </a:lvl2pPr>
            <a:lvl3pPr marL="405000" indent="0" algn="l">
              <a:buNone/>
              <a:defRPr sz="938">
                <a:latin typeface="+mn-lt"/>
              </a:defRPr>
            </a:lvl3pPr>
            <a:lvl4pPr marL="637200" indent="0" algn="l">
              <a:buNone/>
              <a:defRPr sz="938">
                <a:latin typeface="+mn-lt"/>
              </a:defRPr>
            </a:lvl4pPr>
            <a:lvl5pPr marL="839700" indent="0" algn="l">
              <a:buNone/>
              <a:defRPr sz="938">
                <a:latin typeface="+mn-lt"/>
              </a:defRPr>
            </a:lvl5pPr>
          </a:lstStyle>
          <a:p>
            <a:pPr marL="0" marR="0" lvl="0" indent="0" algn="l" defTabSz="685800" rtl="0" eaLnBrk="1" fontAlgn="base" latinLnBrk="0" hangingPunct="1">
              <a:lnSpc>
                <a:spcPct val="100000"/>
              </a:lnSpc>
              <a:spcBef>
                <a:spcPct val="20000"/>
              </a:spcBef>
              <a:spcAft>
                <a:spcPct val="0"/>
              </a:spcAft>
              <a:buClrTx/>
              <a:buSzTx/>
              <a:buFont typeface="Arial" panose="020B0604020202020204" pitchFamily="34" charset="0"/>
              <a:buNone/>
              <a:tabLst/>
              <a:defRPr/>
            </a:pPr>
            <a:r>
              <a:rPr lang="da-DK" dirty="0"/>
              <a:t>Indsæt OMRÅDE/KATEGORI</a:t>
            </a:r>
          </a:p>
          <a:p>
            <a:pPr marL="0" marR="0" lvl="0" indent="0" algn="l" defTabSz="6858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lang="da-DK" dirty="0"/>
          </a:p>
        </p:txBody>
      </p:sp>
    </p:spTree>
    <p:extLst>
      <p:ext uri="{BB962C8B-B14F-4D97-AF65-F5344CB8AC3E}">
        <p14:creationId xmlns:p14="http://schemas.microsoft.com/office/powerpoint/2010/main" val="29485821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a:t>Klik for at redigere i master</a:t>
            </a:r>
            <a:endParaRPr lang="da-DK" dirty="0"/>
          </a:p>
        </p:txBody>
      </p:sp>
      <p:sp>
        <p:nvSpPr>
          <p:cNvPr id="3" name="Pladsholder til indhold 3"/>
          <p:cNvSpPr>
            <a:spLocks noGrp="1"/>
          </p:cNvSpPr>
          <p:nvPr>
            <p:ph sz="quarter" idx="10" hasCustomPrompt="1"/>
          </p:nvPr>
        </p:nvSpPr>
        <p:spPr>
          <a:xfrm>
            <a:off x="413148" y="549275"/>
            <a:ext cx="3618793" cy="431800"/>
          </a:xfrm>
        </p:spPr>
        <p:txBody>
          <a:bodyPr/>
          <a:lstStyle>
            <a:lvl1pPr marL="0" indent="0" algn="l">
              <a:buFont typeface="Arial" panose="020B0604020202020204" pitchFamily="34" charset="0"/>
              <a:buNone/>
              <a:defRPr sz="938" baseline="0">
                <a:latin typeface="+mn-lt"/>
              </a:defRPr>
            </a:lvl1pPr>
            <a:lvl2pPr marL="0" indent="0" algn="l">
              <a:buNone/>
              <a:defRPr sz="938">
                <a:latin typeface="+mn-lt"/>
              </a:defRPr>
            </a:lvl2pPr>
            <a:lvl3pPr marL="405000" indent="0" algn="l">
              <a:buNone/>
              <a:defRPr sz="938">
                <a:latin typeface="+mn-lt"/>
              </a:defRPr>
            </a:lvl3pPr>
            <a:lvl4pPr marL="637200" indent="0" algn="l">
              <a:buNone/>
              <a:defRPr sz="938">
                <a:latin typeface="+mn-lt"/>
              </a:defRPr>
            </a:lvl4pPr>
            <a:lvl5pPr marL="839700" indent="0" algn="l">
              <a:buNone/>
              <a:defRPr sz="938">
                <a:latin typeface="+mn-lt"/>
              </a:defRPr>
            </a:lvl5pPr>
          </a:lstStyle>
          <a:p>
            <a:pPr lvl="0"/>
            <a:r>
              <a:rPr lang="da-DK" dirty="0"/>
              <a:t>Indsæt OMRÅDE/KATEGORI</a:t>
            </a:r>
          </a:p>
        </p:txBody>
      </p:sp>
    </p:spTree>
    <p:extLst>
      <p:ext uri="{BB962C8B-B14F-4D97-AF65-F5344CB8AC3E}">
        <p14:creationId xmlns:p14="http://schemas.microsoft.com/office/powerpoint/2010/main" val="16584889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Brugerdefineret layout">
    <p:spTree>
      <p:nvGrpSpPr>
        <p:cNvPr id="1" name=""/>
        <p:cNvGrpSpPr/>
        <p:nvPr/>
      </p:nvGrpSpPr>
      <p:grpSpPr>
        <a:xfrm>
          <a:off x="0" y="0"/>
          <a:ext cx="0" cy="0"/>
          <a:chOff x="0" y="0"/>
          <a:chExt cx="0" cy="0"/>
        </a:xfrm>
      </p:grpSpPr>
      <p:sp>
        <p:nvSpPr>
          <p:cNvPr id="6" name="Pladsholder til billede 2"/>
          <p:cNvSpPr>
            <a:spLocks noGrp="1"/>
          </p:cNvSpPr>
          <p:nvPr>
            <p:ph type="pic" idx="11" hasCustomPrompt="1"/>
          </p:nvPr>
        </p:nvSpPr>
        <p:spPr>
          <a:xfrm>
            <a:off x="143508" y="1052736"/>
            <a:ext cx="8856984" cy="5248800"/>
          </a:xfrm>
        </p:spPr>
        <p:txBody>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a-DK" dirty="0"/>
              <a:t> Klik på ikonet for at tilføje et billede</a:t>
            </a:r>
          </a:p>
        </p:txBody>
      </p:sp>
      <p:sp>
        <p:nvSpPr>
          <p:cNvPr id="3" name="Pladsholder til indhold 3"/>
          <p:cNvSpPr>
            <a:spLocks noGrp="1"/>
          </p:cNvSpPr>
          <p:nvPr>
            <p:ph sz="quarter" idx="10" hasCustomPrompt="1"/>
          </p:nvPr>
        </p:nvSpPr>
        <p:spPr>
          <a:xfrm>
            <a:off x="413148" y="549275"/>
            <a:ext cx="3618793" cy="431800"/>
          </a:xfrm>
        </p:spPr>
        <p:txBody>
          <a:bodyPr/>
          <a:lstStyle>
            <a:lvl1pPr marL="0" indent="0" algn="l">
              <a:buFont typeface="Arial" panose="020B0604020202020204" pitchFamily="34" charset="0"/>
              <a:buNone/>
              <a:defRPr sz="938" baseline="0">
                <a:latin typeface="+mn-lt"/>
              </a:defRPr>
            </a:lvl1pPr>
            <a:lvl2pPr marL="0" indent="0" algn="l">
              <a:buNone/>
              <a:defRPr sz="938">
                <a:latin typeface="+mn-lt"/>
              </a:defRPr>
            </a:lvl2pPr>
            <a:lvl3pPr marL="405000" indent="0" algn="l">
              <a:buNone/>
              <a:defRPr sz="938">
                <a:latin typeface="+mn-lt"/>
              </a:defRPr>
            </a:lvl3pPr>
            <a:lvl4pPr marL="637200" indent="0" algn="l">
              <a:buNone/>
              <a:defRPr sz="938">
                <a:latin typeface="+mn-lt"/>
              </a:defRPr>
            </a:lvl4pPr>
            <a:lvl5pPr marL="839700" indent="0" algn="l">
              <a:buNone/>
              <a:defRPr sz="938">
                <a:latin typeface="+mn-lt"/>
              </a:defRPr>
            </a:lvl5pPr>
          </a:lstStyle>
          <a:p>
            <a:pPr lvl="0"/>
            <a:r>
              <a:rPr lang="da-DK" dirty="0"/>
              <a:t>Indsæt OMRÅDE/KATEGORI</a:t>
            </a:r>
          </a:p>
        </p:txBody>
      </p:sp>
    </p:spTree>
    <p:extLst>
      <p:ext uri="{BB962C8B-B14F-4D97-AF65-F5344CB8AC3E}">
        <p14:creationId xmlns:p14="http://schemas.microsoft.com/office/powerpoint/2010/main" val="796052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Brugerdefineret layout">
    <p:spTree>
      <p:nvGrpSpPr>
        <p:cNvPr id="1" name=""/>
        <p:cNvGrpSpPr/>
        <p:nvPr/>
      </p:nvGrpSpPr>
      <p:grpSpPr>
        <a:xfrm>
          <a:off x="0" y="0"/>
          <a:ext cx="0" cy="0"/>
          <a:chOff x="0" y="0"/>
          <a:chExt cx="0" cy="0"/>
        </a:xfrm>
      </p:grpSpPr>
      <p:sp>
        <p:nvSpPr>
          <p:cNvPr id="5" name="Titel 1"/>
          <p:cNvSpPr>
            <a:spLocks noGrp="1"/>
          </p:cNvSpPr>
          <p:nvPr>
            <p:ph type="title"/>
          </p:nvPr>
        </p:nvSpPr>
        <p:spPr>
          <a:xfrm>
            <a:off x="413147" y="1268759"/>
            <a:ext cx="3041568" cy="1162050"/>
          </a:xfrm>
        </p:spPr>
        <p:txBody>
          <a:bodyPr anchor="b"/>
          <a:lstStyle>
            <a:lvl1pPr algn="l">
              <a:defRPr sz="1500" b="1">
                <a:latin typeface="+mj-lt"/>
              </a:defRPr>
            </a:lvl1pPr>
          </a:lstStyle>
          <a:p>
            <a:r>
              <a:rPr lang="da-DK"/>
              <a:t>Klik for at redigere i master</a:t>
            </a:r>
            <a:endParaRPr lang="da-DK" dirty="0"/>
          </a:p>
        </p:txBody>
      </p:sp>
      <p:sp>
        <p:nvSpPr>
          <p:cNvPr id="6" name="Pladsholder til indhold 2"/>
          <p:cNvSpPr>
            <a:spLocks noGrp="1"/>
          </p:cNvSpPr>
          <p:nvPr>
            <p:ph idx="1"/>
          </p:nvPr>
        </p:nvSpPr>
        <p:spPr>
          <a:xfrm>
            <a:off x="3545887" y="1250504"/>
            <a:ext cx="2671136" cy="4842792"/>
          </a:xfrm>
        </p:spPr>
        <p:txBody>
          <a:bodyPr/>
          <a:lstStyle>
            <a:lvl1pPr>
              <a:defRPr sz="1350">
                <a:latin typeface="+mn-lt"/>
              </a:defRPr>
            </a:lvl1pPr>
            <a:lvl2pPr marL="214313" marR="0" indent="-214313" algn="l" defTabSz="685800" rtl="0" eaLnBrk="1" fontAlgn="base" latinLnBrk="0" hangingPunct="1">
              <a:lnSpc>
                <a:spcPct val="100000"/>
              </a:lnSpc>
              <a:spcBef>
                <a:spcPct val="20000"/>
              </a:spcBef>
              <a:spcAft>
                <a:spcPct val="0"/>
              </a:spcAft>
              <a:buClrTx/>
              <a:buSzPct val="120000"/>
              <a:buFont typeface="Arial" panose="020B0604020202020204" pitchFamily="34" charset="0"/>
              <a:buChar char="•"/>
              <a:tabLst/>
              <a:defRPr sz="1350">
                <a:latin typeface="+mn-lt"/>
              </a:defRPr>
            </a:lvl2pPr>
            <a:lvl3pPr>
              <a:defRPr sz="1050"/>
            </a:lvl3pPr>
            <a:lvl4pPr>
              <a:defRPr sz="900"/>
            </a:lvl4pPr>
            <a:lvl5pPr>
              <a:defRPr sz="750"/>
            </a:lvl5pPr>
            <a:lvl6pPr>
              <a:defRPr sz="1500"/>
            </a:lvl6pPr>
            <a:lvl7pPr>
              <a:defRPr sz="1500"/>
            </a:lvl7pPr>
            <a:lvl8pPr>
              <a:defRPr sz="1500"/>
            </a:lvl8pPr>
            <a:lvl9pPr>
              <a:defRPr sz="15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tekst 3"/>
          <p:cNvSpPr>
            <a:spLocks noGrp="1"/>
          </p:cNvSpPr>
          <p:nvPr>
            <p:ph type="body" sz="half" idx="2"/>
          </p:nvPr>
        </p:nvSpPr>
        <p:spPr>
          <a:xfrm>
            <a:off x="413147" y="2624508"/>
            <a:ext cx="3041568" cy="3468788"/>
          </a:xfrm>
        </p:spPr>
        <p:txBody>
          <a:bodyPr/>
          <a:lstStyle>
            <a:lvl1pPr marL="0" indent="0">
              <a:buNone/>
              <a:defRPr sz="1350">
                <a:latin typeface="+mn-lt"/>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da-DK"/>
              <a:t>Rediger typografien i masterens</a:t>
            </a:r>
          </a:p>
        </p:txBody>
      </p:sp>
      <p:sp>
        <p:nvSpPr>
          <p:cNvPr id="8" name="Pladsholder til indhold 2"/>
          <p:cNvSpPr>
            <a:spLocks noGrp="1"/>
          </p:cNvSpPr>
          <p:nvPr>
            <p:ph idx="11"/>
          </p:nvPr>
        </p:nvSpPr>
        <p:spPr>
          <a:xfrm>
            <a:off x="6308194" y="1246434"/>
            <a:ext cx="2671136" cy="4846862"/>
          </a:xfrm>
        </p:spPr>
        <p:txBody>
          <a:bodyPr/>
          <a:lstStyle>
            <a:lvl1pPr>
              <a:defRPr sz="1350">
                <a:latin typeface="+mn-lt"/>
              </a:defRPr>
            </a:lvl1pPr>
            <a:lvl2pPr marL="214313" marR="0" indent="-214313" algn="l" defTabSz="685800" rtl="0" eaLnBrk="1" fontAlgn="base" latinLnBrk="0" hangingPunct="1">
              <a:lnSpc>
                <a:spcPct val="100000"/>
              </a:lnSpc>
              <a:spcBef>
                <a:spcPct val="20000"/>
              </a:spcBef>
              <a:spcAft>
                <a:spcPct val="0"/>
              </a:spcAft>
              <a:buClrTx/>
              <a:buSzPct val="120000"/>
              <a:buFont typeface="Arial" panose="020B0604020202020204" pitchFamily="34" charset="0"/>
              <a:buChar char="•"/>
              <a:tabLst>
                <a:tab pos="200025" algn="l"/>
              </a:tabLst>
              <a:defRPr sz="1350">
                <a:latin typeface="+mn-lt"/>
              </a:defRPr>
            </a:lvl2pPr>
            <a:lvl3pPr>
              <a:tabLst/>
              <a:defRPr sz="1050"/>
            </a:lvl3pPr>
            <a:lvl4pPr>
              <a:tabLst/>
              <a:defRPr sz="900"/>
            </a:lvl4pPr>
            <a:lvl5pPr>
              <a:tabLst/>
              <a:defRPr sz="750"/>
            </a:lvl5pPr>
            <a:lvl6pPr>
              <a:defRPr sz="1500"/>
            </a:lvl6pPr>
            <a:lvl7pPr>
              <a:defRPr sz="1500"/>
            </a:lvl7pPr>
            <a:lvl8pPr>
              <a:defRPr sz="1500"/>
            </a:lvl8pPr>
            <a:lvl9pPr>
              <a:defRPr sz="1500"/>
            </a:lvl9pPr>
          </a:lstStyle>
          <a:p>
            <a:pPr lvl="0"/>
            <a:r>
              <a:rPr lang="da-DK"/>
              <a:t>Rediger typografien i masterens</a:t>
            </a:r>
          </a:p>
          <a:p>
            <a:pPr lvl="1"/>
            <a:r>
              <a:rPr lang="da-DK"/>
              <a:t>Andet niveau</a:t>
            </a:r>
          </a:p>
        </p:txBody>
      </p:sp>
      <p:sp>
        <p:nvSpPr>
          <p:cNvPr id="9" name="Pladsholder til indhold 3"/>
          <p:cNvSpPr>
            <a:spLocks noGrp="1"/>
          </p:cNvSpPr>
          <p:nvPr>
            <p:ph sz="quarter" idx="10" hasCustomPrompt="1"/>
          </p:nvPr>
        </p:nvSpPr>
        <p:spPr>
          <a:xfrm>
            <a:off x="413148" y="549275"/>
            <a:ext cx="3618793" cy="431800"/>
          </a:xfrm>
        </p:spPr>
        <p:txBody>
          <a:bodyPr/>
          <a:lstStyle>
            <a:lvl1pPr marL="0" indent="0" algn="l">
              <a:buFont typeface="Arial" panose="020B0604020202020204" pitchFamily="34" charset="0"/>
              <a:buNone/>
              <a:defRPr sz="938" baseline="0">
                <a:latin typeface="+mn-lt"/>
              </a:defRPr>
            </a:lvl1pPr>
            <a:lvl2pPr marL="0" indent="0" algn="l">
              <a:buNone/>
              <a:defRPr sz="938">
                <a:latin typeface="+mn-lt"/>
              </a:defRPr>
            </a:lvl2pPr>
            <a:lvl3pPr marL="405000" indent="0" algn="l">
              <a:buNone/>
              <a:defRPr sz="938">
                <a:latin typeface="+mn-lt"/>
              </a:defRPr>
            </a:lvl3pPr>
            <a:lvl4pPr marL="637200" indent="0" algn="l">
              <a:buNone/>
              <a:defRPr sz="938">
                <a:latin typeface="+mn-lt"/>
              </a:defRPr>
            </a:lvl4pPr>
            <a:lvl5pPr marL="839700" indent="0" algn="l">
              <a:buNone/>
              <a:defRPr sz="938">
                <a:latin typeface="+mn-lt"/>
              </a:defRPr>
            </a:lvl5pPr>
          </a:lstStyle>
          <a:p>
            <a:pPr lvl="0"/>
            <a:r>
              <a:rPr lang="da-DK" dirty="0"/>
              <a:t>Indsæt OMRÅDE/KATEGORI</a:t>
            </a:r>
          </a:p>
        </p:txBody>
      </p:sp>
    </p:spTree>
    <p:extLst>
      <p:ext uri="{BB962C8B-B14F-4D97-AF65-F5344CB8AC3E}">
        <p14:creationId xmlns:p14="http://schemas.microsoft.com/office/powerpoint/2010/main" val="14149097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Brugerdefineret layout">
    <p:spTree>
      <p:nvGrpSpPr>
        <p:cNvPr id="1" name=""/>
        <p:cNvGrpSpPr/>
        <p:nvPr/>
      </p:nvGrpSpPr>
      <p:grpSpPr>
        <a:xfrm>
          <a:off x="0" y="0"/>
          <a:ext cx="0" cy="0"/>
          <a:chOff x="0" y="0"/>
          <a:chExt cx="0" cy="0"/>
        </a:xfrm>
      </p:grpSpPr>
      <p:sp>
        <p:nvSpPr>
          <p:cNvPr id="9" name="Titel 1"/>
          <p:cNvSpPr>
            <a:spLocks noGrp="1"/>
          </p:cNvSpPr>
          <p:nvPr>
            <p:ph type="title"/>
          </p:nvPr>
        </p:nvSpPr>
        <p:spPr>
          <a:xfrm>
            <a:off x="4139952" y="1268760"/>
            <a:ext cx="4752528" cy="432048"/>
          </a:xfrm>
        </p:spPr>
        <p:txBody>
          <a:bodyPr anchor="b"/>
          <a:lstStyle>
            <a:lvl1pPr algn="l">
              <a:defRPr sz="1500" b="1">
                <a:latin typeface="+mj-lt"/>
              </a:defRPr>
            </a:lvl1pPr>
          </a:lstStyle>
          <a:p>
            <a:r>
              <a:rPr lang="da-DK"/>
              <a:t>Klik for at redigere i master</a:t>
            </a:r>
            <a:endParaRPr lang="da-DK" dirty="0"/>
          </a:p>
        </p:txBody>
      </p:sp>
      <p:sp>
        <p:nvSpPr>
          <p:cNvPr id="10" name="Pladsholder til tekst 3"/>
          <p:cNvSpPr>
            <a:spLocks noGrp="1"/>
          </p:cNvSpPr>
          <p:nvPr>
            <p:ph type="body" sz="half" idx="2"/>
          </p:nvPr>
        </p:nvSpPr>
        <p:spPr>
          <a:xfrm>
            <a:off x="4147129" y="1988840"/>
            <a:ext cx="4745351" cy="365918"/>
          </a:xfrm>
        </p:spPr>
        <p:txBody>
          <a:bodyPr/>
          <a:lstStyle>
            <a:lvl1pPr marL="0" indent="0">
              <a:buNone/>
              <a:defRPr sz="1350">
                <a:latin typeface="+mn-lt"/>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da-DK"/>
              <a:t>Rediger typografien i masterens</a:t>
            </a:r>
          </a:p>
        </p:txBody>
      </p:sp>
      <p:sp>
        <p:nvSpPr>
          <p:cNvPr id="11" name="Pladsholder til billede 2"/>
          <p:cNvSpPr>
            <a:spLocks noGrp="1"/>
          </p:cNvSpPr>
          <p:nvPr>
            <p:ph type="pic" idx="1"/>
          </p:nvPr>
        </p:nvSpPr>
        <p:spPr>
          <a:xfrm>
            <a:off x="143508" y="1052736"/>
            <a:ext cx="3888432" cy="5040560"/>
          </a:xfrm>
        </p:spPr>
        <p:txBody>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a-DK"/>
              <a:t>Klik på ikonet for at tilføje et billede</a:t>
            </a:r>
            <a:endParaRPr lang="da-DK" dirty="0"/>
          </a:p>
        </p:txBody>
      </p:sp>
      <p:sp>
        <p:nvSpPr>
          <p:cNvPr id="5" name="Pladsholder til indhold 3"/>
          <p:cNvSpPr>
            <a:spLocks noGrp="1"/>
          </p:cNvSpPr>
          <p:nvPr>
            <p:ph sz="quarter" idx="10" hasCustomPrompt="1"/>
          </p:nvPr>
        </p:nvSpPr>
        <p:spPr>
          <a:xfrm>
            <a:off x="413148" y="549275"/>
            <a:ext cx="3618793" cy="431800"/>
          </a:xfrm>
        </p:spPr>
        <p:txBody>
          <a:bodyPr/>
          <a:lstStyle>
            <a:lvl1pPr marL="0" indent="0" algn="l">
              <a:buFont typeface="Arial" panose="020B0604020202020204" pitchFamily="34" charset="0"/>
              <a:buNone/>
              <a:defRPr sz="938" baseline="0">
                <a:latin typeface="+mn-lt"/>
              </a:defRPr>
            </a:lvl1pPr>
            <a:lvl2pPr marL="0" indent="0" algn="l">
              <a:buNone/>
              <a:defRPr sz="938">
                <a:latin typeface="+mn-lt"/>
              </a:defRPr>
            </a:lvl2pPr>
            <a:lvl3pPr marL="405000" indent="0" algn="l">
              <a:buNone/>
              <a:defRPr sz="938">
                <a:latin typeface="+mn-lt"/>
              </a:defRPr>
            </a:lvl3pPr>
            <a:lvl4pPr marL="637200" indent="0" algn="l">
              <a:buNone/>
              <a:defRPr sz="938">
                <a:latin typeface="+mn-lt"/>
              </a:defRPr>
            </a:lvl4pPr>
            <a:lvl5pPr marL="839700" indent="0" algn="l">
              <a:buNone/>
              <a:defRPr sz="938">
                <a:latin typeface="+mn-lt"/>
              </a:defRPr>
            </a:lvl5pPr>
          </a:lstStyle>
          <a:p>
            <a:pPr lvl="0"/>
            <a:r>
              <a:rPr lang="da-DK" dirty="0"/>
              <a:t>Indsæt OMRÅDE/KATEGORI</a:t>
            </a:r>
          </a:p>
        </p:txBody>
      </p:sp>
    </p:spTree>
    <p:extLst>
      <p:ext uri="{BB962C8B-B14F-4D97-AF65-F5344CB8AC3E}">
        <p14:creationId xmlns:p14="http://schemas.microsoft.com/office/powerpoint/2010/main" val="40472673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el og indholdsobjekt">
    <p:spTree>
      <p:nvGrpSpPr>
        <p:cNvPr id="1" name=""/>
        <p:cNvGrpSpPr/>
        <p:nvPr/>
      </p:nvGrpSpPr>
      <p:grpSpPr>
        <a:xfrm>
          <a:off x="0" y="0"/>
          <a:ext cx="0" cy="0"/>
          <a:chOff x="0" y="0"/>
          <a:chExt cx="0" cy="0"/>
        </a:xfrm>
      </p:grpSpPr>
      <p:sp>
        <p:nvSpPr>
          <p:cNvPr id="5" name="Pladsholder til indhold 2"/>
          <p:cNvSpPr>
            <a:spLocks noGrp="1"/>
          </p:cNvSpPr>
          <p:nvPr>
            <p:ph idx="1"/>
          </p:nvPr>
        </p:nvSpPr>
        <p:spPr>
          <a:xfrm>
            <a:off x="413148" y="1268760"/>
            <a:ext cx="8371321" cy="4896544"/>
          </a:xfrm>
        </p:spPr>
        <p:txBody>
          <a:bodyPr/>
          <a:lstStyle>
            <a:lvl1pPr>
              <a:defRPr/>
            </a:lvl1pPr>
            <a:lvl2pPr marL="214313" marR="0" indent="-214313" algn="l" defTabSz="685800" rtl="0" eaLnBrk="1" fontAlgn="base" latinLnBrk="0" hangingPunct="1">
              <a:lnSpc>
                <a:spcPct val="100000"/>
              </a:lnSpc>
              <a:spcBef>
                <a:spcPct val="20000"/>
              </a:spcBef>
              <a:spcAft>
                <a:spcPct val="0"/>
              </a:spcAft>
              <a:buClrTx/>
              <a:buSzPct val="120000"/>
              <a:buFont typeface="Arial" panose="020B0604020202020204" pitchFamily="34" charset="0"/>
              <a:buChar char="•"/>
              <a:tabLst/>
              <a:defRPr/>
            </a:lvl2pPr>
            <a:lvl3pPr marL="405000" indent="0">
              <a:buNone/>
              <a:defRPr/>
            </a:lvl3pPr>
          </a:lstStyle>
          <a:p>
            <a:pPr lvl="0"/>
            <a:r>
              <a:rPr lang="da-DK"/>
              <a:t>Rediger typografien i masterens</a:t>
            </a:r>
          </a:p>
          <a:p>
            <a:pPr lvl="1"/>
            <a:r>
              <a:rPr lang="da-DK"/>
              <a:t>Andet niveau</a:t>
            </a:r>
          </a:p>
          <a:p>
            <a:pPr lvl="2"/>
            <a:r>
              <a:rPr lang="da-DK"/>
              <a:t>Tredje niveau</a:t>
            </a:r>
          </a:p>
          <a:p>
            <a:pPr lvl="3"/>
            <a:r>
              <a:rPr lang="da-DK"/>
              <a:t>Fjerde niveau</a:t>
            </a:r>
          </a:p>
        </p:txBody>
      </p:sp>
      <p:sp>
        <p:nvSpPr>
          <p:cNvPr id="4" name="Pladsholder til indhold 3"/>
          <p:cNvSpPr>
            <a:spLocks noGrp="1"/>
          </p:cNvSpPr>
          <p:nvPr>
            <p:ph sz="quarter" idx="10" hasCustomPrompt="1"/>
          </p:nvPr>
        </p:nvSpPr>
        <p:spPr>
          <a:xfrm>
            <a:off x="413148" y="549275"/>
            <a:ext cx="3618793" cy="431800"/>
          </a:xfrm>
        </p:spPr>
        <p:txBody>
          <a:bodyPr/>
          <a:lstStyle>
            <a:lvl1pPr marL="0" indent="0" algn="l">
              <a:buFont typeface="Arial" panose="020B0604020202020204" pitchFamily="34" charset="0"/>
              <a:buNone/>
              <a:defRPr sz="938" baseline="0">
                <a:latin typeface="+mn-lt"/>
              </a:defRPr>
            </a:lvl1pPr>
            <a:lvl2pPr marL="0" indent="0" algn="l">
              <a:buNone/>
              <a:defRPr sz="938">
                <a:latin typeface="+mn-lt"/>
              </a:defRPr>
            </a:lvl2pPr>
            <a:lvl3pPr marL="405000" indent="0" algn="l">
              <a:buNone/>
              <a:defRPr sz="938">
                <a:latin typeface="+mn-lt"/>
              </a:defRPr>
            </a:lvl3pPr>
            <a:lvl4pPr marL="637200" indent="0" algn="l">
              <a:buNone/>
              <a:defRPr sz="938">
                <a:latin typeface="+mn-lt"/>
              </a:defRPr>
            </a:lvl4pPr>
            <a:lvl5pPr marL="839700" indent="0" algn="l">
              <a:buNone/>
              <a:defRPr sz="938">
                <a:latin typeface="+mn-lt"/>
              </a:defRPr>
            </a:lvl5pPr>
          </a:lstStyle>
          <a:p>
            <a:pPr lvl="0"/>
            <a:r>
              <a:rPr lang="da-DK" dirty="0"/>
              <a:t>Overskrift</a:t>
            </a:r>
          </a:p>
        </p:txBody>
      </p:sp>
      <p:sp>
        <p:nvSpPr>
          <p:cNvPr id="6" name="Pladsholder til indhold 3"/>
          <p:cNvSpPr>
            <a:spLocks noGrp="1"/>
          </p:cNvSpPr>
          <p:nvPr>
            <p:ph sz="quarter" idx="11" hasCustomPrompt="1"/>
          </p:nvPr>
        </p:nvSpPr>
        <p:spPr>
          <a:xfrm>
            <a:off x="7704348" y="5877272"/>
            <a:ext cx="1080120" cy="288032"/>
          </a:xfrm>
        </p:spPr>
        <p:txBody>
          <a:bodyPr/>
          <a:lstStyle>
            <a:lvl1pPr marL="0" indent="0" algn="l">
              <a:buFont typeface="Arial" panose="020B0604020202020204" pitchFamily="34" charset="0"/>
              <a:buNone/>
              <a:defRPr sz="938" baseline="0">
                <a:latin typeface="+mn-lt"/>
              </a:defRPr>
            </a:lvl1pPr>
            <a:lvl2pPr marL="0" indent="0" algn="l">
              <a:buNone/>
              <a:defRPr sz="938">
                <a:latin typeface="+mn-lt"/>
              </a:defRPr>
            </a:lvl2pPr>
            <a:lvl3pPr marL="405000" indent="0" algn="l">
              <a:buNone/>
              <a:defRPr sz="938">
                <a:latin typeface="+mn-lt"/>
              </a:defRPr>
            </a:lvl3pPr>
            <a:lvl4pPr marL="637200" indent="0" algn="l">
              <a:buNone/>
              <a:defRPr sz="938">
                <a:latin typeface="+mn-lt"/>
              </a:defRPr>
            </a:lvl4pPr>
            <a:lvl5pPr marL="839700" indent="0" algn="l">
              <a:buNone/>
              <a:defRPr sz="938">
                <a:latin typeface="+mn-lt"/>
              </a:defRPr>
            </a:lvl5pPr>
          </a:lstStyle>
          <a:p>
            <a:pPr lvl="0"/>
            <a:r>
              <a:rPr lang="da-DK" dirty="0"/>
              <a:t>HR og Arbejdsmiljø</a:t>
            </a:r>
          </a:p>
        </p:txBody>
      </p:sp>
    </p:spTree>
    <p:extLst>
      <p:ext uri="{BB962C8B-B14F-4D97-AF65-F5344CB8AC3E}">
        <p14:creationId xmlns:p14="http://schemas.microsoft.com/office/powerpoint/2010/main" val="30311745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Titel og indholdsobjekt">
    <p:spTree>
      <p:nvGrpSpPr>
        <p:cNvPr id="1" name=""/>
        <p:cNvGrpSpPr/>
        <p:nvPr/>
      </p:nvGrpSpPr>
      <p:grpSpPr>
        <a:xfrm>
          <a:off x="0" y="0"/>
          <a:ext cx="0" cy="0"/>
          <a:chOff x="0" y="0"/>
          <a:chExt cx="0" cy="0"/>
        </a:xfrm>
      </p:grpSpPr>
      <p:sp>
        <p:nvSpPr>
          <p:cNvPr id="5" name="Pladsholder til indhold 2"/>
          <p:cNvSpPr>
            <a:spLocks noGrp="1"/>
          </p:cNvSpPr>
          <p:nvPr>
            <p:ph idx="1"/>
          </p:nvPr>
        </p:nvSpPr>
        <p:spPr>
          <a:xfrm>
            <a:off x="413148" y="1268760"/>
            <a:ext cx="8371321" cy="4896544"/>
          </a:xfrm>
        </p:spPr>
        <p:txBody>
          <a:bodyPr/>
          <a:lstStyle>
            <a:lvl1pPr>
              <a:defRPr/>
            </a:lvl1pPr>
            <a:lvl2pPr marL="214313" marR="0" indent="-214313" algn="l" defTabSz="685800" rtl="0" eaLnBrk="1" fontAlgn="base" latinLnBrk="0" hangingPunct="1">
              <a:lnSpc>
                <a:spcPct val="100000"/>
              </a:lnSpc>
              <a:spcBef>
                <a:spcPct val="20000"/>
              </a:spcBef>
              <a:spcAft>
                <a:spcPct val="0"/>
              </a:spcAft>
              <a:buClrTx/>
              <a:buSzPct val="120000"/>
              <a:buFont typeface="Arial" panose="020B0604020202020204" pitchFamily="34" charset="0"/>
              <a:buChar char="•"/>
              <a:tabLst/>
              <a:defRPr/>
            </a:lvl2pPr>
            <a:lvl3pPr marL="405000" indent="0">
              <a:buNone/>
              <a:defRPr/>
            </a:lvl3pPr>
          </a:lstStyle>
          <a:p>
            <a:pPr lvl="0"/>
            <a:r>
              <a:rPr lang="da-DK"/>
              <a:t>Rediger typografien i masterens</a:t>
            </a:r>
          </a:p>
          <a:p>
            <a:pPr lvl="1"/>
            <a:r>
              <a:rPr lang="da-DK"/>
              <a:t>Andet niveau</a:t>
            </a:r>
          </a:p>
          <a:p>
            <a:pPr lvl="2"/>
            <a:r>
              <a:rPr lang="da-DK"/>
              <a:t>Tredje niveau</a:t>
            </a:r>
          </a:p>
          <a:p>
            <a:pPr lvl="3"/>
            <a:r>
              <a:rPr lang="da-DK"/>
              <a:t>Fjerde niveau</a:t>
            </a:r>
          </a:p>
        </p:txBody>
      </p:sp>
      <p:sp>
        <p:nvSpPr>
          <p:cNvPr id="4" name="Pladsholder til indhold 3"/>
          <p:cNvSpPr>
            <a:spLocks noGrp="1"/>
          </p:cNvSpPr>
          <p:nvPr>
            <p:ph sz="quarter" idx="10" hasCustomPrompt="1"/>
          </p:nvPr>
        </p:nvSpPr>
        <p:spPr>
          <a:xfrm>
            <a:off x="413148" y="549275"/>
            <a:ext cx="3618793" cy="431800"/>
          </a:xfrm>
        </p:spPr>
        <p:txBody>
          <a:bodyPr/>
          <a:lstStyle>
            <a:lvl1pPr marL="0" indent="0" algn="l">
              <a:buFont typeface="Arial" panose="020B0604020202020204" pitchFamily="34" charset="0"/>
              <a:buNone/>
              <a:defRPr sz="938" baseline="0">
                <a:latin typeface="+mn-lt"/>
              </a:defRPr>
            </a:lvl1pPr>
            <a:lvl2pPr marL="0" indent="0" algn="l">
              <a:buNone/>
              <a:defRPr sz="938">
                <a:latin typeface="+mn-lt"/>
              </a:defRPr>
            </a:lvl2pPr>
            <a:lvl3pPr marL="405000" indent="0" algn="l">
              <a:buNone/>
              <a:defRPr sz="938">
                <a:latin typeface="+mn-lt"/>
              </a:defRPr>
            </a:lvl3pPr>
            <a:lvl4pPr marL="637200" indent="0" algn="l">
              <a:buNone/>
              <a:defRPr sz="938">
                <a:latin typeface="+mn-lt"/>
              </a:defRPr>
            </a:lvl4pPr>
            <a:lvl5pPr marL="839700" indent="0" algn="l">
              <a:buNone/>
              <a:defRPr sz="938">
                <a:latin typeface="+mn-lt"/>
              </a:defRPr>
            </a:lvl5pPr>
          </a:lstStyle>
          <a:p>
            <a:pPr lvl="0"/>
            <a:r>
              <a:rPr lang="da-DK" dirty="0"/>
              <a:t>Overskrift</a:t>
            </a:r>
          </a:p>
        </p:txBody>
      </p:sp>
      <p:sp>
        <p:nvSpPr>
          <p:cNvPr id="6" name="Pladsholder til indhold 3"/>
          <p:cNvSpPr>
            <a:spLocks noGrp="1"/>
          </p:cNvSpPr>
          <p:nvPr>
            <p:ph sz="quarter" idx="11" hasCustomPrompt="1"/>
          </p:nvPr>
        </p:nvSpPr>
        <p:spPr>
          <a:xfrm>
            <a:off x="7704348" y="5877272"/>
            <a:ext cx="1080120" cy="288032"/>
          </a:xfrm>
        </p:spPr>
        <p:txBody>
          <a:bodyPr/>
          <a:lstStyle>
            <a:lvl1pPr marL="0" indent="0" algn="l">
              <a:buFont typeface="Arial" panose="020B0604020202020204" pitchFamily="34" charset="0"/>
              <a:buNone/>
              <a:defRPr sz="938" baseline="0">
                <a:latin typeface="+mn-lt"/>
              </a:defRPr>
            </a:lvl1pPr>
            <a:lvl2pPr marL="0" indent="0" algn="l">
              <a:buNone/>
              <a:defRPr sz="938">
                <a:latin typeface="+mn-lt"/>
              </a:defRPr>
            </a:lvl2pPr>
            <a:lvl3pPr marL="405000" indent="0" algn="l">
              <a:buNone/>
              <a:defRPr sz="938">
                <a:latin typeface="+mn-lt"/>
              </a:defRPr>
            </a:lvl3pPr>
            <a:lvl4pPr marL="637200" indent="0" algn="l">
              <a:buNone/>
              <a:defRPr sz="938">
                <a:latin typeface="+mn-lt"/>
              </a:defRPr>
            </a:lvl4pPr>
            <a:lvl5pPr marL="839700" indent="0" algn="l">
              <a:buNone/>
              <a:defRPr sz="938">
                <a:latin typeface="+mn-lt"/>
              </a:defRPr>
            </a:lvl5pPr>
          </a:lstStyle>
          <a:p>
            <a:pPr lvl="0"/>
            <a:r>
              <a:rPr lang="da-DK" dirty="0"/>
              <a:t>HR og Arbejdsmiljø</a:t>
            </a:r>
          </a:p>
        </p:txBody>
      </p:sp>
    </p:spTree>
    <p:extLst>
      <p:ext uri="{BB962C8B-B14F-4D97-AF65-F5344CB8AC3E}">
        <p14:creationId xmlns:p14="http://schemas.microsoft.com/office/powerpoint/2010/main" val="23914774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Titel og indholdsobjekt">
    <p:spTree>
      <p:nvGrpSpPr>
        <p:cNvPr id="1" name=""/>
        <p:cNvGrpSpPr/>
        <p:nvPr/>
      </p:nvGrpSpPr>
      <p:grpSpPr>
        <a:xfrm>
          <a:off x="0" y="0"/>
          <a:ext cx="0" cy="0"/>
          <a:chOff x="0" y="0"/>
          <a:chExt cx="0" cy="0"/>
        </a:xfrm>
      </p:grpSpPr>
      <p:sp>
        <p:nvSpPr>
          <p:cNvPr id="5" name="Pladsholder til indhold 2"/>
          <p:cNvSpPr>
            <a:spLocks noGrp="1"/>
          </p:cNvSpPr>
          <p:nvPr>
            <p:ph idx="1"/>
          </p:nvPr>
        </p:nvSpPr>
        <p:spPr>
          <a:xfrm>
            <a:off x="413148" y="1268760"/>
            <a:ext cx="8371321" cy="4896544"/>
          </a:xfrm>
        </p:spPr>
        <p:txBody>
          <a:bodyPr/>
          <a:lstStyle>
            <a:lvl1pPr>
              <a:defRPr/>
            </a:lvl1pPr>
            <a:lvl2pPr marL="214313" marR="0" indent="-214313" algn="l" defTabSz="685800" rtl="0" eaLnBrk="1" fontAlgn="base" latinLnBrk="0" hangingPunct="1">
              <a:lnSpc>
                <a:spcPct val="100000"/>
              </a:lnSpc>
              <a:spcBef>
                <a:spcPct val="20000"/>
              </a:spcBef>
              <a:spcAft>
                <a:spcPct val="0"/>
              </a:spcAft>
              <a:buClrTx/>
              <a:buSzPct val="120000"/>
              <a:buFont typeface="Arial" panose="020B0604020202020204" pitchFamily="34" charset="0"/>
              <a:buChar char="•"/>
              <a:tabLst/>
              <a:defRPr/>
            </a:lvl2pPr>
            <a:lvl3pPr marL="405000" indent="0">
              <a:buNone/>
              <a:defRPr/>
            </a:lvl3pPr>
          </a:lstStyle>
          <a:p>
            <a:pPr lvl="0"/>
            <a:r>
              <a:rPr lang="da-DK"/>
              <a:t>Rediger typografien i masterens</a:t>
            </a:r>
          </a:p>
          <a:p>
            <a:pPr lvl="1"/>
            <a:r>
              <a:rPr lang="da-DK"/>
              <a:t>Andet niveau</a:t>
            </a:r>
          </a:p>
          <a:p>
            <a:pPr lvl="2"/>
            <a:r>
              <a:rPr lang="da-DK"/>
              <a:t>Tredje niveau</a:t>
            </a:r>
          </a:p>
          <a:p>
            <a:pPr lvl="3"/>
            <a:r>
              <a:rPr lang="da-DK"/>
              <a:t>Fjerde niveau</a:t>
            </a:r>
          </a:p>
        </p:txBody>
      </p:sp>
      <p:sp>
        <p:nvSpPr>
          <p:cNvPr id="4" name="Pladsholder til indhold 3"/>
          <p:cNvSpPr>
            <a:spLocks noGrp="1"/>
          </p:cNvSpPr>
          <p:nvPr>
            <p:ph sz="quarter" idx="10" hasCustomPrompt="1"/>
          </p:nvPr>
        </p:nvSpPr>
        <p:spPr>
          <a:xfrm>
            <a:off x="413148" y="549275"/>
            <a:ext cx="3618793" cy="431800"/>
          </a:xfrm>
        </p:spPr>
        <p:txBody>
          <a:bodyPr/>
          <a:lstStyle>
            <a:lvl1pPr marL="0" indent="0" algn="l">
              <a:buFont typeface="Arial" panose="020B0604020202020204" pitchFamily="34" charset="0"/>
              <a:buNone/>
              <a:defRPr sz="938" baseline="0">
                <a:latin typeface="+mn-lt"/>
              </a:defRPr>
            </a:lvl1pPr>
            <a:lvl2pPr marL="0" indent="0" algn="l">
              <a:buNone/>
              <a:defRPr sz="938">
                <a:latin typeface="+mn-lt"/>
              </a:defRPr>
            </a:lvl2pPr>
            <a:lvl3pPr marL="405000" indent="0" algn="l">
              <a:buNone/>
              <a:defRPr sz="938">
                <a:latin typeface="+mn-lt"/>
              </a:defRPr>
            </a:lvl3pPr>
            <a:lvl4pPr marL="637200" indent="0" algn="l">
              <a:buNone/>
              <a:defRPr sz="938">
                <a:latin typeface="+mn-lt"/>
              </a:defRPr>
            </a:lvl4pPr>
            <a:lvl5pPr marL="839700" indent="0" algn="l">
              <a:buNone/>
              <a:defRPr sz="938">
                <a:latin typeface="+mn-lt"/>
              </a:defRPr>
            </a:lvl5pPr>
          </a:lstStyle>
          <a:p>
            <a:pPr lvl="0"/>
            <a:r>
              <a:rPr lang="da-DK" dirty="0"/>
              <a:t>Overskrift</a:t>
            </a:r>
          </a:p>
        </p:txBody>
      </p:sp>
      <p:sp>
        <p:nvSpPr>
          <p:cNvPr id="6" name="Pladsholder til indhold 3"/>
          <p:cNvSpPr>
            <a:spLocks noGrp="1"/>
          </p:cNvSpPr>
          <p:nvPr>
            <p:ph sz="quarter" idx="11" hasCustomPrompt="1"/>
          </p:nvPr>
        </p:nvSpPr>
        <p:spPr>
          <a:xfrm>
            <a:off x="7704348" y="5877272"/>
            <a:ext cx="1080120" cy="288032"/>
          </a:xfrm>
        </p:spPr>
        <p:txBody>
          <a:bodyPr/>
          <a:lstStyle>
            <a:lvl1pPr marL="0" indent="0" algn="l">
              <a:buFont typeface="Arial" panose="020B0604020202020204" pitchFamily="34" charset="0"/>
              <a:buNone/>
              <a:defRPr sz="938" baseline="0">
                <a:latin typeface="+mn-lt"/>
              </a:defRPr>
            </a:lvl1pPr>
            <a:lvl2pPr marL="0" indent="0" algn="l">
              <a:buNone/>
              <a:defRPr sz="938">
                <a:latin typeface="+mn-lt"/>
              </a:defRPr>
            </a:lvl2pPr>
            <a:lvl3pPr marL="405000" indent="0" algn="l">
              <a:buNone/>
              <a:defRPr sz="938">
                <a:latin typeface="+mn-lt"/>
              </a:defRPr>
            </a:lvl3pPr>
            <a:lvl4pPr marL="637200" indent="0" algn="l">
              <a:buNone/>
              <a:defRPr sz="938">
                <a:latin typeface="+mn-lt"/>
              </a:defRPr>
            </a:lvl4pPr>
            <a:lvl5pPr marL="839700" indent="0" algn="l">
              <a:buNone/>
              <a:defRPr sz="938">
                <a:latin typeface="+mn-lt"/>
              </a:defRPr>
            </a:lvl5pPr>
          </a:lstStyle>
          <a:p>
            <a:pPr lvl="0"/>
            <a:r>
              <a:rPr lang="da-DK" dirty="0"/>
              <a:t>HR og Arbejdsmiljø</a:t>
            </a:r>
          </a:p>
        </p:txBody>
      </p:sp>
    </p:spTree>
    <p:extLst>
      <p:ext uri="{BB962C8B-B14F-4D97-AF65-F5344CB8AC3E}">
        <p14:creationId xmlns:p14="http://schemas.microsoft.com/office/powerpoint/2010/main" val="14178578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7_Titel og indholdsobjekt">
    <p:spTree>
      <p:nvGrpSpPr>
        <p:cNvPr id="1" name=""/>
        <p:cNvGrpSpPr/>
        <p:nvPr/>
      </p:nvGrpSpPr>
      <p:grpSpPr>
        <a:xfrm>
          <a:off x="0" y="0"/>
          <a:ext cx="0" cy="0"/>
          <a:chOff x="0" y="0"/>
          <a:chExt cx="0" cy="0"/>
        </a:xfrm>
      </p:grpSpPr>
      <p:sp>
        <p:nvSpPr>
          <p:cNvPr id="5" name="Pladsholder til indhold 2"/>
          <p:cNvSpPr>
            <a:spLocks noGrp="1"/>
          </p:cNvSpPr>
          <p:nvPr>
            <p:ph idx="1"/>
          </p:nvPr>
        </p:nvSpPr>
        <p:spPr>
          <a:xfrm>
            <a:off x="413148" y="1268760"/>
            <a:ext cx="8371321" cy="4896544"/>
          </a:xfrm>
        </p:spPr>
        <p:txBody>
          <a:bodyPr/>
          <a:lstStyle>
            <a:lvl1pPr>
              <a:defRPr/>
            </a:lvl1pPr>
            <a:lvl2pPr marL="214313" marR="0" indent="-214313" algn="l" defTabSz="685800" rtl="0" eaLnBrk="1" fontAlgn="base" latinLnBrk="0" hangingPunct="1">
              <a:lnSpc>
                <a:spcPct val="100000"/>
              </a:lnSpc>
              <a:spcBef>
                <a:spcPct val="20000"/>
              </a:spcBef>
              <a:spcAft>
                <a:spcPct val="0"/>
              </a:spcAft>
              <a:buClrTx/>
              <a:buSzPct val="120000"/>
              <a:buFont typeface="Arial" panose="020B0604020202020204" pitchFamily="34" charset="0"/>
              <a:buChar char="•"/>
              <a:tabLst/>
              <a:defRPr/>
            </a:lvl2pPr>
            <a:lvl3pPr marL="405000" indent="0">
              <a:buNone/>
              <a:defRPr/>
            </a:lvl3pPr>
          </a:lstStyle>
          <a:p>
            <a:pPr lvl="0"/>
            <a:r>
              <a:rPr lang="da-DK"/>
              <a:t>Rediger typografien i masterens</a:t>
            </a:r>
          </a:p>
          <a:p>
            <a:pPr lvl="1"/>
            <a:r>
              <a:rPr lang="da-DK"/>
              <a:t>Andet niveau</a:t>
            </a:r>
          </a:p>
          <a:p>
            <a:pPr lvl="2"/>
            <a:r>
              <a:rPr lang="da-DK"/>
              <a:t>Tredje niveau</a:t>
            </a:r>
          </a:p>
          <a:p>
            <a:pPr lvl="3"/>
            <a:r>
              <a:rPr lang="da-DK"/>
              <a:t>Fjerde niveau</a:t>
            </a:r>
          </a:p>
        </p:txBody>
      </p:sp>
      <p:sp>
        <p:nvSpPr>
          <p:cNvPr id="4" name="Pladsholder til indhold 3"/>
          <p:cNvSpPr>
            <a:spLocks noGrp="1"/>
          </p:cNvSpPr>
          <p:nvPr>
            <p:ph sz="quarter" idx="10" hasCustomPrompt="1"/>
          </p:nvPr>
        </p:nvSpPr>
        <p:spPr>
          <a:xfrm>
            <a:off x="413148" y="549275"/>
            <a:ext cx="3618793" cy="431800"/>
          </a:xfrm>
        </p:spPr>
        <p:txBody>
          <a:bodyPr/>
          <a:lstStyle>
            <a:lvl1pPr marL="0" indent="0" algn="l">
              <a:buFont typeface="Arial" panose="020B0604020202020204" pitchFamily="34" charset="0"/>
              <a:buNone/>
              <a:defRPr sz="938" baseline="0">
                <a:latin typeface="+mn-lt"/>
              </a:defRPr>
            </a:lvl1pPr>
            <a:lvl2pPr marL="0" indent="0" algn="l">
              <a:buNone/>
              <a:defRPr sz="938">
                <a:latin typeface="+mn-lt"/>
              </a:defRPr>
            </a:lvl2pPr>
            <a:lvl3pPr marL="405000" indent="0" algn="l">
              <a:buNone/>
              <a:defRPr sz="938">
                <a:latin typeface="+mn-lt"/>
              </a:defRPr>
            </a:lvl3pPr>
            <a:lvl4pPr marL="637200" indent="0" algn="l">
              <a:buNone/>
              <a:defRPr sz="938">
                <a:latin typeface="+mn-lt"/>
              </a:defRPr>
            </a:lvl4pPr>
            <a:lvl5pPr marL="839700" indent="0" algn="l">
              <a:buNone/>
              <a:defRPr sz="938">
                <a:latin typeface="+mn-lt"/>
              </a:defRPr>
            </a:lvl5pPr>
          </a:lstStyle>
          <a:p>
            <a:pPr lvl="0"/>
            <a:r>
              <a:rPr lang="da-DK" dirty="0"/>
              <a:t>Overskrift</a:t>
            </a:r>
          </a:p>
        </p:txBody>
      </p:sp>
      <p:sp>
        <p:nvSpPr>
          <p:cNvPr id="6" name="Pladsholder til indhold 3"/>
          <p:cNvSpPr>
            <a:spLocks noGrp="1"/>
          </p:cNvSpPr>
          <p:nvPr>
            <p:ph sz="quarter" idx="11" hasCustomPrompt="1"/>
          </p:nvPr>
        </p:nvSpPr>
        <p:spPr>
          <a:xfrm>
            <a:off x="7704348" y="5877272"/>
            <a:ext cx="1080120" cy="288032"/>
          </a:xfrm>
        </p:spPr>
        <p:txBody>
          <a:bodyPr/>
          <a:lstStyle>
            <a:lvl1pPr marL="0" indent="0" algn="l">
              <a:buFont typeface="Arial" panose="020B0604020202020204" pitchFamily="34" charset="0"/>
              <a:buNone/>
              <a:defRPr sz="938" baseline="0">
                <a:latin typeface="+mn-lt"/>
              </a:defRPr>
            </a:lvl1pPr>
            <a:lvl2pPr marL="0" indent="0" algn="l">
              <a:buNone/>
              <a:defRPr sz="938">
                <a:latin typeface="+mn-lt"/>
              </a:defRPr>
            </a:lvl2pPr>
            <a:lvl3pPr marL="405000" indent="0" algn="l">
              <a:buNone/>
              <a:defRPr sz="938">
                <a:latin typeface="+mn-lt"/>
              </a:defRPr>
            </a:lvl3pPr>
            <a:lvl4pPr marL="637200" indent="0" algn="l">
              <a:buNone/>
              <a:defRPr sz="938">
                <a:latin typeface="+mn-lt"/>
              </a:defRPr>
            </a:lvl4pPr>
            <a:lvl5pPr marL="839700" indent="0" algn="l">
              <a:buNone/>
              <a:defRPr sz="938">
                <a:latin typeface="+mn-lt"/>
              </a:defRPr>
            </a:lvl5pPr>
          </a:lstStyle>
          <a:p>
            <a:pPr lvl="0"/>
            <a:r>
              <a:rPr lang="da-DK" dirty="0"/>
              <a:t>HR og Arbejdsmiljø</a:t>
            </a:r>
          </a:p>
        </p:txBody>
      </p:sp>
    </p:spTree>
    <p:extLst>
      <p:ext uri="{BB962C8B-B14F-4D97-AF65-F5344CB8AC3E}">
        <p14:creationId xmlns:p14="http://schemas.microsoft.com/office/powerpoint/2010/main" val="3630320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2" name="Picture 11">
            <a:hlinkClick r:id="rId2" action="ppaction://hlinkfile"/>
          </p:cNvPr>
          <p:cNvPicPr>
            <a:picLocks noChangeAspect="1"/>
          </p:cNvPicPr>
          <p:nvPr userDrawn="1"/>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Placeholder 11"/>
          <p:cNvSpPr txBox="1">
            <a:spLocks/>
          </p:cNvSpPr>
          <p:nvPr userDrawn="1"/>
        </p:nvSpPr>
        <p:spPr>
          <a:xfrm>
            <a:off x="547122" y="6275672"/>
            <a:ext cx="5687615" cy="582328"/>
          </a:xfrm>
          <a:prstGeom prst="rect">
            <a:avLst/>
          </a:prstGeom>
          <a:noFill/>
          <a:ln w="12700" cap="flat" cmpd="sng" algn="ctr">
            <a:noFill/>
            <a:prstDash val="solid"/>
            <a:miter lim="800000"/>
          </a:ln>
        </p:spPr>
        <p:style>
          <a:lnRef idx="2">
            <a:schemeClr val="dk1">
              <a:shade val="50000"/>
            </a:schemeClr>
          </a:lnRef>
          <a:fillRef idx="1">
            <a:schemeClr val="dk1"/>
          </a:fillRef>
          <a:effectRef idx="0">
            <a:schemeClr val="dk1"/>
          </a:effectRef>
          <a:fontRef idx="none"/>
        </p:style>
        <p:txBody>
          <a:bodyPr lIns="0" tIns="0" rIns="0" bIns="0" anchor="ctr" anchorCtr="0">
            <a:normAutofit/>
          </a:bodyPr>
          <a:lstStyle>
            <a:lvl1pPr marL="0" indent="0" algn="l" defTabSz="914400" rtl="0" eaLnBrk="1" latinLnBrk="0" hangingPunct="1">
              <a:lnSpc>
                <a:spcPct val="90000"/>
              </a:lnSpc>
              <a:spcBef>
                <a:spcPts val="1000"/>
              </a:spcBef>
              <a:buFont typeface="Arial"/>
              <a:buNone/>
              <a:defRPr sz="1200" b="0" i="0" kern="1200" baseline="0">
                <a:solidFill>
                  <a:schemeClr val="tx1"/>
                </a:solidFill>
                <a:latin typeface="Myriad Pro" charset="0"/>
                <a:ea typeface="Myriad Pro" charset="0"/>
                <a:cs typeface="Myriad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indent="0" algn="l" defTabSz="685800" rtl="0" eaLnBrk="1" fontAlgn="auto" latinLnBrk="0" hangingPunct="1">
              <a:lnSpc>
                <a:spcPct val="90000"/>
              </a:lnSpc>
              <a:spcBef>
                <a:spcPts val="750"/>
              </a:spcBef>
              <a:spcAft>
                <a:spcPts val="0"/>
              </a:spcAft>
              <a:buClrTx/>
              <a:buSzTx/>
              <a:buFont typeface="Arial"/>
              <a:buNone/>
              <a:tabLst/>
              <a:defRPr/>
            </a:pPr>
            <a:r>
              <a:rPr lang="en-US" sz="900" dirty="0">
                <a:effectLst/>
                <a:latin typeface="Myriad Pro" charset="0"/>
              </a:rPr>
              <a:t>DIN FUNKTION</a:t>
            </a:r>
            <a:r>
              <a:rPr lang="en-US" sz="900" baseline="0" dirty="0">
                <a:effectLst/>
                <a:latin typeface="Myriad Pro" charset="0"/>
              </a:rPr>
              <a:t> I ARBEJDSMILJØGRUPPEN</a:t>
            </a:r>
            <a:endParaRPr lang="en-US" sz="900" dirty="0">
              <a:effectLst/>
              <a:latin typeface="Myriad Pro" charset="0"/>
            </a:endParaRPr>
          </a:p>
        </p:txBody>
      </p:sp>
      <p:sp>
        <p:nvSpPr>
          <p:cNvPr id="10" name="Text Placeholder 11"/>
          <p:cNvSpPr>
            <a:spLocks noGrp="1"/>
          </p:cNvSpPr>
          <p:nvPr>
            <p:ph type="body" sz="quarter" idx="10" hasCustomPrompt="1"/>
          </p:nvPr>
        </p:nvSpPr>
        <p:spPr>
          <a:xfrm>
            <a:off x="1163140" y="1"/>
            <a:ext cx="5687615" cy="1289783"/>
          </a:xfrm>
          <a:prstGeom prst="rect">
            <a:avLst/>
          </a:prstGeom>
          <a:noFill/>
          <a:ln>
            <a:noFill/>
          </a:ln>
        </p:spPr>
        <p:style>
          <a:lnRef idx="2">
            <a:schemeClr val="dk1">
              <a:shade val="50000"/>
            </a:schemeClr>
          </a:lnRef>
          <a:fillRef idx="1">
            <a:schemeClr val="dk1"/>
          </a:fillRef>
          <a:effectRef idx="0">
            <a:schemeClr val="dk1"/>
          </a:effectRef>
          <a:fontRef idx="none"/>
        </p:style>
        <p:txBody>
          <a:bodyPr lIns="0" tIns="0" rIns="0" bIns="0" anchor="ctr" anchorCtr="0">
            <a:normAutofit/>
          </a:bodyPr>
          <a:lstStyle>
            <a:lvl1pPr marL="0" indent="0">
              <a:buNone/>
              <a:defRPr lang="da-DK" sz="1000" smtClean="0">
                <a:effectLst/>
              </a:defRPr>
            </a:lvl1pPr>
          </a:lstStyle>
          <a:p>
            <a:pPr lvl="0"/>
            <a:r>
              <a:rPr lang="da-DK" sz="1000" dirty="0">
                <a:effectLst/>
                <a:latin typeface="Verdana" panose="020B0604030504040204" pitchFamily="34" charset="0"/>
                <a:ea typeface="Calibri" panose="020F0502020204030204" pitchFamily="34" charset="0"/>
                <a:cs typeface="Times New Roman" panose="02020603050405020304" pitchFamily="18" charset="0"/>
              </a:rPr>
              <a:t>Forventninger til dig</a:t>
            </a:r>
            <a:r>
              <a:rPr lang="da-DK" dirty="0">
                <a:effectLst/>
              </a:rPr>
              <a:t> </a:t>
            </a:r>
            <a:endParaRPr lang="en-US" dirty="0"/>
          </a:p>
        </p:txBody>
      </p:sp>
      <p:sp>
        <p:nvSpPr>
          <p:cNvPr id="11" name="Text Placeholder 11"/>
          <p:cNvSpPr>
            <a:spLocks noGrp="1"/>
          </p:cNvSpPr>
          <p:nvPr>
            <p:ph type="body" sz="quarter" idx="11" hasCustomPrompt="1"/>
          </p:nvPr>
        </p:nvSpPr>
        <p:spPr>
          <a:xfrm>
            <a:off x="1163140" y="1289785"/>
            <a:ext cx="5687615" cy="4985886"/>
          </a:xfrm>
          <a:prstGeom prst="rect">
            <a:avLst/>
          </a:prstGeom>
          <a:noFill/>
          <a:ln>
            <a:noFill/>
          </a:ln>
        </p:spPr>
        <p:style>
          <a:lnRef idx="2">
            <a:schemeClr val="dk1">
              <a:shade val="50000"/>
            </a:schemeClr>
          </a:lnRef>
          <a:fillRef idx="1">
            <a:schemeClr val="dk1"/>
          </a:fillRef>
          <a:effectRef idx="0">
            <a:schemeClr val="dk1"/>
          </a:effectRef>
          <a:fontRef idx="none"/>
        </p:style>
        <p:txBody>
          <a:bodyPr lIns="0" tIns="0" rIns="0" bIns="0" numCol="1" spcCol="720000" anchor="ctr" anchorCtr="0">
            <a:normAutofit/>
          </a:bodyPr>
          <a:lstStyle>
            <a:lvl1pPr marL="171450" indent="-171450">
              <a:buFont typeface="Arial" panose="020B0604020202020204" pitchFamily="34" charset="0"/>
              <a:buChar char="•"/>
              <a:defRPr lang="da-DK" sz="2800" smtClean="0">
                <a:effectLst/>
                <a:latin typeface="Verdana" panose="020B0604030504040204" pitchFamily="34" charset="0"/>
                <a:ea typeface="Verdana" panose="020B0604030504040204" pitchFamily="34" charset="0"/>
                <a:cs typeface="Verdana" panose="020B0604030504040204" pitchFamily="34" charset="0"/>
              </a:defRPr>
            </a:lvl1pPr>
          </a:lstStyle>
          <a:p>
            <a:pPr lvl="0"/>
            <a:r>
              <a:rPr lang="da-DK" sz="1000" dirty="0">
                <a:effectLst/>
                <a:latin typeface="Verdana" panose="020B0604030504040204" pitchFamily="34" charset="0"/>
                <a:ea typeface="Calibri" panose="020F0502020204030204" pitchFamily="34" charset="0"/>
                <a:cs typeface="Times New Roman" panose="02020603050405020304" pitchFamily="18" charset="0"/>
              </a:rPr>
              <a:t>Vær aktivt deltagende</a:t>
            </a:r>
          </a:p>
          <a:p>
            <a:pPr lvl="0"/>
            <a:r>
              <a:rPr lang="da-DK" sz="1000" dirty="0">
                <a:effectLst/>
                <a:latin typeface="Verdana" panose="020B0604030504040204" pitchFamily="34" charset="0"/>
                <a:ea typeface="Calibri" panose="020F0502020204030204" pitchFamily="34" charset="0"/>
                <a:cs typeface="Times New Roman" panose="02020603050405020304" pitchFamily="18" charset="0"/>
              </a:rPr>
              <a:t>Brug erfaringer fra din hverdag</a:t>
            </a:r>
          </a:p>
          <a:p>
            <a:pPr lvl="0"/>
            <a:r>
              <a:rPr lang="da-DK" sz="1000" dirty="0">
                <a:effectLst/>
                <a:latin typeface="Verdana" panose="020B0604030504040204" pitchFamily="34" charset="0"/>
                <a:ea typeface="Calibri" panose="020F0502020204030204" pitchFamily="34" charset="0"/>
                <a:cs typeface="Times New Roman" panose="02020603050405020304" pitchFamily="18" charset="0"/>
              </a:rPr>
              <a:t>Del din viden</a:t>
            </a:r>
          </a:p>
          <a:p>
            <a:pPr lvl="0"/>
            <a:endParaRPr lang="en-US" dirty="0"/>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50670" y="6275672"/>
            <a:ext cx="1282269" cy="582328"/>
          </a:xfrm>
          <a:prstGeom prst="rect">
            <a:avLst/>
          </a:prstGeom>
        </p:spPr>
      </p:pic>
    </p:spTree>
    <p:extLst>
      <p:ext uri="{BB962C8B-B14F-4D97-AF65-F5344CB8AC3E}">
        <p14:creationId xmlns:p14="http://schemas.microsoft.com/office/powerpoint/2010/main" val="30464482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8_Titel og indholdsobjekt">
    <p:spTree>
      <p:nvGrpSpPr>
        <p:cNvPr id="1" name=""/>
        <p:cNvGrpSpPr/>
        <p:nvPr/>
      </p:nvGrpSpPr>
      <p:grpSpPr>
        <a:xfrm>
          <a:off x="0" y="0"/>
          <a:ext cx="0" cy="0"/>
          <a:chOff x="0" y="0"/>
          <a:chExt cx="0" cy="0"/>
        </a:xfrm>
      </p:grpSpPr>
      <p:sp>
        <p:nvSpPr>
          <p:cNvPr id="5" name="Pladsholder til indhold 2"/>
          <p:cNvSpPr>
            <a:spLocks noGrp="1"/>
          </p:cNvSpPr>
          <p:nvPr>
            <p:ph idx="1"/>
          </p:nvPr>
        </p:nvSpPr>
        <p:spPr>
          <a:xfrm>
            <a:off x="413148" y="1268760"/>
            <a:ext cx="8371321" cy="4896544"/>
          </a:xfrm>
        </p:spPr>
        <p:txBody>
          <a:bodyPr/>
          <a:lstStyle>
            <a:lvl1pPr>
              <a:defRPr/>
            </a:lvl1pPr>
            <a:lvl2pPr marL="214313" marR="0" indent="-214313" algn="l" defTabSz="685800" rtl="0" eaLnBrk="1" fontAlgn="base" latinLnBrk="0" hangingPunct="1">
              <a:lnSpc>
                <a:spcPct val="100000"/>
              </a:lnSpc>
              <a:spcBef>
                <a:spcPct val="20000"/>
              </a:spcBef>
              <a:spcAft>
                <a:spcPct val="0"/>
              </a:spcAft>
              <a:buClrTx/>
              <a:buSzPct val="120000"/>
              <a:buFont typeface="Arial" panose="020B0604020202020204" pitchFamily="34" charset="0"/>
              <a:buChar char="•"/>
              <a:tabLst/>
              <a:defRPr/>
            </a:lvl2pPr>
            <a:lvl3pPr marL="405000" indent="0">
              <a:buNone/>
              <a:defRPr/>
            </a:lvl3pPr>
          </a:lstStyle>
          <a:p>
            <a:pPr lvl="0"/>
            <a:r>
              <a:rPr lang="da-DK"/>
              <a:t>Rediger typografien i masterens</a:t>
            </a:r>
          </a:p>
          <a:p>
            <a:pPr lvl="1"/>
            <a:r>
              <a:rPr lang="da-DK"/>
              <a:t>Andet niveau</a:t>
            </a:r>
          </a:p>
          <a:p>
            <a:pPr lvl="2"/>
            <a:r>
              <a:rPr lang="da-DK"/>
              <a:t>Tredje niveau</a:t>
            </a:r>
          </a:p>
          <a:p>
            <a:pPr lvl="3"/>
            <a:r>
              <a:rPr lang="da-DK"/>
              <a:t>Fjerde niveau</a:t>
            </a:r>
          </a:p>
        </p:txBody>
      </p:sp>
      <p:sp>
        <p:nvSpPr>
          <p:cNvPr id="4" name="Pladsholder til indhold 3"/>
          <p:cNvSpPr>
            <a:spLocks noGrp="1"/>
          </p:cNvSpPr>
          <p:nvPr>
            <p:ph sz="quarter" idx="10" hasCustomPrompt="1"/>
          </p:nvPr>
        </p:nvSpPr>
        <p:spPr>
          <a:xfrm>
            <a:off x="413148" y="549275"/>
            <a:ext cx="3618793" cy="431800"/>
          </a:xfrm>
        </p:spPr>
        <p:txBody>
          <a:bodyPr/>
          <a:lstStyle>
            <a:lvl1pPr marL="0" indent="0" algn="l">
              <a:buFont typeface="Arial" panose="020B0604020202020204" pitchFamily="34" charset="0"/>
              <a:buNone/>
              <a:defRPr sz="938" baseline="0">
                <a:latin typeface="+mn-lt"/>
              </a:defRPr>
            </a:lvl1pPr>
            <a:lvl2pPr marL="0" indent="0" algn="l">
              <a:buNone/>
              <a:defRPr sz="938">
                <a:latin typeface="+mn-lt"/>
              </a:defRPr>
            </a:lvl2pPr>
            <a:lvl3pPr marL="405000" indent="0" algn="l">
              <a:buNone/>
              <a:defRPr sz="938">
                <a:latin typeface="+mn-lt"/>
              </a:defRPr>
            </a:lvl3pPr>
            <a:lvl4pPr marL="637200" indent="0" algn="l">
              <a:buNone/>
              <a:defRPr sz="938">
                <a:latin typeface="+mn-lt"/>
              </a:defRPr>
            </a:lvl4pPr>
            <a:lvl5pPr marL="839700" indent="0" algn="l">
              <a:buNone/>
              <a:defRPr sz="938">
                <a:latin typeface="+mn-lt"/>
              </a:defRPr>
            </a:lvl5pPr>
          </a:lstStyle>
          <a:p>
            <a:pPr lvl="0"/>
            <a:r>
              <a:rPr lang="da-DK" dirty="0"/>
              <a:t>Overskrift</a:t>
            </a:r>
          </a:p>
        </p:txBody>
      </p:sp>
      <p:sp>
        <p:nvSpPr>
          <p:cNvPr id="6" name="Pladsholder til indhold 3"/>
          <p:cNvSpPr>
            <a:spLocks noGrp="1"/>
          </p:cNvSpPr>
          <p:nvPr>
            <p:ph sz="quarter" idx="11" hasCustomPrompt="1"/>
          </p:nvPr>
        </p:nvSpPr>
        <p:spPr>
          <a:xfrm>
            <a:off x="7704348" y="5877272"/>
            <a:ext cx="1080120" cy="288032"/>
          </a:xfrm>
        </p:spPr>
        <p:txBody>
          <a:bodyPr/>
          <a:lstStyle>
            <a:lvl1pPr marL="0" indent="0" algn="l">
              <a:buFont typeface="Arial" panose="020B0604020202020204" pitchFamily="34" charset="0"/>
              <a:buNone/>
              <a:defRPr sz="938" baseline="0">
                <a:latin typeface="+mn-lt"/>
              </a:defRPr>
            </a:lvl1pPr>
            <a:lvl2pPr marL="0" indent="0" algn="l">
              <a:buNone/>
              <a:defRPr sz="938">
                <a:latin typeface="+mn-lt"/>
              </a:defRPr>
            </a:lvl2pPr>
            <a:lvl3pPr marL="405000" indent="0" algn="l">
              <a:buNone/>
              <a:defRPr sz="938">
                <a:latin typeface="+mn-lt"/>
              </a:defRPr>
            </a:lvl3pPr>
            <a:lvl4pPr marL="637200" indent="0" algn="l">
              <a:buNone/>
              <a:defRPr sz="938">
                <a:latin typeface="+mn-lt"/>
              </a:defRPr>
            </a:lvl4pPr>
            <a:lvl5pPr marL="839700" indent="0" algn="l">
              <a:buNone/>
              <a:defRPr sz="938">
                <a:latin typeface="+mn-lt"/>
              </a:defRPr>
            </a:lvl5pPr>
          </a:lstStyle>
          <a:p>
            <a:pPr lvl="0"/>
            <a:r>
              <a:rPr lang="da-DK" dirty="0"/>
              <a:t>HR og Arbejdsmiljø</a:t>
            </a:r>
          </a:p>
        </p:txBody>
      </p:sp>
    </p:spTree>
    <p:extLst>
      <p:ext uri="{BB962C8B-B14F-4D97-AF65-F5344CB8AC3E}">
        <p14:creationId xmlns:p14="http://schemas.microsoft.com/office/powerpoint/2010/main" val="38386745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9_Titel og indholdsobjekt">
    <p:spTree>
      <p:nvGrpSpPr>
        <p:cNvPr id="1" name=""/>
        <p:cNvGrpSpPr/>
        <p:nvPr/>
      </p:nvGrpSpPr>
      <p:grpSpPr>
        <a:xfrm>
          <a:off x="0" y="0"/>
          <a:ext cx="0" cy="0"/>
          <a:chOff x="0" y="0"/>
          <a:chExt cx="0" cy="0"/>
        </a:xfrm>
      </p:grpSpPr>
      <p:sp>
        <p:nvSpPr>
          <p:cNvPr id="5" name="Pladsholder til indhold 2"/>
          <p:cNvSpPr>
            <a:spLocks noGrp="1"/>
          </p:cNvSpPr>
          <p:nvPr>
            <p:ph idx="1"/>
          </p:nvPr>
        </p:nvSpPr>
        <p:spPr>
          <a:xfrm>
            <a:off x="413148" y="1268760"/>
            <a:ext cx="8371321" cy="4896544"/>
          </a:xfrm>
        </p:spPr>
        <p:txBody>
          <a:bodyPr/>
          <a:lstStyle>
            <a:lvl1pPr>
              <a:defRPr/>
            </a:lvl1pPr>
            <a:lvl2pPr marL="214313" marR="0" indent="-214313" algn="l" defTabSz="685800" rtl="0" eaLnBrk="1" fontAlgn="base" latinLnBrk="0" hangingPunct="1">
              <a:lnSpc>
                <a:spcPct val="100000"/>
              </a:lnSpc>
              <a:spcBef>
                <a:spcPct val="20000"/>
              </a:spcBef>
              <a:spcAft>
                <a:spcPct val="0"/>
              </a:spcAft>
              <a:buClrTx/>
              <a:buSzPct val="120000"/>
              <a:buFont typeface="Arial" panose="020B0604020202020204" pitchFamily="34" charset="0"/>
              <a:buChar char="•"/>
              <a:tabLst/>
              <a:defRPr/>
            </a:lvl2pPr>
            <a:lvl3pPr marL="405000" indent="0">
              <a:buNone/>
              <a:defRPr/>
            </a:lvl3pPr>
          </a:lstStyle>
          <a:p>
            <a:pPr lvl="0"/>
            <a:r>
              <a:rPr lang="da-DK"/>
              <a:t>Rediger typografien i masterens</a:t>
            </a:r>
          </a:p>
          <a:p>
            <a:pPr lvl="1"/>
            <a:r>
              <a:rPr lang="da-DK"/>
              <a:t>Andet niveau</a:t>
            </a:r>
          </a:p>
          <a:p>
            <a:pPr lvl="2"/>
            <a:r>
              <a:rPr lang="da-DK"/>
              <a:t>Tredje niveau</a:t>
            </a:r>
          </a:p>
          <a:p>
            <a:pPr lvl="3"/>
            <a:r>
              <a:rPr lang="da-DK"/>
              <a:t>Fjerde niveau</a:t>
            </a:r>
          </a:p>
        </p:txBody>
      </p:sp>
      <p:sp>
        <p:nvSpPr>
          <p:cNvPr id="4" name="Pladsholder til indhold 3"/>
          <p:cNvSpPr>
            <a:spLocks noGrp="1"/>
          </p:cNvSpPr>
          <p:nvPr>
            <p:ph sz="quarter" idx="10" hasCustomPrompt="1"/>
          </p:nvPr>
        </p:nvSpPr>
        <p:spPr>
          <a:xfrm>
            <a:off x="413148" y="549275"/>
            <a:ext cx="3618793" cy="431800"/>
          </a:xfrm>
        </p:spPr>
        <p:txBody>
          <a:bodyPr/>
          <a:lstStyle>
            <a:lvl1pPr marL="0" indent="0" algn="l">
              <a:buFont typeface="Arial" panose="020B0604020202020204" pitchFamily="34" charset="0"/>
              <a:buNone/>
              <a:defRPr sz="938" baseline="0">
                <a:latin typeface="+mn-lt"/>
              </a:defRPr>
            </a:lvl1pPr>
            <a:lvl2pPr marL="0" indent="0" algn="l">
              <a:buNone/>
              <a:defRPr sz="938">
                <a:latin typeface="+mn-lt"/>
              </a:defRPr>
            </a:lvl2pPr>
            <a:lvl3pPr marL="405000" indent="0" algn="l">
              <a:buNone/>
              <a:defRPr sz="938">
                <a:latin typeface="+mn-lt"/>
              </a:defRPr>
            </a:lvl3pPr>
            <a:lvl4pPr marL="637200" indent="0" algn="l">
              <a:buNone/>
              <a:defRPr sz="938">
                <a:latin typeface="+mn-lt"/>
              </a:defRPr>
            </a:lvl4pPr>
            <a:lvl5pPr marL="839700" indent="0" algn="l">
              <a:buNone/>
              <a:defRPr sz="938">
                <a:latin typeface="+mn-lt"/>
              </a:defRPr>
            </a:lvl5pPr>
          </a:lstStyle>
          <a:p>
            <a:pPr lvl="0"/>
            <a:r>
              <a:rPr lang="da-DK" dirty="0"/>
              <a:t>Overskrift</a:t>
            </a:r>
          </a:p>
        </p:txBody>
      </p:sp>
      <p:sp>
        <p:nvSpPr>
          <p:cNvPr id="6" name="Pladsholder til indhold 3"/>
          <p:cNvSpPr>
            <a:spLocks noGrp="1"/>
          </p:cNvSpPr>
          <p:nvPr>
            <p:ph sz="quarter" idx="11" hasCustomPrompt="1"/>
          </p:nvPr>
        </p:nvSpPr>
        <p:spPr>
          <a:xfrm>
            <a:off x="7704348" y="5877272"/>
            <a:ext cx="1080120" cy="288032"/>
          </a:xfrm>
        </p:spPr>
        <p:txBody>
          <a:bodyPr/>
          <a:lstStyle>
            <a:lvl1pPr marL="0" indent="0" algn="l">
              <a:buFont typeface="Arial" panose="020B0604020202020204" pitchFamily="34" charset="0"/>
              <a:buNone/>
              <a:defRPr sz="938" baseline="0">
                <a:latin typeface="+mn-lt"/>
              </a:defRPr>
            </a:lvl1pPr>
            <a:lvl2pPr marL="0" indent="0" algn="l">
              <a:buNone/>
              <a:defRPr sz="938">
                <a:latin typeface="+mn-lt"/>
              </a:defRPr>
            </a:lvl2pPr>
            <a:lvl3pPr marL="405000" indent="0" algn="l">
              <a:buNone/>
              <a:defRPr sz="938">
                <a:latin typeface="+mn-lt"/>
              </a:defRPr>
            </a:lvl3pPr>
            <a:lvl4pPr marL="637200" indent="0" algn="l">
              <a:buNone/>
              <a:defRPr sz="938">
                <a:latin typeface="+mn-lt"/>
              </a:defRPr>
            </a:lvl4pPr>
            <a:lvl5pPr marL="839700" indent="0" algn="l">
              <a:buNone/>
              <a:defRPr sz="938">
                <a:latin typeface="+mn-lt"/>
              </a:defRPr>
            </a:lvl5pPr>
          </a:lstStyle>
          <a:p>
            <a:pPr lvl="0"/>
            <a:r>
              <a:rPr lang="da-DK" dirty="0"/>
              <a:t>HR og Arbejdsmiljø</a:t>
            </a:r>
          </a:p>
        </p:txBody>
      </p:sp>
    </p:spTree>
    <p:extLst>
      <p:ext uri="{BB962C8B-B14F-4D97-AF65-F5344CB8AC3E}">
        <p14:creationId xmlns:p14="http://schemas.microsoft.com/office/powerpoint/2010/main" val="7576093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0_Titel og indholdsobjekt">
    <p:spTree>
      <p:nvGrpSpPr>
        <p:cNvPr id="1" name=""/>
        <p:cNvGrpSpPr/>
        <p:nvPr/>
      </p:nvGrpSpPr>
      <p:grpSpPr>
        <a:xfrm>
          <a:off x="0" y="0"/>
          <a:ext cx="0" cy="0"/>
          <a:chOff x="0" y="0"/>
          <a:chExt cx="0" cy="0"/>
        </a:xfrm>
      </p:grpSpPr>
      <p:sp>
        <p:nvSpPr>
          <p:cNvPr id="5" name="Pladsholder til indhold 2"/>
          <p:cNvSpPr>
            <a:spLocks noGrp="1"/>
          </p:cNvSpPr>
          <p:nvPr>
            <p:ph idx="1"/>
          </p:nvPr>
        </p:nvSpPr>
        <p:spPr>
          <a:xfrm>
            <a:off x="413148" y="1268760"/>
            <a:ext cx="8371321" cy="4896544"/>
          </a:xfrm>
        </p:spPr>
        <p:txBody>
          <a:bodyPr/>
          <a:lstStyle>
            <a:lvl1pPr>
              <a:defRPr/>
            </a:lvl1pPr>
            <a:lvl2pPr marL="214313" marR="0" indent="-214313" algn="l" defTabSz="685800" rtl="0" eaLnBrk="1" fontAlgn="base" latinLnBrk="0" hangingPunct="1">
              <a:lnSpc>
                <a:spcPct val="100000"/>
              </a:lnSpc>
              <a:spcBef>
                <a:spcPct val="20000"/>
              </a:spcBef>
              <a:spcAft>
                <a:spcPct val="0"/>
              </a:spcAft>
              <a:buClrTx/>
              <a:buSzPct val="120000"/>
              <a:buFont typeface="Arial" panose="020B0604020202020204" pitchFamily="34" charset="0"/>
              <a:buChar char="•"/>
              <a:tabLst/>
              <a:defRPr/>
            </a:lvl2pPr>
            <a:lvl3pPr marL="405000" indent="0">
              <a:buNone/>
              <a:defRPr/>
            </a:lvl3pPr>
          </a:lstStyle>
          <a:p>
            <a:pPr lvl="0"/>
            <a:r>
              <a:rPr lang="da-DK"/>
              <a:t>Rediger typografien i masterens</a:t>
            </a:r>
          </a:p>
          <a:p>
            <a:pPr lvl="1"/>
            <a:r>
              <a:rPr lang="da-DK"/>
              <a:t>Andet niveau</a:t>
            </a:r>
          </a:p>
          <a:p>
            <a:pPr lvl="2"/>
            <a:r>
              <a:rPr lang="da-DK"/>
              <a:t>Tredje niveau</a:t>
            </a:r>
          </a:p>
          <a:p>
            <a:pPr lvl="3"/>
            <a:r>
              <a:rPr lang="da-DK"/>
              <a:t>Fjerde niveau</a:t>
            </a:r>
          </a:p>
        </p:txBody>
      </p:sp>
      <p:sp>
        <p:nvSpPr>
          <p:cNvPr id="4" name="Pladsholder til indhold 3"/>
          <p:cNvSpPr>
            <a:spLocks noGrp="1"/>
          </p:cNvSpPr>
          <p:nvPr>
            <p:ph sz="quarter" idx="10" hasCustomPrompt="1"/>
          </p:nvPr>
        </p:nvSpPr>
        <p:spPr>
          <a:xfrm>
            <a:off x="413148" y="549275"/>
            <a:ext cx="3618793" cy="431800"/>
          </a:xfrm>
        </p:spPr>
        <p:txBody>
          <a:bodyPr/>
          <a:lstStyle>
            <a:lvl1pPr marL="0" indent="0" algn="l">
              <a:buFont typeface="Arial" panose="020B0604020202020204" pitchFamily="34" charset="0"/>
              <a:buNone/>
              <a:defRPr sz="938" baseline="0">
                <a:latin typeface="+mn-lt"/>
              </a:defRPr>
            </a:lvl1pPr>
            <a:lvl2pPr marL="0" indent="0" algn="l">
              <a:buNone/>
              <a:defRPr sz="938">
                <a:latin typeface="+mn-lt"/>
              </a:defRPr>
            </a:lvl2pPr>
            <a:lvl3pPr marL="405000" indent="0" algn="l">
              <a:buNone/>
              <a:defRPr sz="938">
                <a:latin typeface="+mn-lt"/>
              </a:defRPr>
            </a:lvl3pPr>
            <a:lvl4pPr marL="637200" indent="0" algn="l">
              <a:buNone/>
              <a:defRPr sz="938">
                <a:latin typeface="+mn-lt"/>
              </a:defRPr>
            </a:lvl4pPr>
            <a:lvl5pPr marL="839700" indent="0" algn="l">
              <a:buNone/>
              <a:defRPr sz="938">
                <a:latin typeface="+mn-lt"/>
              </a:defRPr>
            </a:lvl5pPr>
          </a:lstStyle>
          <a:p>
            <a:pPr lvl="0"/>
            <a:r>
              <a:rPr lang="da-DK" dirty="0"/>
              <a:t>Overskrift</a:t>
            </a:r>
          </a:p>
        </p:txBody>
      </p:sp>
      <p:sp>
        <p:nvSpPr>
          <p:cNvPr id="6" name="Pladsholder til indhold 3"/>
          <p:cNvSpPr>
            <a:spLocks noGrp="1"/>
          </p:cNvSpPr>
          <p:nvPr>
            <p:ph sz="quarter" idx="11" hasCustomPrompt="1"/>
          </p:nvPr>
        </p:nvSpPr>
        <p:spPr>
          <a:xfrm>
            <a:off x="7704348" y="5877272"/>
            <a:ext cx="1080120" cy="288032"/>
          </a:xfrm>
        </p:spPr>
        <p:txBody>
          <a:bodyPr/>
          <a:lstStyle>
            <a:lvl1pPr marL="0" indent="0" algn="l">
              <a:buFont typeface="Arial" panose="020B0604020202020204" pitchFamily="34" charset="0"/>
              <a:buNone/>
              <a:defRPr sz="938" baseline="0">
                <a:latin typeface="+mn-lt"/>
              </a:defRPr>
            </a:lvl1pPr>
            <a:lvl2pPr marL="0" indent="0" algn="l">
              <a:buNone/>
              <a:defRPr sz="938">
                <a:latin typeface="+mn-lt"/>
              </a:defRPr>
            </a:lvl2pPr>
            <a:lvl3pPr marL="405000" indent="0" algn="l">
              <a:buNone/>
              <a:defRPr sz="938">
                <a:latin typeface="+mn-lt"/>
              </a:defRPr>
            </a:lvl3pPr>
            <a:lvl4pPr marL="637200" indent="0" algn="l">
              <a:buNone/>
              <a:defRPr sz="938">
                <a:latin typeface="+mn-lt"/>
              </a:defRPr>
            </a:lvl4pPr>
            <a:lvl5pPr marL="839700" indent="0" algn="l">
              <a:buNone/>
              <a:defRPr sz="938">
                <a:latin typeface="+mn-lt"/>
              </a:defRPr>
            </a:lvl5pPr>
          </a:lstStyle>
          <a:p>
            <a:pPr lvl="0"/>
            <a:r>
              <a:rPr lang="da-DK" dirty="0"/>
              <a:t>HR og Arbejdsmiljø</a:t>
            </a:r>
          </a:p>
        </p:txBody>
      </p:sp>
    </p:spTree>
    <p:extLst>
      <p:ext uri="{BB962C8B-B14F-4D97-AF65-F5344CB8AC3E}">
        <p14:creationId xmlns:p14="http://schemas.microsoft.com/office/powerpoint/2010/main" val="8687981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1_Titel og indholdsobjekt">
    <p:spTree>
      <p:nvGrpSpPr>
        <p:cNvPr id="1" name=""/>
        <p:cNvGrpSpPr/>
        <p:nvPr/>
      </p:nvGrpSpPr>
      <p:grpSpPr>
        <a:xfrm>
          <a:off x="0" y="0"/>
          <a:ext cx="0" cy="0"/>
          <a:chOff x="0" y="0"/>
          <a:chExt cx="0" cy="0"/>
        </a:xfrm>
      </p:grpSpPr>
      <p:sp>
        <p:nvSpPr>
          <p:cNvPr id="5" name="Pladsholder til indhold 2"/>
          <p:cNvSpPr>
            <a:spLocks noGrp="1"/>
          </p:cNvSpPr>
          <p:nvPr>
            <p:ph idx="1"/>
          </p:nvPr>
        </p:nvSpPr>
        <p:spPr>
          <a:xfrm>
            <a:off x="413148" y="1268760"/>
            <a:ext cx="8371321" cy="4896544"/>
          </a:xfrm>
        </p:spPr>
        <p:txBody>
          <a:bodyPr/>
          <a:lstStyle>
            <a:lvl1pPr>
              <a:defRPr/>
            </a:lvl1pPr>
            <a:lvl2pPr marL="214313" marR="0" indent="-214313" algn="l" defTabSz="685800" rtl="0" eaLnBrk="1" fontAlgn="base" latinLnBrk="0" hangingPunct="1">
              <a:lnSpc>
                <a:spcPct val="100000"/>
              </a:lnSpc>
              <a:spcBef>
                <a:spcPct val="20000"/>
              </a:spcBef>
              <a:spcAft>
                <a:spcPct val="0"/>
              </a:spcAft>
              <a:buClrTx/>
              <a:buSzPct val="120000"/>
              <a:buFont typeface="Arial" panose="020B0604020202020204" pitchFamily="34" charset="0"/>
              <a:buChar char="•"/>
              <a:tabLst/>
              <a:defRPr/>
            </a:lvl2pPr>
            <a:lvl3pPr marL="405000" indent="0">
              <a:buNone/>
              <a:defRPr/>
            </a:lvl3pPr>
          </a:lstStyle>
          <a:p>
            <a:pPr lvl="0"/>
            <a:r>
              <a:rPr lang="da-DK"/>
              <a:t>Rediger typografien i masterens</a:t>
            </a:r>
          </a:p>
          <a:p>
            <a:pPr lvl="1"/>
            <a:r>
              <a:rPr lang="da-DK"/>
              <a:t>Andet niveau</a:t>
            </a:r>
          </a:p>
          <a:p>
            <a:pPr lvl="2"/>
            <a:r>
              <a:rPr lang="da-DK"/>
              <a:t>Tredje niveau</a:t>
            </a:r>
          </a:p>
          <a:p>
            <a:pPr lvl="3"/>
            <a:r>
              <a:rPr lang="da-DK"/>
              <a:t>Fjerde niveau</a:t>
            </a:r>
          </a:p>
        </p:txBody>
      </p:sp>
      <p:sp>
        <p:nvSpPr>
          <p:cNvPr id="4" name="Pladsholder til indhold 3"/>
          <p:cNvSpPr>
            <a:spLocks noGrp="1"/>
          </p:cNvSpPr>
          <p:nvPr>
            <p:ph sz="quarter" idx="10" hasCustomPrompt="1"/>
          </p:nvPr>
        </p:nvSpPr>
        <p:spPr>
          <a:xfrm>
            <a:off x="413148" y="549275"/>
            <a:ext cx="3618793" cy="431800"/>
          </a:xfrm>
        </p:spPr>
        <p:txBody>
          <a:bodyPr/>
          <a:lstStyle>
            <a:lvl1pPr marL="0" indent="0" algn="l">
              <a:buFont typeface="Arial" panose="020B0604020202020204" pitchFamily="34" charset="0"/>
              <a:buNone/>
              <a:defRPr sz="938" baseline="0">
                <a:latin typeface="+mn-lt"/>
              </a:defRPr>
            </a:lvl1pPr>
            <a:lvl2pPr marL="0" indent="0" algn="l">
              <a:buNone/>
              <a:defRPr sz="938">
                <a:latin typeface="+mn-lt"/>
              </a:defRPr>
            </a:lvl2pPr>
            <a:lvl3pPr marL="405000" indent="0" algn="l">
              <a:buNone/>
              <a:defRPr sz="938">
                <a:latin typeface="+mn-lt"/>
              </a:defRPr>
            </a:lvl3pPr>
            <a:lvl4pPr marL="637200" indent="0" algn="l">
              <a:buNone/>
              <a:defRPr sz="938">
                <a:latin typeface="+mn-lt"/>
              </a:defRPr>
            </a:lvl4pPr>
            <a:lvl5pPr marL="839700" indent="0" algn="l">
              <a:buNone/>
              <a:defRPr sz="938">
                <a:latin typeface="+mn-lt"/>
              </a:defRPr>
            </a:lvl5pPr>
          </a:lstStyle>
          <a:p>
            <a:pPr lvl="0"/>
            <a:r>
              <a:rPr lang="da-DK" dirty="0"/>
              <a:t>Overskrift</a:t>
            </a:r>
          </a:p>
        </p:txBody>
      </p:sp>
      <p:sp>
        <p:nvSpPr>
          <p:cNvPr id="6" name="Pladsholder til indhold 3"/>
          <p:cNvSpPr>
            <a:spLocks noGrp="1"/>
          </p:cNvSpPr>
          <p:nvPr>
            <p:ph sz="quarter" idx="11" hasCustomPrompt="1"/>
          </p:nvPr>
        </p:nvSpPr>
        <p:spPr>
          <a:xfrm>
            <a:off x="7704348" y="5877272"/>
            <a:ext cx="1080120" cy="288032"/>
          </a:xfrm>
        </p:spPr>
        <p:txBody>
          <a:bodyPr/>
          <a:lstStyle>
            <a:lvl1pPr marL="0" indent="0" algn="l">
              <a:buFont typeface="Arial" panose="020B0604020202020204" pitchFamily="34" charset="0"/>
              <a:buNone/>
              <a:defRPr sz="938" baseline="0">
                <a:latin typeface="+mn-lt"/>
              </a:defRPr>
            </a:lvl1pPr>
            <a:lvl2pPr marL="0" indent="0" algn="l">
              <a:buNone/>
              <a:defRPr sz="938">
                <a:latin typeface="+mn-lt"/>
              </a:defRPr>
            </a:lvl2pPr>
            <a:lvl3pPr marL="405000" indent="0" algn="l">
              <a:buNone/>
              <a:defRPr sz="938">
                <a:latin typeface="+mn-lt"/>
              </a:defRPr>
            </a:lvl3pPr>
            <a:lvl4pPr marL="637200" indent="0" algn="l">
              <a:buNone/>
              <a:defRPr sz="938">
                <a:latin typeface="+mn-lt"/>
              </a:defRPr>
            </a:lvl4pPr>
            <a:lvl5pPr marL="839700" indent="0" algn="l">
              <a:buNone/>
              <a:defRPr sz="938">
                <a:latin typeface="+mn-lt"/>
              </a:defRPr>
            </a:lvl5pPr>
          </a:lstStyle>
          <a:p>
            <a:pPr lvl="0"/>
            <a:r>
              <a:rPr lang="da-DK" dirty="0"/>
              <a:t>HR og Arbejdsmiljø</a:t>
            </a:r>
          </a:p>
        </p:txBody>
      </p:sp>
    </p:spTree>
    <p:extLst>
      <p:ext uri="{BB962C8B-B14F-4D97-AF65-F5344CB8AC3E}">
        <p14:creationId xmlns:p14="http://schemas.microsoft.com/office/powerpoint/2010/main" val="24268880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4_Titel og indholdsobjekt">
    <p:spTree>
      <p:nvGrpSpPr>
        <p:cNvPr id="1" name=""/>
        <p:cNvGrpSpPr/>
        <p:nvPr/>
      </p:nvGrpSpPr>
      <p:grpSpPr>
        <a:xfrm>
          <a:off x="0" y="0"/>
          <a:ext cx="0" cy="0"/>
          <a:chOff x="0" y="0"/>
          <a:chExt cx="0" cy="0"/>
        </a:xfrm>
      </p:grpSpPr>
      <p:sp>
        <p:nvSpPr>
          <p:cNvPr id="5" name="Pladsholder til indhold 2"/>
          <p:cNvSpPr>
            <a:spLocks noGrp="1"/>
          </p:cNvSpPr>
          <p:nvPr>
            <p:ph idx="1"/>
          </p:nvPr>
        </p:nvSpPr>
        <p:spPr>
          <a:xfrm>
            <a:off x="413148" y="1268760"/>
            <a:ext cx="8371321" cy="4896544"/>
          </a:xfrm>
        </p:spPr>
        <p:txBody>
          <a:bodyPr/>
          <a:lstStyle>
            <a:lvl1pPr>
              <a:defRPr/>
            </a:lvl1pPr>
            <a:lvl2pPr marL="214313" marR="0" indent="-214313" algn="l" defTabSz="685800" rtl="0" eaLnBrk="1" fontAlgn="base" latinLnBrk="0" hangingPunct="1">
              <a:lnSpc>
                <a:spcPct val="100000"/>
              </a:lnSpc>
              <a:spcBef>
                <a:spcPct val="20000"/>
              </a:spcBef>
              <a:spcAft>
                <a:spcPct val="0"/>
              </a:spcAft>
              <a:buClrTx/>
              <a:buSzPct val="120000"/>
              <a:buFont typeface="Arial" panose="020B0604020202020204" pitchFamily="34" charset="0"/>
              <a:buChar char="•"/>
              <a:tabLst/>
              <a:defRPr/>
            </a:lvl2pPr>
            <a:lvl3pPr marL="405000" indent="0">
              <a:buNone/>
              <a:defRPr/>
            </a:lvl3pPr>
          </a:lstStyle>
          <a:p>
            <a:pPr lvl="0"/>
            <a:r>
              <a:rPr lang="da-DK"/>
              <a:t>Rediger typografien i masterens</a:t>
            </a:r>
          </a:p>
          <a:p>
            <a:pPr lvl="1"/>
            <a:r>
              <a:rPr lang="da-DK"/>
              <a:t>Andet niveau</a:t>
            </a:r>
          </a:p>
          <a:p>
            <a:pPr lvl="2"/>
            <a:r>
              <a:rPr lang="da-DK"/>
              <a:t>Tredje niveau</a:t>
            </a:r>
          </a:p>
          <a:p>
            <a:pPr lvl="3"/>
            <a:r>
              <a:rPr lang="da-DK"/>
              <a:t>Fjerde niveau</a:t>
            </a:r>
          </a:p>
        </p:txBody>
      </p:sp>
      <p:sp>
        <p:nvSpPr>
          <p:cNvPr id="4" name="Pladsholder til indhold 3"/>
          <p:cNvSpPr>
            <a:spLocks noGrp="1"/>
          </p:cNvSpPr>
          <p:nvPr>
            <p:ph sz="quarter" idx="10" hasCustomPrompt="1"/>
          </p:nvPr>
        </p:nvSpPr>
        <p:spPr>
          <a:xfrm>
            <a:off x="413148" y="549275"/>
            <a:ext cx="3618793" cy="431800"/>
          </a:xfrm>
        </p:spPr>
        <p:txBody>
          <a:bodyPr/>
          <a:lstStyle>
            <a:lvl1pPr marL="0" indent="0" algn="l">
              <a:buFont typeface="Arial" panose="020B0604020202020204" pitchFamily="34" charset="0"/>
              <a:buNone/>
              <a:defRPr sz="938" baseline="0">
                <a:latin typeface="+mn-lt"/>
              </a:defRPr>
            </a:lvl1pPr>
            <a:lvl2pPr marL="0" indent="0" algn="l">
              <a:buNone/>
              <a:defRPr sz="938">
                <a:latin typeface="+mn-lt"/>
              </a:defRPr>
            </a:lvl2pPr>
            <a:lvl3pPr marL="405000" indent="0" algn="l">
              <a:buNone/>
              <a:defRPr sz="938">
                <a:latin typeface="+mn-lt"/>
              </a:defRPr>
            </a:lvl3pPr>
            <a:lvl4pPr marL="637200" indent="0" algn="l">
              <a:buNone/>
              <a:defRPr sz="938">
                <a:latin typeface="+mn-lt"/>
              </a:defRPr>
            </a:lvl4pPr>
            <a:lvl5pPr marL="839700" indent="0" algn="l">
              <a:buNone/>
              <a:defRPr sz="938">
                <a:latin typeface="+mn-lt"/>
              </a:defRPr>
            </a:lvl5pPr>
          </a:lstStyle>
          <a:p>
            <a:pPr lvl="0"/>
            <a:r>
              <a:rPr lang="da-DK" dirty="0"/>
              <a:t>Overskrift</a:t>
            </a:r>
          </a:p>
        </p:txBody>
      </p:sp>
      <p:sp>
        <p:nvSpPr>
          <p:cNvPr id="6" name="Pladsholder til indhold 3"/>
          <p:cNvSpPr>
            <a:spLocks noGrp="1"/>
          </p:cNvSpPr>
          <p:nvPr>
            <p:ph sz="quarter" idx="11" hasCustomPrompt="1"/>
          </p:nvPr>
        </p:nvSpPr>
        <p:spPr>
          <a:xfrm>
            <a:off x="7704348" y="5877272"/>
            <a:ext cx="1080120" cy="288032"/>
          </a:xfrm>
        </p:spPr>
        <p:txBody>
          <a:bodyPr/>
          <a:lstStyle>
            <a:lvl1pPr marL="0" indent="0" algn="l">
              <a:buFont typeface="Arial" panose="020B0604020202020204" pitchFamily="34" charset="0"/>
              <a:buNone/>
              <a:defRPr sz="938" baseline="0">
                <a:latin typeface="+mn-lt"/>
              </a:defRPr>
            </a:lvl1pPr>
            <a:lvl2pPr marL="0" indent="0" algn="l">
              <a:buNone/>
              <a:defRPr sz="938">
                <a:latin typeface="+mn-lt"/>
              </a:defRPr>
            </a:lvl2pPr>
            <a:lvl3pPr marL="405000" indent="0" algn="l">
              <a:buNone/>
              <a:defRPr sz="938">
                <a:latin typeface="+mn-lt"/>
              </a:defRPr>
            </a:lvl3pPr>
            <a:lvl4pPr marL="637200" indent="0" algn="l">
              <a:buNone/>
              <a:defRPr sz="938">
                <a:latin typeface="+mn-lt"/>
              </a:defRPr>
            </a:lvl4pPr>
            <a:lvl5pPr marL="839700" indent="0" algn="l">
              <a:buNone/>
              <a:defRPr sz="938">
                <a:latin typeface="+mn-lt"/>
              </a:defRPr>
            </a:lvl5pPr>
          </a:lstStyle>
          <a:p>
            <a:pPr lvl="0"/>
            <a:r>
              <a:rPr lang="da-DK" dirty="0"/>
              <a:t>HR og Arbejdsmiljø</a:t>
            </a:r>
          </a:p>
        </p:txBody>
      </p:sp>
    </p:spTree>
    <p:extLst>
      <p:ext uri="{BB962C8B-B14F-4D97-AF65-F5344CB8AC3E}">
        <p14:creationId xmlns:p14="http://schemas.microsoft.com/office/powerpoint/2010/main" val="29125948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5_Titel og indholdsobjekt">
    <p:spTree>
      <p:nvGrpSpPr>
        <p:cNvPr id="1" name=""/>
        <p:cNvGrpSpPr/>
        <p:nvPr/>
      </p:nvGrpSpPr>
      <p:grpSpPr>
        <a:xfrm>
          <a:off x="0" y="0"/>
          <a:ext cx="0" cy="0"/>
          <a:chOff x="0" y="0"/>
          <a:chExt cx="0" cy="0"/>
        </a:xfrm>
      </p:grpSpPr>
      <p:sp>
        <p:nvSpPr>
          <p:cNvPr id="5" name="Pladsholder til indhold 2"/>
          <p:cNvSpPr>
            <a:spLocks noGrp="1"/>
          </p:cNvSpPr>
          <p:nvPr>
            <p:ph idx="1"/>
          </p:nvPr>
        </p:nvSpPr>
        <p:spPr>
          <a:xfrm>
            <a:off x="413148" y="1268760"/>
            <a:ext cx="8371321" cy="4896544"/>
          </a:xfrm>
        </p:spPr>
        <p:txBody>
          <a:bodyPr/>
          <a:lstStyle>
            <a:lvl1pPr>
              <a:defRPr/>
            </a:lvl1pPr>
            <a:lvl2pPr marL="214313" marR="0" indent="-214313" algn="l" defTabSz="685800" rtl="0" eaLnBrk="1" fontAlgn="base" latinLnBrk="0" hangingPunct="1">
              <a:lnSpc>
                <a:spcPct val="100000"/>
              </a:lnSpc>
              <a:spcBef>
                <a:spcPct val="20000"/>
              </a:spcBef>
              <a:spcAft>
                <a:spcPct val="0"/>
              </a:spcAft>
              <a:buClrTx/>
              <a:buSzPct val="120000"/>
              <a:buFont typeface="Arial" panose="020B0604020202020204" pitchFamily="34" charset="0"/>
              <a:buChar char="•"/>
              <a:tabLst/>
              <a:defRPr/>
            </a:lvl2pPr>
            <a:lvl3pPr marL="405000" indent="0">
              <a:buNone/>
              <a:defRPr/>
            </a:lvl3pPr>
          </a:lstStyle>
          <a:p>
            <a:pPr lvl="0"/>
            <a:r>
              <a:rPr lang="da-DK"/>
              <a:t>Rediger typografien i masterens</a:t>
            </a:r>
          </a:p>
          <a:p>
            <a:pPr lvl="1"/>
            <a:r>
              <a:rPr lang="da-DK"/>
              <a:t>Andet niveau</a:t>
            </a:r>
          </a:p>
          <a:p>
            <a:pPr lvl="2"/>
            <a:r>
              <a:rPr lang="da-DK"/>
              <a:t>Tredje niveau</a:t>
            </a:r>
          </a:p>
          <a:p>
            <a:pPr lvl="3"/>
            <a:r>
              <a:rPr lang="da-DK"/>
              <a:t>Fjerde niveau</a:t>
            </a:r>
          </a:p>
        </p:txBody>
      </p:sp>
      <p:sp>
        <p:nvSpPr>
          <p:cNvPr id="4" name="Pladsholder til indhold 3"/>
          <p:cNvSpPr>
            <a:spLocks noGrp="1"/>
          </p:cNvSpPr>
          <p:nvPr>
            <p:ph sz="quarter" idx="10" hasCustomPrompt="1"/>
          </p:nvPr>
        </p:nvSpPr>
        <p:spPr>
          <a:xfrm>
            <a:off x="413148" y="549275"/>
            <a:ext cx="3618793" cy="431800"/>
          </a:xfrm>
        </p:spPr>
        <p:txBody>
          <a:bodyPr/>
          <a:lstStyle>
            <a:lvl1pPr marL="0" indent="0" algn="l">
              <a:buFont typeface="Arial" panose="020B0604020202020204" pitchFamily="34" charset="0"/>
              <a:buNone/>
              <a:defRPr sz="938" baseline="0">
                <a:latin typeface="+mn-lt"/>
              </a:defRPr>
            </a:lvl1pPr>
            <a:lvl2pPr marL="0" indent="0" algn="l">
              <a:buNone/>
              <a:defRPr sz="938">
                <a:latin typeface="+mn-lt"/>
              </a:defRPr>
            </a:lvl2pPr>
            <a:lvl3pPr marL="405000" indent="0" algn="l">
              <a:buNone/>
              <a:defRPr sz="938">
                <a:latin typeface="+mn-lt"/>
              </a:defRPr>
            </a:lvl3pPr>
            <a:lvl4pPr marL="637200" indent="0" algn="l">
              <a:buNone/>
              <a:defRPr sz="938">
                <a:latin typeface="+mn-lt"/>
              </a:defRPr>
            </a:lvl4pPr>
            <a:lvl5pPr marL="839700" indent="0" algn="l">
              <a:buNone/>
              <a:defRPr sz="938">
                <a:latin typeface="+mn-lt"/>
              </a:defRPr>
            </a:lvl5pPr>
          </a:lstStyle>
          <a:p>
            <a:pPr lvl="0"/>
            <a:r>
              <a:rPr lang="da-DK" dirty="0"/>
              <a:t>Overskrift</a:t>
            </a:r>
          </a:p>
        </p:txBody>
      </p:sp>
      <p:sp>
        <p:nvSpPr>
          <p:cNvPr id="6" name="Pladsholder til indhold 3"/>
          <p:cNvSpPr>
            <a:spLocks noGrp="1"/>
          </p:cNvSpPr>
          <p:nvPr>
            <p:ph sz="quarter" idx="11" hasCustomPrompt="1"/>
          </p:nvPr>
        </p:nvSpPr>
        <p:spPr>
          <a:xfrm>
            <a:off x="7704348" y="5877272"/>
            <a:ext cx="1080120" cy="288032"/>
          </a:xfrm>
        </p:spPr>
        <p:txBody>
          <a:bodyPr/>
          <a:lstStyle>
            <a:lvl1pPr marL="0" indent="0" algn="l">
              <a:buFont typeface="Arial" panose="020B0604020202020204" pitchFamily="34" charset="0"/>
              <a:buNone/>
              <a:defRPr sz="938" baseline="0">
                <a:latin typeface="+mn-lt"/>
              </a:defRPr>
            </a:lvl1pPr>
            <a:lvl2pPr marL="0" indent="0" algn="l">
              <a:buNone/>
              <a:defRPr sz="938">
                <a:latin typeface="+mn-lt"/>
              </a:defRPr>
            </a:lvl2pPr>
            <a:lvl3pPr marL="405000" indent="0" algn="l">
              <a:buNone/>
              <a:defRPr sz="938">
                <a:latin typeface="+mn-lt"/>
              </a:defRPr>
            </a:lvl3pPr>
            <a:lvl4pPr marL="637200" indent="0" algn="l">
              <a:buNone/>
              <a:defRPr sz="938">
                <a:latin typeface="+mn-lt"/>
              </a:defRPr>
            </a:lvl4pPr>
            <a:lvl5pPr marL="839700" indent="0" algn="l">
              <a:buNone/>
              <a:defRPr sz="938">
                <a:latin typeface="+mn-lt"/>
              </a:defRPr>
            </a:lvl5pPr>
          </a:lstStyle>
          <a:p>
            <a:pPr lvl="0"/>
            <a:r>
              <a:rPr lang="da-DK" dirty="0"/>
              <a:t>HR og Arbejdsmiljø</a:t>
            </a:r>
          </a:p>
        </p:txBody>
      </p:sp>
    </p:spTree>
    <p:extLst>
      <p:ext uri="{BB962C8B-B14F-4D97-AF65-F5344CB8AC3E}">
        <p14:creationId xmlns:p14="http://schemas.microsoft.com/office/powerpoint/2010/main" val="4901866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6_Titel og indholdsobjekt">
    <p:spTree>
      <p:nvGrpSpPr>
        <p:cNvPr id="1" name=""/>
        <p:cNvGrpSpPr/>
        <p:nvPr/>
      </p:nvGrpSpPr>
      <p:grpSpPr>
        <a:xfrm>
          <a:off x="0" y="0"/>
          <a:ext cx="0" cy="0"/>
          <a:chOff x="0" y="0"/>
          <a:chExt cx="0" cy="0"/>
        </a:xfrm>
      </p:grpSpPr>
      <p:sp>
        <p:nvSpPr>
          <p:cNvPr id="5" name="Pladsholder til indhold 2"/>
          <p:cNvSpPr>
            <a:spLocks noGrp="1"/>
          </p:cNvSpPr>
          <p:nvPr>
            <p:ph idx="1"/>
          </p:nvPr>
        </p:nvSpPr>
        <p:spPr>
          <a:xfrm>
            <a:off x="413148" y="1268760"/>
            <a:ext cx="8371321" cy="4896544"/>
          </a:xfrm>
        </p:spPr>
        <p:txBody>
          <a:bodyPr/>
          <a:lstStyle>
            <a:lvl1pPr>
              <a:defRPr/>
            </a:lvl1pPr>
            <a:lvl2pPr marL="214313" marR="0" indent="-214313" algn="l" defTabSz="685800" rtl="0" eaLnBrk="1" fontAlgn="base" latinLnBrk="0" hangingPunct="1">
              <a:lnSpc>
                <a:spcPct val="100000"/>
              </a:lnSpc>
              <a:spcBef>
                <a:spcPct val="20000"/>
              </a:spcBef>
              <a:spcAft>
                <a:spcPct val="0"/>
              </a:spcAft>
              <a:buClrTx/>
              <a:buSzPct val="120000"/>
              <a:buFont typeface="Arial" panose="020B0604020202020204" pitchFamily="34" charset="0"/>
              <a:buChar char="•"/>
              <a:tabLst/>
              <a:defRPr/>
            </a:lvl2pPr>
            <a:lvl3pPr marL="405000" indent="0">
              <a:buNone/>
              <a:defRPr/>
            </a:lvl3pPr>
          </a:lstStyle>
          <a:p>
            <a:pPr lvl="0"/>
            <a:r>
              <a:rPr lang="da-DK"/>
              <a:t>Rediger typografien i masterens</a:t>
            </a:r>
          </a:p>
          <a:p>
            <a:pPr lvl="1"/>
            <a:r>
              <a:rPr lang="da-DK"/>
              <a:t>Andet niveau</a:t>
            </a:r>
          </a:p>
          <a:p>
            <a:pPr lvl="2"/>
            <a:r>
              <a:rPr lang="da-DK"/>
              <a:t>Tredje niveau</a:t>
            </a:r>
          </a:p>
          <a:p>
            <a:pPr lvl="3"/>
            <a:r>
              <a:rPr lang="da-DK"/>
              <a:t>Fjerde niveau</a:t>
            </a:r>
          </a:p>
        </p:txBody>
      </p:sp>
      <p:sp>
        <p:nvSpPr>
          <p:cNvPr id="4" name="Pladsholder til indhold 3"/>
          <p:cNvSpPr>
            <a:spLocks noGrp="1"/>
          </p:cNvSpPr>
          <p:nvPr>
            <p:ph sz="quarter" idx="10" hasCustomPrompt="1"/>
          </p:nvPr>
        </p:nvSpPr>
        <p:spPr>
          <a:xfrm>
            <a:off x="413148" y="549275"/>
            <a:ext cx="3618793" cy="431800"/>
          </a:xfrm>
        </p:spPr>
        <p:txBody>
          <a:bodyPr/>
          <a:lstStyle>
            <a:lvl1pPr marL="0" indent="0" algn="l">
              <a:buFont typeface="Arial" panose="020B0604020202020204" pitchFamily="34" charset="0"/>
              <a:buNone/>
              <a:defRPr sz="938" baseline="0">
                <a:latin typeface="+mn-lt"/>
              </a:defRPr>
            </a:lvl1pPr>
            <a:lvl2pPr marL="0" indent="0" algn="l">
              <a:buNone/>
              <a:defRPr sz="938">
                <a:latin typeface="+mn-lt"/>
              </a:defRPr>
            </a:lvl2pPr>
            <a:lvl3pPr marL="405000" indent="0" algn="l">
              <a:buNone/>
              <a:defRPr sz="938">
                <a:latin typeface="+mn-lt"/>
              </a:defRPr>
            </a:lvl3pPr>
            <a:lvl4pPr marL="637200" indent="0" algn="l">
              <a:buNone/>
              <a:defRPr sz="938">
                <a:latin typeface="+mn-lt"/>
              </a:defRPr>
            </a:lvl4pPr>
            <a:lvl5pPr marL="839700" indent="0" algn="l">
              <a:buNone/>
              <a:defRPr sz="938">
                <a:latin typeface="+mn-lt"/>
              </a:defRPr>
            </a:lvl5pPr>
          </a:lstStyle>
          <a:p>
            <a:pPr lvl="0"/>
            <a:r>
              <a:rPr lang="da-DK" dirty="0"/>
              <a:t>Overskrift</a:t>
            </a:r>
          </a:p>
        </p:txBody>
      </p:sp>
      <p:sp>
        <p:nvSpPr>
          <p:cNvPr id="6" name="Pladsholder til indhold 3"/>
          <p:cNvSpPr>
            <a:spLocks noGrp="1"/>
          </p:cNvSpPr>
          <p:nvPr>
            <p:ph sz="quarter" idx="11" hasCustomPrompt="1"/>
          </p:nvPr>
        </p:nvSpPr>
        <p:spPr>
          <a:xfrm>
            <a:off x="7704348" y="5877272"/>
            <a:ext cx="1080120" cy="288032"/>
          </a:xfrm>
        </p:spPr>
        <p:txBody>
          <a:bodyPr/>
          <a:lstStyle>
            <a:lvl1pPr marL="0" indent="0" algn="l">
              <a:buFont typeface="Arial" panose="020B0604020202020204" pitchFamily="34" charset="0"/>
              <a:buNone/>
              <a:defRPr sz="938" baseline="0">
                <a:latin typeface="+mn-lt"/>
              </a:defRPr>
            </a:lvl1pPr>
            <a:lvl2pPr marL="0" indent="0" algn="l">
              <a:buNone/>
              <a:defRPr sz="938">
                <a:latin typeface="+mn-lt"/>
              </a:defRPr>
            </a:lvl2pPr>
            <a:lvl3pPr marL="405000" indent="0" algn="l">
              <a:buNone/>
              <a:defRPr sz="938">
                <a:latin typeface="+mn-lt"/>
              </a:defRPr>
            </a:lvl3pPr>
            <a:lvl4pPr marL="637200" indent="0" algn="l">
              <a:buNone/>
              <a:defRPr sz="938">
                <a:latin typeface="+mn-lt"/>
              </a:defRPr>
            </a:lvl4pPr>
            <a:lvl5pPr marL="839700" indent="0" algn="l">
              <a:buNone/>
              <a:defRPr sz="938">
                <a:latin typeface="+mn-lt"/>
              </a:defRPr>
            </a:lvl5pPr>
          </a:lstStyle>
          <a:p>
            <a:pPr lvl="0"/>
            <a:r>
              <a:rPr lang="da-DK" dirty="0"/>
              <a:t>HR og Arbejdsmiljø</a:t>
            </a:r>
          </a:p>
        </p:txBody>
      </p:sp>
    </p:spTree>
    <p:extLst>
      <p:ext uri="{BB962C8B-B14F-4D97-AF65-F5344CB8AC3E}">
        <p14:creationId xmlns:p14="http://schemas.microsoft.com/office/powerpoint/2010/main" val="33108103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12" name="Picture 11">
            <a:hlinkClick r:id="rId2" action="ppaction://hlinkfile"/>
          </p:cNvPr>
          <p:cNvPicPr>
            <a:picLocks noChangeAspect="1"/>
          </p:cNvPicPr>
          <p:nvPr userDrawn="1"/>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ext Placeholder 11"/>
          <p:cNvSpPr>
            <a:spLocks noGrp="1"/>
          </p:cNvSpPr>
          <p:nvPr>
            <p:ph type="body" sz="quarter" idx="10" hasCustomPrompt="1"/>
          </p:nvPr>
        </p:nvSpPr>
        <p:spPr>
          <a:xfrm>
            <a:off x="1163140" y="1"/>
            <a:ext cx="5687615" cy="1289783"/>
          </a:xfrm>
          <a:prstGeom prst="rect">
            <a:avLst/>
          </a:prstGeom>
          <a:noFill/>
          <a:ln>
            <a:noFill/>
          </a:ln>
        </p:spPr>
        <p:style>
          <a:lnRef idx="2">
            <a:schemeClr val="dk1">
              <a:shade val="50000"/>
            </a:schemeClr>
          </a:lnRef>
          <a:fillRef idx="1">
            <a:schemeClr val="dk1"/>
          </a:fillRef>
          <a:effectRef idx="0">
            <a:schemeClr val="dk1"/>
          </a:effectRef>
          <a:fontRef idx="none"/>
        </p:style>
        <p:txBody>
          <a:bodyPr lIns="0" tIns="0" rIns="0" bIns="0" anchor="ctr" anchorCtr="0">
            <a:normAutofit/>
          </a:bodyPr>
          <a:lstStyle>
            <a:lvl1pPr marL="0" indent="0">
              <a:buNone/>
              <a:defRPr lang="da-DK" sz="2800" smtClean="0">
                <a:solidFill>
                  <a:schemeClr val="bg1"/>
                </a:solidFill>
                <a:effectLst/>
              </a:defRPr>
            </a:lvl1pPr>
          </a:lstStyle>
          <a:p>
            <a:pPr lvl="0"/>
            <a:r>
              <a:rPr lang="da-DK" sz="1000" dirty="0">
                <a:effectLst/>
                <a:latin typeface="Verdana" panose="020B0604030504040204" pitchFamily="34" charset="0"/>
                <a:ea typeface="Calibri" panose="020F0502020204030204" pitchFamily="34" charset="0"/>
                <a:cs typeface="Times New Roman" panose="02020603050405020304" pitchFamily="18" charset="0"/>
              </a:rPr>
              <a:t>Det skal du vide efter uddannelsen</a:t>
            </a:r>
            <a:endParaRPr lang="en-US" dirty="0"/>
          </a:p>
        </p:txBody>
      </p:sp>
      <p:sp>
        <p:nvSpPr>
          <p:cNvPr id="11" name="Text Placeholder 11"/>
          <p:cNvSpPr>
            <a:spLocks noGrp="1"/>
          </p:cNvSpPr>
          <p:nvPr>
            <p:ph type="body" sz="quarter" idx="11" hasCustomPrompt="1"/>
          </p:nvPr>
        </p:nvSpPr>
        <p:spPr>
          <a:xfrm>
            <a:off x="1163140" y="1289785"/>
            <a:ext cx="5687615" cy="4985886"/>
          </a:xfrm>
          <a:prstGeom prst="rect">
            <a:avLst/>
          </a:prstGeom>
          <a:noFill/>
          <a:ln>
            <a:noFill/>
          </a:ln>
        </p:spPr>
        <p:style>
          <a:lnRef idx="2">
            <a:schemeClr val="dk1">
              <a:shade val="50000"/>
            </a:schemeClr>
          </a:lnRef>
          <a:fillRef idx="1">
            <a:schemeClr val="dk1"/>
          </a:fillRef>
          <a:effectRef idx="0">
            <a:schemeClr val="dk1"/>
          </a:effectRef>
          <a:fontRef idx="none"/>
        </p:style>
        <p:txBody>
          <a:bodyPr lIns="0" tIns="0" rIns="0" bIns="0" numCol="1" spcCol="720000" anchor="ctr" anchorCtr="0">
            <a:normAutofit/>
          </a:bodyPr>
          <a:lstStyle>
            <a:lvl1pPr marL="0" indent="0">
              <a:buFont typeface="Arial" panose="020B0604020202020204" pitchFamily="34" charset="0"/>
              <a:buNone/>
              <a:defRPr lang="da-DK" sz="2800" smtClean="0">
                <a:effectLst/>
                <a:latin typeface="Verdana" panose="020B0604030504040204" pitchFamily="34" charset="0"/>
                <a:ea typeface="Verdana" panose="020B0604030504040204" pitchFamily="34" charset="0"/>
                <a:cs typeface="Verdana" panose="020B0604030504040204" pitchFamily="34" charset="0"/>
              </a:defRPr>
            </a:lvl1pPr>
          </a:lstStyle>
          <a:p>
            <a:pPr lvl="0"/>
            <a:r>
              <a:rPr lang="da-DK" sz="1000" dirty="0">
                <a:effectLst/>
                <a:latin typeface="Verdana" panose="020B0604030504040204" pitchFamily="34" charset="0"/>
                <a:ea typeface="Calibri" panose="020F0502020204030204" pitchFamily="34" charset="0"/>
                <a:cs typeface="Times New Roman" panose="02020603050405020304" pitchFamily="18" charset="0"/>
              </a:rPr>
              <a:t>Være klædt på til arbejdet i arbejdsmiljøgruppen</a:t>
            </a:r>
          </a:p>
          <a:p>
            <a:pPr lvl="0"/>
            <a:r>
              <a:rPr lang="da-DK" sz="1000" dirty="0">
                <a:effectLst/>
                <a:latin typeface="Verdana" panose="020B0604030504040204" pitchFamily="34" charset="0"/>
                <a:ea typeface="Calibri" panose="020F0502020204030204" pitchFamily="34" charset="0"/>
                <a:cs typeface="Times New Roman" panose="02020603050405020304" pitchFamily="18" charset="0"/>
              </a:rPr>
              <a:t>Kende uddannelsens overordnede formål</a:t>
            </a:r>
          </a:p>
          <a:p>
            <a:pPr lvl="0"/>
            <a:r>
              <a:rPr lang="da-DK" sz="1000" dirty="0">
                <a:effectLst/>
                <a:latin typeface="Verdana" panose="020B0604030504040204" pitchFamily="34" charset="0"/>
                <a:ea typeface="Calibri" panose="020F0502020204030204" pitchFamily="34" charset="0"/>
                <a:cs typeface="Times New Roman" panose="02020603050405020304" pitchFamily="18" charset="0"/>
              </a:rPr>
              <a:t>Være bevidst om betydningen af supplerende uddannelse</a:t>
            </a:r>
          </a:p>
          <a:p>
            <a:pPr lvl="0"/>
            <a:endParaRPr lang="en-US" dirty="0"/>
          </a:p>
        </p:txBody>
      </p:sp>
    </p:spTree>
    <p:extLst>
      <p:ext uri="{BB962C8B-B14F-4D97-AF65-F5344CB8AC3E}">
        <p14:creationId xmlns:p14="http://schemas.microsoft.com/office/powerpoint/2010/main" val="16989106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eldias">
    <p:spTree>
      <p:nvGrpSpPr>
        <p:cNvPr id="1" name=""/>
        <p:cNvGrpSpPr/>
        <p:nvPr/>
      </p:nvGrpSpPr>
      <p:grpSpPr>
        <a:xfrm>
          <a:off x="0" y="0"/>
          <a:ext cx="0" cy="0"/>
          <a:chOff x="0" y="0"/>
          <a:chExt cx="0" cy="0"/>
        </a:xfrm>
      </p:grpSpPr>
      <p:pic>
        <p:nvPicPr>
          <p:cNvPr id="7" name="Picture 1">
            <a:hlinkClick r:id="rId2" action="ppaction://hlinkfile"/>
          </p:cNvPr>
          <p:cNvPicPr>
            <a:picLocks noChangeAspect="1"/>
          </p:cNvPicPr>
          <p:nvPr userDrawn="1"/>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ctrTitle" hasCustomPrompt="1"/>
          </p:nvPr>
        </p:nvSpPr>
        <p:spPr>
          <a:xfrm>
            <a:off x="1259632" y="2780928"/>
            <a:ext cx="6624736" cy="1080120"/>
          </a:xfrm>
        </p:spPr>
        <p:txBody>
          <a:bodyPr anchor="b"/>
          <a:lstStyle>
            <a:lvl1pPr algn="ctr">
              <a:defRPr sz="6000"/>
            </a:lvl1pPr>
          </a:lstStyle>
          <a:p>
            <a:r>
              <a:rPr lang="da-DK" dirty="0"/>
              <a:t>Overskrift</a:t>
            </a:r>
          </a:p>
        </p:txBody>
      </p:sp>
    </p:spTree>
    <p:extLst>
      <p:ext uri="{BB962C8B-B14F-4D97-AF65-F5344CB8AC3E}">
        <p14:creationId xmlns:p14="http://schemas.microsoft.com/office/powerpoint/2010/main" val="35630259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3" name="Titel 1"/>
          <p:cNvSpPr>
            <a:spLocks noGrp="1"/>
          </p:cNvSpPr>
          <p:nvPr>
            <p:ph type="title"/>
          </p:nvPr>
        </p:nvSpPr>
        <p:spPr>
          <a:xfrm>
            <a:off x="413148" y="1268760"/>
            <a:ext cx="8371321" cy="431800"/>
          </a:xfrm>
        </p:spPr>
        <p:txBody>
          <a:bodyPr/>
          <a:lstStyle/>
          <a:p>
            <a:r>
              <a:rPr lang="da-DK"/>
              <a:t>Klik for at redigere i master</a:t>
            </a:r>
            <a:endParaRPr lang="da-DK" dirty="0"/>
          </a:p>
        </p:txBody>
      </p:sp>
      <p:sp>
        <p:nvSpPr>
          <p:cNvPr id="5" name="Pladsholder til indhold 2"/>
          <p:cNvSpPr>
            <a:spLocks noGrp="1"/>
          </p:cNvSpPr>
          <p:nvPr>
            <p:ph idx="1"/>
          </p:nvPr>
        </p:nvSpPr>
        <p:spPr>
          <a:xfrm>
            <a:off x="413148" y="1844824"/>
            <a:ext cx="8371321" cy="4176464"/>
          </a:xfrm>
        </p:spPr>
        <p:txBody>
          <a:bodyPr/>
          <a:lstStyle>
            <a:lvl1pPr>
              <a:defRPr/>
            </a:lvl1pPr>
            <a:lvl2pPr marL="214313" marR="0" indent="-214313" algn="l" defTabSz="685800" rtl="0" eaLnBrk="1" fontAlgn="base" latinLnBrk="0" hangingPunct="1">
              <a:lnSpc>
                <a:spcPct val="100000"/>
              </a:lnSpc>
              <a:spcBef>
                <a:spcPct val="20000"/>
              </a:spcBef>
              <a:spcAft>
                <a:spcPct val="0"/>
              </a:spcAft>
              <a:buClrTx/>
              <a:buSzPct val="120000"/>
              <a:buFont typeface="Arial" panose="020B0604020202020204" pitchFamily="34" charset="0"/>
              <a:buChar char="•"/>
              <a:tabLst/>
              <a:defRPr/>
            </a:lvl2pPr>
            <a:lvl3pPr marL="405000" indent="0">
              <a:buNone/>
              <a:defRPr/>
            </a:lvl3pPr>
          </a:lstStyle>
          <a:p>
            <a:pPr lvl="0"/>
            <a:r>
              <a:rPr lang="da-DK"/>
              <a:t>Rediger typografien i masterens</a:t>
            </a:r>
          </a:p>
          <a:p>
            <a:pPr lvl="1"/>
            <a:r>
              <a:rPr lang="da-DK"/>
              <a:t>Andet niveau</a:t>
            </a:r>
          </a:p>
          <a:p>
            <a:pPr lvl="2"/>
            <a:r>
              <a:rPr lang="da-DK"/>
              <a:t>Tredje niveau</a:t>
            </a:r>
          </a:p>
          <a:p>
            <a:pPr lvl="3"/>
            <a:r>
              <a:rPr lang="da-DK"/>
              <a:t>Fjerde niveau</a:t>
            </a:r>
          </a:p>
        </p:txBody>
      </p:sp>
      <p:sp>
        <p:nvSpPr>
          <p:cNvPr id="4" name="Pladsholder til indhold 3"/>
          <p:cNvSpPr>
            <a:spLocks noGrp="1"/>
          </p:cNvSpPr>
          <p:nvPr>
            <p:ph sz="quarter" idx="10" hasCustomPrompt="1"/>
          </p:nvPr>
        </p:nvSpPr>
        <p:spPr>
          <a:xfrm>
            <a:off x="413148" y="549275"/>
            <a:ext cx="3618793" cy="431800"/>
          </a:xfrm>
        </p:spPr>
        <p:txBody>
          <a:bodyPr/>
          <a:lstStyle>
            <a:lvl1pPr marL="0" indent="0" algn="l">
              <a:buFont typeface="Arial" panose="020B0604020202020204" pitchFamily="34" charset="0"/>
              <a:buNone/>
              <a:defRPr sz="938" baseline="0">
                <a:latin typeface="+mn-lt"/>
              </a:defRPr>
            </a:lvl1pPr>
            <a:lvl2pPr marL="0" indent="0" algn="l">
              <a:buNone/>
              <a:defRPr sz="938">
                <a:latin typeface="+mn-lt"/>
              </a:defRPr>
            </a:lvl2pPr>
            <a:lvl3pPr marL="405000" indent="0" algn="l">
              <a:buNone/>
              <a:defRPr sz="938">
                <a:latin typeface="+mn-lt"/>
              </a:defRPr>
            </a:lvl3pPr>
            <a:lvl4pPr marL="637200" indent="0" algn="l">
              <a:buNone/>
              <a:defRPr sz="938">
                <a:latin typeface="+mn-lt"/>
              </a:defRPr>
            </a:lvl4pPr>
            <a:lvl5pPr marL="839700" indent="0" algn="l">
              <a:buNone/>
              <a:defRPr sz="938">
                <a:latin typeface="+mn-lt"/>
              </a:defRPr>
            </a:lvl5pPr>
          </a:lstStyle>
          <a:p>
            <a:pPr lvl="0"/>
            <a:r>
              <a:rPr lang="da-DK" dirty="0"/>
              <a:t>Indsæt OMRÅDE/KATEGORI</a:t>
            </a:r>
          </a:p>
        </p:txBody>
      </p:sp>
    </p:spTree>
    <p:extLst>
      <p:ext uri="{BB962C8B-B14F-4D97-AF65-F5344CB8AC3E}">
        <p14:creationId xmlns:p14="http://schemas.microsoft.com/office/powerpoint/2010/main" val="1171281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12" name="Picture 11">
            <a:hlinkClick r:id="rId2" action="ppaction://hlinkfile"/>
          </p:cNvPr>
          <p:cNvPicPr>
            <a:picLocks noChangeAspect="1"/>
          </p:cNvPicPr>
          <p:nvPr userDrawn="1"/>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Placeholder 11"/>
          <p:cNvSpPr txBox="1">
            <a:spLocks/>
          </p:cNvSpPr>
          <p:nvPr userDrawn="1"/>
        </p:nvSpPr>
        <p:spPr>
          <a:xfrm>
            <a:off x="547122" y="6275672"/>
            <a:ext cx="5687615" cy="582328"/>
          </a:xfrm>
          <a:prstGeom prst="rect">
            <a:avLst/>
          </a:prstGeom>
          <a:noFill/>
          <a:ln w="12700" cap="flat" cmpd="sng" algn="ctr">
            <a:noFill/>
            <a:prstDash val="solid"/>
            <a:miter lim="800000"/>
          </a:ln>
        </p:spPr>
        <p:style>
          <a:lnRef idx="2">
            <a:schemeClr val="dk1">
              <a:shade val="50000"/>
            </a:schemeClr>
          </a:lnRef>
          <a:fillRef idx="1">
            <a:schemeClr val="dk1"/>
          </a:fillRef>
          <a:effectRef idx="0">
            <a:schemeClr val="dk1"/>
          </a:effectRef>
          <a:fontRef idx="none"/>
        </p:style>
        <p:txBody>
          <a:bodyPr lIns="0" tIns="0" rIns="0" bIns="0" anchor="ctr" anchorCtr="0">
            <a:normAutofit/>
          </a:bodyPr>
          <a:lstStyle>
            <a:lvl1pPr marL="0" indent="0" algn="l" defTabSz="914400" rtl="0" eaLnBrk="1" latinLnBrk="0" hangingPunct="1">
              <a:lnSpc>
                <a:spcPct val="90000"/>
              </a:lnSpc>
              <a:spcBef>
                <a:spcPts val="1000"/>
              </a:spcBef>
              <a:buFont typeface="Arial"/>
              <a:buNone/>
              <a:defRPr sz="1200" b="0" i="0" kern="1200" baseline="0">
                <a:solidFill>
                  <a:schemeClr val="tx1"/>
                </a:solidFill>
                <a:latin typeface="Myriad Pro" charset="0"/>
                <a:ea typeface="Myriad Pro" charset="0"/>
                <a:cs typeface="Myriad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indent="0" algn="l" defTabSz="685800" rtl="0" eaLnBrk="1" fontAlgn="auto" latinLnBrk="0" hangingPunct="1">
              <a:lnSpc>
                <a:spcPct val="90000"/>
              </a:lnSpc>
              <a:spcBef>
                <a:spcPts val="750"/>
              </a:spcBef>
              <a:spcAft>
                <a:spcPts val="0"/>
              </a:spcAft>
              <a:buClrTx/>
              <a:buSzTx/>
              <a:buFont typeface="Arial"/>
              <a:buNone/>
              <a:tabLst/>
              <a:defRPr/>
            </a:pPr>
            <a:r>
              <a:rPr lang="en-US" sz="900" dirty="0">
                <a:effectLst/>
                <a:latin typeface="Myriad Pro" charset="0"/>
              </a:rPr>
              <a:t>DIN FUNKTION</a:t>
            </a:r>
            <a:r>
              <a:rPr lang="en-US" sz="900" baseline="0" dirty="0">
                <a:effectLst/>
                <a:latin typeface="Myriad Pro" charset="0"/>
              </a:rPr>
              <a:t> I ARBEJDSMILJØGRUPPEN</a:t>
            </a:r>
            <a:endParaRPr lang="en-US" sz="900" dirty="0">
              <a:effectLst/>
              <a:latin typeface="Myriad Pro" charset="0"/>
            </a:endParaRPr>
          </a:p>
        </p:txBody>
      </p:sp>
      <p:sp>
        <p:nvSpPr>
          <p:cNvPr id="10" name="Text Placeholder 11"/>
          <p:cNvSpPr>
            <a:spLocks noGrp="1"/>
          </p:cNvSpPr>
          <p:nvPr>
            <p:ph type="body" sz="quarter" idx="10" hasCustomPrompt="1"/>
          </p:nvPr>
        </p:nvSpPr>
        <p:spPr>
          <a:xfrm>
            <a:off x="1163140" y="1"/>
            <a:ext cx="5687615" cy="1289783"/>
          </a:xfrm>
          <a:prstGeom prst="rect">
            <a:avLst/>
          </a:prstGeom>
          <a:noFill/>
          <a:ln>
            <a:noFill/>
          </a:ln>
        </p:spPr>
        <p:style>
          <a:lnRef idx="2">
            <a:schemeClr val="dk1">
              <a:shade val="50000"/>
            </a:schemeClr>
          </a:lnRef>
          <a:fillRef idx="1">
            <a:schemeClr val="dk1"/>
          </a:fillRef>
          <a:effectRef idx="0">
            <a:schemeClr val="dk1"/>
          </a:effectRef>
          <a:fontRef idx="none"/>
        </p:style>
        <p:txBody>
          <a:bodyPr lIns="0" tIns="0" rIns="0" bIns="0" anchor="ctr" anchorCtr="0">
            <a:normAutofit/>
          </a:bodyPr>
          <a:lstStyle>
            <a:lvl1pPr marL="0" indent="0">
              <a:buNone/>
              <a:defRPr lang="da-DK" sz="1000" smtClean="0">
                <a:effectLst/>
              </a:defRPr>
            </a:lvl1pPr>
          </a:lstStyle>
          <a:p>
            <a:pPr lvl="0"/>
            <a:r>
              <a:rPr lang="da-DK" sz="1000" dirty="0">
                <a:effectLst/>
                <a:latin typeface="Verdana" panose="020B0604030504040204" pitchFamily="34" charset="0"/>
                <a:ea typeface="Calibri" panose="020F0502020204030204" pitchFamily="34" charset="0"/>
                <a:cs typeface="Times New Roman" panose="02020603050405020304" pitchFamily="18" charset="0"/>
              </a:rPr>
              <a:t>Formål med uddannelsen</a:t>
            </a:r>
            <a:r>
              <a:rPr lang="da-DK" dirty="0">
                <a:effectLst/>
              </a:rPr>
              <a:t> </a:t>
            </a:r>
            <a:endParaRPr lang="en-US" dirty="0"/>
          </a:p>
        </p:txBody>
      </p:sp>
      <p:sp>
        <p:nvSpPr>
          <p:cNvPr id="11" name="Text Placeholder 11"/>
          <p:cNvSpPr>
            <a:spLocks noGrp="1"/>
          </p:cNvSpPr>
          <p:nvPr>
            <p:ph type="body" sz="quarter" idx="11" hasCustomPrompt="1"/>
          </p:nvPr>
        </p:nvSpPr>
        <p:spPr>
          <a:xfrm>
            <a:off x="1163140" y="1289785"/>
            <a:ext cx="5687615" cy="4985886"/>
          </a:xfrm>
          <a:prstGeom prst="rect">
            <a:avLst/>
          </a:prstGeom>
          <a:noFill/>
          <a:ln>
            <a:noFill/>
          </a:ln>
        </p:spPr>
        <p:style>
          <a:lnRef idx="2">
            <a:schemeClr val="dk1">
              <a:shade val="50000"/>
            </a:schemeClr>
          </a:lnRef>
          <a:fillRef idx="1">
            <a:schemeClr val="dk1"/>
          </a:fillRef>
          <a:effectRef idx="0">
            <a:schemeClr val="dk1"/>
          </a:effectRef>
          <a:fontRef idx="none"/>
        </p:style>
        <p:txBody>
          <a:bodyPr lIns="0" tIns="0" rIns="0" bIns="0" numCol="1" spcCol="720000" anchor="ctr" anchorCtr="0">
            <a:normAutofit/>
          </a:bodyPr>
          <a:lstStyle>
            <a:lvl1pPr marL="171450" indent="-171450">
              <a:buFont typeface="Arial" panose="020B0604020202020204" pitchFamily="34" charset="0"/>
              <a:buChar char="•"/>
              <a:defRPr lang="da-DK" sz="1000" smtClean="0">
                <a:effectLst/>
              </a:defRPr>
            </a:lvl1pPr>
          </a:lstStyle>
          <a:p>
            <a:pPr lvl="0"/>
            <a:r>
              <a:rPr lang="da-DK" sz="1000" dirty="0">
                <a:effectLst/>
                <a:latin typeface="Verdana" panose="020B0604030504040204" pitchFamily="34" charset="0"/>
                <a:ea typeface="Calibri" panose="020F0502020204030204" pitchFamily="34" charset="0"/>
                <a:cs typeface="Times New Roman" panose="02020603050405020304" pitchFamily="18" charset="0"/>
              </a:rPr>
              <a:t>Overblik regler og love</a:t>
            </a:r>
          </a:p>
          <a:p>
            <a:pPr lvl="0"/>
            <a:r>
              <a:rPr lang="da-DK" sz="1000" dirty="0">
                <a:effectLst/>
                <a:latin typeface="Verdana" panose="020B0604030504040204" pitchFamily="34" charset="0"/>
                <a:ea typeface="Calibri" panose="020F0502020204030204" pitchFamily="34" charset="0"/>
                <a:cs typeface="Times New Roman" panose="02020603050405020304" pitchFamily="18" charset="0"/>
              </a:rPr>
              <a:t>Viden og metoder til det daglige arbejde</a:t>
            </a:r>
          </a:p>
          <a:p>
            <a:pPr lvl="0"/>
            <a:r>
              <a:rPr lang="da-DK" sz="1000" dirty="0">
                <a:effectLst/>
                <a:latin typeface="Verdana" panose="020B0604030504040204" pitchFamily="34" charset="0"/>
                <a:ea typeface="Calibri" panose="020F0502020204030204" pitchFamily="34" charset="0"/>
                <a:cs typeface="Times New Roman" panose="02020603050405020304" pitchFamily="18" charset="0"/>
              </a:rPr>
              <a:t>Samspil med kolleger</a:t>
            </a:r>
          </a:p>
          <a:p>
            <a:pPr lvl="0"/>
            <a:r>
              <a:rPr lang="da-DK" sz="1000" dirty="0">
                <a:effectLst/>
                <a:latin typeface="Verdana" panose="020B0604030504040204" pitchFamily="34" charset="0"/>
                <a:ea typeface="Calibri" panose="020F0502020204030204" pitchFamily="34" charset="0"/>
                <a:cs typeface="Times New Roman" panose="02020603050405020304" pitchFamily="18" charset="0"/>
              </a:rPr>
              <a:t>Langsigtet og systematisk indsats</a:t>
            </a:r>
          </a:p>
          <a:p>
            <a:pPr lvl="0"/>
            <a:r>
              <a:rPr lang="da-DK" sz="1000" dirty="0">
                <a:effectLst/>
                <a:latin typeface="Verdana" panose="020B0604030504040204" pitchFamily="34" charset="0"/>
                <a:ea typeface="Calibri" panose="020F0502020204030204" pitchFamily="34" charset="0"/>
                <a:cs typeface="Times New Roman" panose="02020603050405020304" pitchFamily="18" charset="0"/>
              </a:rPr>
              <a:t>Fokus på arbejdsmiljøgruppen og det lokale MED-system</a:t>
            </a:r>
          </a:p>
          <a:p>
            <a:pPr lvl="0"/>
            <a:r>
              <a:rPr lang="da-DK" sz="1000" dirty="0">
                <a:effectLst/>
                <a:latin typeface="Verdana" panose="020B0604030504040204" pitchFamily="34" charset="0"/>
                <a:ea typeface="Calibri" panose="020F0502020204030204" pitchFamily="34" charset="0"/>
                <a:cs typeface="Times New Roman" panose="02020603050405020304" pitchFamily="18" charset="0"/>
              </a:rPr>
              <a:t>Overblikeksterne aktører  </a:t>
            </a:r>
          </a:p>
          <a:p>
            <a:pPr lvl="0"/>
            <a:endParaRPr lang="en-US" dirty="0"/>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50670" y="6275672"/>
            <a:ext cx="1282269" cy="582328"/>
          </a:xfrm>
          <a:prstGeom prst="rect">
            <a:avLst/>
          </a:prstGeom>
        </p:spPr>
      </p:pic>
    </p:spTree>
    <p:extLst>
      <p:ext uri="{BB962C8B-B14F-4D97-AF65-F5344CB8AC3E}">
        <p14:creationId xmlns:p14="http://schemas.microsoft.com/office/powerpoint/2010/main" val="14201909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rugerdefineret layout">
    <p:spTree>
      <p:nvGrpSpPr>
        <p:cNvPr id="1" name=""/>
        <p:cNvGrpSpPr/>
        <p:nvPr/>
      </p:nvGrpSpPr>
      <p:grpSpPr>
        <a:xfrm>
          <a:off x="0" y="0"/>
          <a:ext cx="0" cy="0"/>
          <a:chOff x="0" y="0"/>
          <a:chExt cx="0" cy="0"/>
        </a:xfrm>
      </p:grpSpPr>
      <p:sp>
        <p:nvSpPr>
          <p:cNvPr id="5" name="Pladsholder til indhold 2"/>
          <p:cNvSpPr>
            <a:spLocks noGrp="1"/>
          </p:cNvSpPr>
          <p:nvPr>
            <p:ph sz="half" idx="1"/>
          </p:nvPr>
        </p:nvSpPr>
        <p:spPr>
          <a:xfrm>
            <a:off x="413539" y="1844824"/>
            <a:ext cx="4050450" cy="4248472"/>
          </a:xfrm>
        </p:spPr>
        <p:txBody>
          <a:bodyPr/>
          <a:lstStyle>
            <a:lvl1pPr>
              <a:defRPr sz="1350"/>
            </a:lvl1pPr>
            <a:lvl2pPr marL="214313" marR="0" indent="-214313" algn="l" defTabSz="685800" rtl="0" eaLnBrk="1" fontAlgn="base" latinLnBrk="0" hangingPunct="1">
              <a:lnSpc>
                <a:spcPct val="100000"/>
              </a:lnSpc>
              <a:spcBef>
                <a:spcPct val="20000"/>
              </a:spcBef>
              <a:spcAft>
                <a:spcPct val="0"/>
              </a:spcAft>
              <a:buClrTx/>
              <a:buSzPct val="120000"/>
              <a:buFont typeface="Arial" panose="020B0604020202020204" pitchFamily="34" charset="0"/>
              <a:buChar char="•"/>
              <a:tabLst/>
              <a:defRPr sz="1200"/>
            </a:lvl2pPr>
            <a:lvl3pPr>
              <a:defRPr sz="1050"/>
            </a:lvl3pPr>
            <a:lvl4pPr>
              <a:defRPr sz="900"/>
            </a:lvl4pPr>
            <a:lvl5pPr>
              <a:defRPr sz="750"/>
            </a:lvl5pPr>
            <a:lvl6pPr>
              <a:defRPr sz="1350"/>
            </a:lvl6pPr>
            <a:lvl7pPr>
              <a:defRPr sz="1350"/>
            </a:lvl7pPr>
            <a:lvl8pPr>
              <a:defRPr sz="1350"/>
            </a:lvl8pPr>
            <a:lvl9pPr>
              <a:defRPr sz="1350"/>
            </a:lvl9pPr>
          </a:lstStyle>
          <a:p>
            <a:pPr lvl="0"/>
            <a:r>
              <a:rPr lang="da-DK"/>
              <a:t>Rediger typografien i masterens</a:t>
            </a:r>
          </a:p>
          <a:p>
            <a:pPr lvl="1"/>
            <a:r>
              <a:rPr lang="da-DK"/>
              <a:t>Andet niveau</a:t>
            </a:r>
          </a:p>
        </p:txBody>
      </p:sp>
      <p:sp>
        <p:nvSpPr>
          <p:cNvPr id="6" name="Pladsholder til indhold 3"/>
          <p:cNvSpPr>
            <a:spLocks noGrp="1"/>
          </p:cNvSpPr>
          <p:nvPr>
            <p:ph sz="half" idx="2"/>
          </p:nvPr>
        </p:nvSpPr>
        <p:spPr>
          <a:xfrm>
            <a:off x="4615662" y="1853554"/>
            <a:ext cx="4168806" cy="4239742"/>
          </a:xfrm>
        </p:spPr>
        <p:txBody>
          <a:bodyPr/>
          <a:lstStyle>
            <a:lvl1pPr>
              <a:defRPr sz="1350"/>
            </a:lvl1pPr>
            <a:lvl2pPr marL="214313" marR="0" indent="-214313" algn="l" defTabSz="685800" rtl="0" eaLnBrk="1" fontAlgn="base" latinLnBrk="0" hangingPunct="1">
              <a:lnSpc>
                <a:spcPct val="100000"/>
              </a:lnSpc>
              <a:spcBef>
                <a:spcPct val="20000"/>
              </a:spcBef>
              <a:spcAft>
                <a:spcPct val="0"/>
              </a:spcAft>
              <a:buClrTx/>
              <a:buSzPct val="120000"/>
              <a:buFont typeface="Arial" panose="020B0604020202020204" pitchFamily="34" charset="0"/>
              <a:buChar char="•"/>
              <a:tabLst/>
              <a:defRPr sz="1200"/>
            </a:lvl2pPr>
            <a:lvl3pPr>
              <a:defRPr sz="1050"/>
            </a:lvl3pPr>
            <a:lvl4pPr>
              <a:defRPr sz="900"/>
            </a:lvl4pPr>
            <a:lvl5pPr>
              <a:defRPr sz="750"/>
            </a:lvl5pPr>
            <a:lvl6pPr>
              <a:defRPr sz="1350"/>
            </a:lvl6pPr>
            <a:lvl7pPr>
              <a:defRPr sz="1350"/>
            </a:lvl7pPr>
            <a:lvl8pPr>
              <a:defRPr sz="1350"/>
            </a:lvl8pPr>
            <a:lvl9pPr>
              <a:defRPr sz="1350"/>
            </a:lvl9pPr>
          </a:lstStyle>
          <a:p>
            <a:pPr lvl="0"/>
            <a:r>
              <a:rPr lang="da-DK"/>
              <a:t>Rediger typografien i masterens</a:t>
            </a:r>
          </a:p>
          <a:p>
            <a:pPr lvl="1"/>
            <a:r>
              <a:rPr lang="da-DK"/>
              <a:t>Andet niveau</a:t>
            </a:r>
          </a:p>
        </p:txBody>
      </p:sp>
      <p:sp>
        <p:nvSpPr>
          <p:cNvPr id="8" name="Rectangle 2"/>
          <p:cNvSpPr>
            <a:spLocks noGrp="1" noChangeArrowheads="1"/>
          </p:cNvSpPr>
          <p:nvPr>
            <p:ph type="title"/>
          </p:nvPr>
        </p:nvSpPr>
        <p:spPr bwMode="auto">
          <a:xfrm>
            <a:off x="413148" y="1268760"/>
            <a:ext cx="8371320" cy="431800"/>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bodyPr>
          <a:lstStyle/>
          <a:p>
            <a:pPr lvl="0"/>
            <a:r>
              <a:rPr lang="da-DK"/>
              <a:t>Klik for at redigere i master</a:t>
            </a:r>
            <a:endParaRPr lang="da-DK" dirty="0"/>
          </a:p>
        </p:txBody>
      </p:sp>
      <p:sp>
        <p:nvSpPr>
          <p:cNvPr id="7" name="Pladsholder til indhold 3"/>
          <p:cNvSpPr>
            <a:spLocks noGrp="1"/>
          </p:cNvSpPr>
          <p:nvPr>
            <p:ph sz="quarter" idx="10" hasCustomPrompt="1"/>
          </p:nvPr>
        </p:nvSpPr>
        <p:spPr>
          <a:xfrm>
            <a:off x="413148" y="549275"/>
            <a:ext cx="3618793" cy="431800"/>
          </a:xfrm>
        </p:spPr>
        <p:txBody>
          <a:bodyPr/>
          <a:lstStyle>
            <a:lvl1pPr marL="0" marR="0" indent="0" algn="l" defTabSz="685800" rtl="0" eaLnBrk="1" fontAlgn="base" latinLnBrk="0" hangingPunct="1">
              <a:lnSpc>
                <a:spcPct val="100000"/>
              </a:lnSpc>
              <a:spcBef>
                <a:spcPct val="20000"/>
              </a:spcBef>
              <a:spcAft>
                <a:spcPct val="0"/>
              </a:spcAft>
              <a:buClrTx/>
              <a:buSzTx/>
              <a:buFont typeface="Arial" panose="020B0604020202020204" pitchFamily="34" charset="0"/>
              <a:buNone/>
              <a:tabLst/>
              <a:defRPr sz="938" baseline="0">
                <a:latin typeface="+mn-lt"/>
              </a:defRPr>
            </a:lvl1pPr>
            <a:lvl2pPr marL="0" indent="0" algn="l">
              <a:buNone/>
              <a:defRPr sz="938">
                <a:latin typeface="+mn-lt"/>
              </a:defRPr>
            </a:lvl2pPr>
            <a:lvl3pPr marL="405000" indent="0" algn="l">
              <a:buNone/>
              <a:defRPr sz="938">
                <a:latin typeface="+mn-lt"/>
              </a:defRPr>
            </a:lvl3pPr>
            <a:lvl4pPr marL="637200" indent="0" algn="l">
              <a:buNone/>
              <a:defRPr sz="938">
                <a:latin typeface="+mn-lt"/>
              </a:defRPr>
            </a:lvl4pPr>
            <a:lvl5pPr marL="839700" indent="0" algn="l">
              <a:buNone/>
              <a:defRPr sz="938">
                <a:latin typeface="+mn-lt"/>
              </a:defRPr>
            </a:lvl5pPr>
          </a:lstStyle>
          <a:p>
            <a:pPr marL="0" marR="0" lvl="0" indent="0" algn="l" defTabSz="685800" rtl="0" eaLnBrk="1" fontAlgn="base" latinLnBrk="0" hangingPunct="1">
              <a:lnSpc>
                <a:spcPct val="100000"/>
              </a:lnSpc>
              <a:spcBef>
                <a:spcPct val="20000"/>
              </a:spcBef>
              <a:spcAft>
                <a:spcPct val="0"/>
              </a:spcAft>
              <a:buClrTx/>
              <a:buSzTx/>
              <a:buFont typeface="Arial" panose="020B0604020202020204" pitchFamily="34" charset="0"/>
              <a:buNone/>
              <a:tabLst/>
              <a:defRPr/>
            </a:pPr>
            <a:r>
              <a:rPr lang="da-DK" dirty="0"/>
              <a:t>Indsæt OMRÅDE/KATEGORI</a:t>
            </a:r>
          </a:p>
          <a:p>
            <a:pPr marL="0" marR="0" lvl="0" indent="0" algn="l" defTabSz="6858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lang="da-DK" dirty="0"/>
          </a:p>
        </p:txBody>
      </p:sp>
    </p:spTree>
    <p:extLst>
      <p:ext uri="{BB962C8B-B14F-4D97-AF65-F5344CB8AC3E}">
        <p14:creationId xmlns:p14="http://schemas.microsoft.com/office/powerpoint/2010/main" val="20354875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a:t>Klik for at redigere i master</a:t>
            </a:r>
            <a:endParaRPr lang="da-DK" dirty="0"/>
          </a:p>
        </p:txBody>
      </p:sp>
      <p:sp>
        <p:nvSpPr>
          <p:cNvPr id="3" name="Pladsholder til indhold 3"/>
          <p:cNvSpPr>
            <a:spLocks noGrp="1"/>
          </p:cNvSpPr>
          <p:nvPr>
            <p:ph sz="quarter" idx="10" hasCustomPrompt="1"/>
          </p:nvPr>
        </p:nvSpPr>
        <p:spPr>
          <a:xfrm>
            <a:off x="413148" y="549275"/>
            <a:ext cx="3618793" cy="431800"/>
          </a:xfrm>
        </p:spPr>
        <p:txBody>
          <a:bodyPr/>
          <a:lstStyle>
            <a:lvl1pPr marL="0" indent="0" algn="l">
              <a:buFont typeface="Arial" panose="020B0604020202020204" pitchFamily="34" charset="0"/>
              <a:buNone/>
              <a:defRPr sz="938" baseline="0">
                <a:latin typeface="+mn-lt"/>
              </a:defRPr>
            </a:lvl1pPr>
            <a:lvl2pPr marL="0" indent="0" algn="l">
              <a:buNone/>
              <a:defRPr sz="938">
                <a:latin typeface="+mn-lt"/>
              </a:defRPr>
            </a:lvl2pPr>
            <a:lvl3pPr marL="405000" indent="0" algn="l">
              <a:buNone/>
              <a:defRPr sz="938">
                <a:latin typeface="+mn-lt"/>
              </a:defRPr>
            </a:lvl3pPr>
            <a:lvl4pPr marL="637200" indent="0" algn="l">
              <a:buNone/>
              <a:defRPr sz="938">
                <a:latin typeface="+mn-lt"/>
              </a:defRPr>
            </a:lvl4pPr>
            <a:lvl5pPr marL="839700" indent="0" algn="l">
              <a:buNone/>
              <a:defRPr sz="938">
                <a:latin typeface="+mn-lt"/>
              </a:defRPr>
            </a:lvl5pPr>
          </a:lstStyle>
          <a:p>
            <a:pPr lvl="0"/>
            <a:r>
              <a:rPr lang="da-DK" dirty="0"/>
              <a:t>Indsæt OMRÅDE/KATEGORI</a:t>
            </a:r>
          </a:p>
        </p:txBody>
      </p:sp>
    </p:spTree>
    <p:extLst>
      <p:ext uri="{BB962C8B-B14F-4D97-AF65-F5344CB8AC3E}">
        <p14:creationId xmlns:p14="http://schemas.microsoft.com/office/powerpoint/2010/main" val="41444270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Brugerdefineret layout">
    <p:spTree>
      <p:nvGrpSpPr>
        <p:cNvPr id="1" name=""/>
        <p:cNvGrpSpPr/>
        <p:nvPr/>
      </p:nvGrpSpPr>
      <p:grpSpPr>
        <a:xfrm>
          <a:off x="0" y="0"/>
          <a:ext cx="0" cy="0"/>
          <a:chOff x="0" y="0"/>
          <a:chExt cx="0" cy="0"/>
        </a:xfrm>
      </p:grpSpPr>
      <p:sp>
        <p:nvSpPr>
          <p:cNvPr id="6" name="Pladsholder til billede 2"/>
          <p:cNvSpPr>
            <a:spLocks noGrp="1"/>
          </p:cNvSpPr>
          <p:nvPr>
            <p:ph type="pic" idx="11" hasCustomPrompt="1"/>
          </p:nvPr>
        </p:nvSpPr>
        <p:spPr>
          <a:xfrm>
            <a:off x="143508" y="1052736"/>
            <a:ext cx="8856984" cy="5248800"/>
          </a:xfrm>
        </p:spPr>
        <p:txBody>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a-DK" dirty="0"/>
              <a:t> Klik på ikonet for at tilføje et billede</a:t>
            </a:r>
          </a:p>
        </p:txBody>
      </p:sp>
      <p:sp>
        <p:nvSpPr>
          <p:cNvPr id="3" name="Pladsholder til indhold 3"/>
          <p:cNvSpPr>
            <a:spLocks noGrp="1"/>
          </p:cNvSpPr>
          <p:nvPr>
            <p:ph sz="quarter" idx="10" hasCustomPrompt="1"/>
          </p:nvPr>
        </p:nvSpPr>
        <p:spPr>
          <a:xfrm>
            <a:off x="413148" y="549275"/>
            <a:ext cx="3618793" cy="431800"/>
          </a:xfrm>
        </p:spPr>
        <p:txBody>
          <a:bodyPr/>
          <a:lstStyle>
            <a:lvl1pPr marL="0" indent="0" algn="l">
              <a:buFont typeface="Arial" panose="020B0604020202020204" pitchFamily="34" charset="0"/>
              <a:buNone/>
              <a:defRPr sz="938" baseline="0">
                <a:latin typeface="+mn-lt"/>
              </a:defRPr>
            </a:lvl1pPr>
            <a:lvl2pPr marL="0" indent="0" algn="l">
              <a:buNone/>
              <a:defRPr sz="938">
                <a:latin typeface="+mn-lt"/>
              </a:defRPr>
            </a:lvl2pPr>
            <a:lvl3pPr marL="405000" indent="0" algn="l">
              <a:buNone/>
              <a:defRPr sz="938">
                <a:latin typeface="+mn-lt"/>
              </a:defRPr>
            </a:lvl3pPr>
            <a:lvl4pPr marL="637200" indent="0" algn="l">
              <a:buNone/>
              <a:defRPr sz="938">
                <a:latin typeface="+mn-lt"/>
              </a:defRPr>
            </a:lvl4pPr>
            <a:lvl5pPr marL="839700" indent="0" algn="l">
              <a:buNone/>
              <a:defRPr sz="938">
                <a:latin typeface="+mn-lt"/>
              </a:defRPr>
            </a:lvl5pPr>
          </a:lstStyle>
          <a:p>
            <a:pPr lvl="0"/>
            <a:r>
              <a:rPr lang="da-DK" dirty="0"/>
              <a:t>Indsæt OMRÅDE/KATEGORI</a:t>
            </a:r>
          </a:p>
        </p:txBody>
      </p:sp>
    </p:spTree>
    <p:extLst>
      <p:ext uri="{BB962C8B-B14F-4D97-AF65-F5344CB8AC3E}">
        <p14:creationId xmlns:p14="http://schemas.microsoft.com/office/powerpoint/2010/main" val="438748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Brugerdefineret layout">
    <p:spTree>
      <p:nvGrpSpPr>
        <p:cNvPr id="1" name=""/>
        <p:cNvGrpSpPr/>
        <p:nvPr/>
      </p:nvGrpSpPr>
      <p:grpSpPr>
        <a:xfrm>
          <a:off x="0" y="0"/>
          <a:ext cx="0" cy="0"/>
          <a:chOff x="0" y="0"/>
          <a:chExt cx="0" cy="0"/>
        </a:xfrm>
      </p:grpSpPr>
      <p:sp>
        <p:nvSpPr>
          <p:cNvPr id="5" name="Titel 1"/>
          <p:cNvSpPr>
            <a:spLocks noGrp="1"/>
          </p:cNvSpPr>
          <p:nvPr>
            <p:ph type="title"/>
          </p:nvPr>
        </p:nvSpPr>
        <p:spPr>
          <a:xfrm>
            <a:off x="413147" y="1268759"/>
            <a:ext cx="3041568" cy="1162050"/>
          </a:xfrm>
        </p:spPr>
        <p:txBody>
          <a:bodyPr anchor="b"/>
          <a:lstStyle>
            <a:lvl1pPr algn="l">
              <a:defRPr sz="1500" b="1">
                <a:latin typeface="+mj-lt"/>
              </a:defRPr>
            </a:lvl1pPr>
          </a:lstStyle>
          <a:p>
            <a:r>
              <a:rPr lang="da-DK"/>
              <a:t>Klik for at redigere i master</a:t>
            </a:r>
            <a:endParaRPr lang="da-DK" dirty="0"/>
          </a:p>
        </p:txBody>
      </p:sp>
      <p:sp>
        <p:nvSpPr>
          <p:cNvPr id="6" name="Pladsholder til indhold 2"/>
          <p:cNvSpPr>
            <a:spLocks noGrp="1"/>
          </p:cNvSpPr>
          <p:nvPr>
            <p:ph idx="1"/>
          </p:nvPr>
        </p:nvSpPr>
        <p:spPr>
          <a:xfrm>
            <a:off x="3545887" y="1250504"/>
            <a:ext cx="2671136" cy="4842792"/>
          </a:xfrm>
        </p:spPr>
        <p:txBody>
          <a:bodyPr/>
          <a:lstStyle>
            <a:lvl1pPr>
              <a:defRPr sz="1350">
                <a:latin typeface="+mn-lt"/>
              </a:defRPr>
            </a:lvl1pPr>
            <a:lvl2pPr marL="214313" marR="0" indent="-214313" algn="l" defTabSz="685800" rtl="0" eaLnBrk="1" fontAlgn="base" latinLnBrk="0" hangingPunct="1">
              <a:lnSpc>
                <a:spcPct val="100000"/>
              </a:lnSpc>
              <a:spcBef>
                <a:spcPct val="20000"/>
              </a:spcBef>
              <a:spcAft>
                <a:spcPct val="0"/>
              </a:spcAft>
              <a:buClrTx/>
              <a:buSzPct val="120000"/>
              <a:buFont typeface="Arial" panose="020B0604020202020204" pitchFamily="34" charset="0"/>
              <a:buChar char="•"/>
              <a:tabLst/>
              <a:defRPr sz="1350">
                <a:latin typeface="+mn-lt"/>
              </a:defRPr>
            </a:lvl2pPr>
            <a:lvl3pPr>
              <a:defRPr sz="1050"/>
            </a:lvl3pPr>
            <a:lvl4pPr>
              <a:defRPr sz="900"/>
            </a:lvl4pPr>
            <a:lvl5pPr>
              <a:defRPr sz="750"/>
            </a:lvl5pPr>
            <a:lvl6pPr>
              <a:defRPr sz="1500"/>
            </a:lvl6pPr>
            <a:lvl7pPr>
              <a:defRPr sz="1500"/>
            </a:lvl7pPr>
            <a:lvl8pPr>
              <a:defRPr sz="1500"/>
            </a:lvl8pPr>
            <a:lvl9pPr>
              <a:defRPr sz="15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tekst 3"/>
          <p:cNvSpPr>
            <a:spLocks noGrp="1"/>
          </p:cNvSpPr>
          <p:nvPr>
            <p:ph type="body" sz="half" idx="2"/>
          </p:nvPr>
        </p:nvSpPr>
        <p:spPr>
          <a:xfrm>
            <a:off x="413147" y="2624508"/>
            <a:ext cx="3041568" cy="3468788"/>
          </a:xfrm>
        </p:spPr>
        <p:txBody>
          <a:bodyPr/>
          <a:lstStyle>
            <a:lvl1pPr marL="0" indent="0">
              <a:buNone/>
              <a:defRPr sz="1350">
                <a:latin typeface="+mn-lt"/>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da-DK"/>
              <a:t>Rediger typografien i masterens</a:t>
            </a:r>
          </a:p>
        </p:txBody>
      </p:sp>
      <p:sp>
        <p:nvSpPr>
          <p:cNvPr id="8" name="Pladsholder til indhold 2"/>
          <p:cNvSpPr>
            <a:spLocks noGrp="1"/>
          </p:cNvSpPr>
          <p:nvPr>
            <p:ph idx="11"/>
          </p:nvPr>
        </p:nvSpPr>
        <p:spPr>
          <a:xfrm>
            <a:off x="6308194" y="1246434"/>
            <a:ext cx="2671136" cy="4846862"/>
          </a:xfrm>
        </p:spPr>
        <p:txBody>
          <a:bodyPr/>
          <a:lstStyle>
            <a:lvl1pPr>
              <a:defRPr sz="1350">
                <a:latin typeface="+mn-lt"/>
              </a:defRPr>
            </a:lvl1pPr>
            <a:lvl2pPr marL="214313" marR="0" indent="-214313" algn="l" defTabSz="685800" rtl="0" eaLnBrk="1" fontAlgn="base" latinLnBrk="0" hangingPunct="1">
              <a:lnSpc>
                <a:spcPct val="100000"/>
              </a:lnSpc>
              <a:spcBef>
                <a:spcPct val="20000"/>
              </a:spcBef>
              <a:spcAft>
                <a:spcPct val="0"/>
              </a:spcAft>
              <a:buClrTx/>
              <a:buSzPct val="120000"/>
              <a:buFont typeface="Arial" panose="020B0604020202020204" pitchFamily="34" charset="0"/>
              <a:buChar char="•"/>
              <a:tabLst>
                <a:tab pos="200025" algn="l"/>
              </a:tabLst>
              <a:defRPr sz="1350">
                <a:latin typeface="+mn-lt"/>
              </a:defRPr>
            </a:lvl2pPr>
            <a:lvl3pPr>
              <a:tabLst/>
              <a:defRPr sz="1050"/>
            </a:lvl3pPr>
            <a:lvl4pPr>
              <a:tabLst/>
              <a:defRPr sz="900"/>
            </a:lvl4pPr>
            <a:lvl5pPr>
              <a:tabLst/>
              <a:defRPr sz="750"/>
            </a:lvl5pPr>
            <a:lvl6pPr>
              <a:defRPr sz="1500"/>
            </a:lvl6pPr>
            <a:lvl7pPr>
              <a:defRPr sz="1500"/>
            </a:lvl7pPr>
            <a:lvl8pPr>
              <a:defRPr sz="1500"/>
            </a:lvl8pPr>
            <a:lvl9pPr>
              <a:defRPr sz="1500"/>
            </a:lvl9pPr>
          </a:lstStyle>
          <a:p>
            <a:pPr lvl="0"/>
            <a:r>
              <a:rPr lang="da-DK"/>
              <a:t>Rediger typografien i masterens</a:t>
            </a:r>
          </a:p>
          <a:p>
            <a:pPr lvl="1"/>
            <a:r>
              <a:rPr lang="da-DK"/>
              <a:t>Andet niveau</a:t>
            </a:r>
          </a:p>
        </p:txBody>
      </p:sp>
      <p:sp>
        <p:nvSpPr>
          <p:cNvPr id="9" name="Pladsholder til indhold 3"/>
          <p:cNvSpPr>
            <a:spLocks noGrp="1"/>
          </p:cNvSpPr>
          <p:nvPr>
            <p:ph sz="quarter" idx="10" hasCustomPrompt="1"/>
          </p:nvPr>
        </p:nvSpPr>
        <p:spPr>
          <a:xfrm>
            <a:off x="413148" y="549275"/>
            <a:ext cx="3618793" cy="431800"/>
          </a:xfrm>
        </p:spPr>
        <p:txBody>
          <a:bodyPr/>
          <a:lstStyle>
            <a:lvl1pPr marL="0" indent="0" algn="l">
              <a:buFont typeface="Arial" panose="020B0604020202020204" pitchFamily="34" charset="0"/>
              <a:buNone/>
              <a:defRPr sz="938" baseline="0">
                <a:latin typeface="+mn-lt"/>
              </a:defRPr>
            </a:lvl1pPr>
            <a:lvl2pPr marL="0" indent="0" algn="l">
              <a:buNone/>
              <a:defRPr sz="938">
                <a:latin typeface="+mn-lt"/>
              </a:defRPr>
            </a:lvl2pPr>
            <a:lvl3pPr marL="405000" indent="0" algn="l">
              <a:buNone/>
              <a:defRPr sz="938">
                <a:latin typeface="+mn-lt"/>
              </a:defRPr>
            </a:lvl3pPr>
            <a:lvl4pPr marL="637200" indent="0" algn="l">
              <a:buNone/>
              <a:defRPr sz="938">
                <a:latin typeface="+mn-lt"/>
              </a:defRPr>
            </a:lvl4pPr>
            <a:lvl5pPr marL="839700" indent="0" algn="l">
              <a:buNone/>
              <a:defRPr sz="938">
                <a:latin typeface="+mn-lt"/>
              </a:defRPr>
            </a:lvl5pPr>
          </a:lstStyle>
          <a:p>
            <a:pPr lvl="0"/>
            <a:r>
              <a:rPr lang="da-DK" dirty="0"/>
              <a:t>Indsæt OMRÅDE/KATEGORI</a:t>
            </a:r>
          </a:p>
        </p:txBody>
      </p:sp>
    </p:spTree>
    <p:extLst>
      <p:ext uri="{BB962C8B-B14F-4D97-AF65-F5344CB8AC3E}">
        <p14:creationId xmlns:p14="http://schemas.microsoft.com/office/powerpoint/2010/main" val="33938532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Brugerdefineret layout">
    <p:spTree>
      <p:nvGrpSpPr>
        <p:cNvPr id="1" name=""/>
        <p:cNvGrpSpPr/>
        <p:nvPr/>
      </p:nvGrpSpPr>
      <p:grpSpPr>
        <a:xfrm>
          <a:off x="0" y="0"/>
          <a:ext cx="0" cy="0"/>
          <a:chOff x="0" y="0"/>
          <a:chExt cx="0" cy="0"/>
        </a:xfrm>
      </p:grpSpPr>
      <p:sp>
        <p:nvSpPr>
          <p:cNvPr id="9" name="Titel 1"/>
          <p:cNvSpPr>
            <a:spLocks noGrp="1"/>
          </p:cNvSpPr>
          <p:nvPr>
            <p:ph type="title"/>
          </p:nvPr>
        </p:nvSpPr>
        <p:spPr>
          <a:xfrm>
            <a:off x="4139952" y="1268760"/>
            <a:ext cx="4752528" cy="432048"/>
          </a:xfrm>
        </p:spPr>
        <p:txBody>
          <a:bodyPr anchor="b"/>
          <a:lstStyle>
            <a:lvl1pPr algn="l">
              <a:defRPr sz="1500" b="1">
                <a:latin typeface="+mj-lt"/>
              </a:defRPr>
            </a:lvl1pPr>
          </a:lstStyle>
          <a:p>
            <a:r>
              <a:rPr lang="da-DK"/>
              <a:t>Klik for at redigere i master</a:t>
            </a:r>
            <a:endParaRPr lang="da-DK" dirty="0"/>
          </a:p>
        </p:txBody>
      </p:sp>
      <p:sp>
        <p:nvSpPr>
          <p:cNvPr id="10" name="Pladsholder til tekst 3"/>
          <p:cNvSpPr>
            <a:spLocks noGrp="1"/>
          </p:cNvSpPr>
          <p:nvPr>
            <p:ph type="body" sz="half" idx="2"/>
          </p:nvPr>
        </p:nvSpPr>
        <p:spPr>
          <a:xfrm>
            <a:off x="4147129" y="1988840"/>
            <a:ext cx="4745351" cy="365918"/>
          </a:xfrm>
        </p:spPr>
        <p:txBody>
          <a:bodyPr/>
          <a:lstStyle>
            <a:lvl1pPr marL="0" indent="0">
              <a:buNone/>
              <a:defRPr sz="1350">
                <a:latin typeface="+mn-lt"/>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da-DK"/>
              <a:t>Rediger typografien i masterens</a:t>
            </a:r>
          </a:p>
        </p:txBody>
      </p:sp>
      <p:sp>
        <p:nvSpPr>
          <p:cNvPr id="11" name="Pladsholder til billede 2"/>
          <p:cNvSpPr>
            <a:spLocks noGrp="1"/>
          </p:cNvSpPr>
          <p:nvPr>
            <p:ph type="pic" idx="1"/>
          </p:nvPr>
        </p:nvSpPr>
        <p:spPr>
          <a:xfrm>
            <a:off x="143508" y="1052736"/>
            <a:ext cx="3888432" cy="5040560"/>
          </a:xfrm>
        </p:spPr>
        <p:txBody>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a-DK"/>
              <a:t>Klik på ikonet for at tilføje et billede</a:t>
            </a:r>
            <a:endParaRPr lang="da-DK" dirty="0"/>
          </a:p>
        </p:txBody>
      </p:sp>
      <p:sp>
        <p:nvSpPr>
          <p:cNvPr id="5" name="Pladsholder til indhold 3"/>
          <p:cNvSpPr>
            <a:spLocks noGrp="1"/>
          </p:cNvSpPr>
          <p:nvPr>
            <p:ph sz="quarter" idx="10" hasCustomPrompt="1"/>
          </p:nvPr>
        </p:nvSpPr>
        <p:spPr>
          <a:xfrm>
            <a:off x="413148" y="549275"/>
            <a:ext cx="3618793" cy="431800"/>
          </a:xfrm>
        </p:spPr>
        <p:txBody>
          <a:bodyPr/>
          <a:lstStyle>
            <a:lvl1pPr marL="0" indent="0" algn="l">
              <a:buFont typeface="Arial" panose="020B0604020202020204" pitchFamily="34" charset="0"/>
              <a:buNone/>
              <a:defRPr sz="938" baseline="0">
                <a:latin typeface="+mn-lt"/>
              </a:defRPr>
            </a:lvl1pPr>
            <a:lvl2pPr marL="0" indent="0" algn="l">
              <a:buNone/>
              <a:defRPr sz="938">
                <a:latin typeface="+mn-lt"/>
              </a:defRPr>
            </a:lvl2pPr>
            <a:lvl3pPr marL="405000" indent="0" algn="l">
              <a:buNone/>
              <a:defRPr sz="938">
                <a:latin typeface="+mn-lt"/>
              </a:defRPr>
            </a:lvl3pPr>
            <a:lvl4pPr marL="637200" indent="0" algn="l">
              <a:buNone/>
              <a:defRPr sz="938">
                <a:latin typeface="+mn-lt"/>
              </a:defRPr>
            </a:lvl4pPr>
            <a:lvl5pPr marL="839700" indent="0" algn="l">
              <a:buNone/>
              <a:defRPr sz="938">
                <a:latin typeface="+mn-lt"/>
              </a:defRPr>
            </a:lvl5pPr>
          </a:lstStyle>
          <a:p>
            <a:pPr lvl="0"/>
            <a:r>
              <a:rPr lang="da-DK" dirty="0"/>
              <a:t>Indsæt OMRÅDE/KATEGORI</a:t>
            </a:r>
          </a:p>
        </p:txBody>
      </p:sp>
    </p:spTree>
    <p:extLst>
      <p:ext uri="{BB962C8B-B14F-4D97-AF65-F5344CB8AC3E}">
        <p14:creationId xmlns:p14="http://schemas.microsoft.com/office/powerpoint/2010/main" val="12467440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Titel og indholdsobjekt">
    <p:spTree>
      <p:nvGrpSpPr>
        <p:cNvPr id="1" name=""/>
        <p:cNvGrpSpPr/>
        <p:nvPr/>
      </p:nvGrpSpPr>
      <p:grpSpPr>
        <a:xfrm>
          <a:off x="0" y="0"/>
          <a:ext cx="0" cy="0"/>
          <a:chOff x="0" y="0"/>
          <a:chExt cx="0" cy="0"/>
        </a:xfrm>
      </p:grpSpPr>
      <p:sp>
        <p:nvSpPr>
          <p:cNvPr id="5" name="Pladsholder til indhold 2"/>
          <p:cNvSpPr>
            <a:spLocks noGrp="1"/>
          </p:cNvSpPr>
          <p:nvPr>
            <p:ph idx="1"/>
          </p:nvPr>
        </p:nvSpPr>
        <p:spPr>
          <a:xfrm>
            <a:off x="413148" y="1268760"/>
            <a:ext cx="8371321" cy="4896544"/>
          </a:xfrm>
        </p:spPr>
        <p:txBody>
          <a:bodyPr/>
          <a:lstStyle>
            <a:lvl1pPr>
              <a:defRPr/>
            </a:lvl1pPr>
            <a:lvl2pPr marL="214313" marR="0" indent="-214313" algn="l" defTabSz="685800" rtl="0" eaLnBrk="1" fontAlgn="base" latinLnBrk="0" hangingPunct="1">
              <a:lnSpc>
                <a:spcPct val="100000"/>
              </a:lnSpc>
              <a:spcBef>
                <a:spcPct val="20000"/>
              </a:spcBef>
              <a:spcAft>
                <a:spcPct val="0"/>
              </a:spcAft>
              <a:buClrTx/>
              <a:buSzPct val="120000"/>
              <a:buFont typeface="Arial" panose="020B0604020202020204" pitchFamily="34" charset="0"/>
              <a:buChar char="•"/>
              <a:tabLst/>
              <a:defRPr/>
            </a:lvl2pPr>
            <a:lvl3pPr marL="405000" indent="0">
              <a:buNone/>
              <a:defRPr/>
            </a:lvl3pPr>
          </a:lstStyle>
          <a:p>
            <a:pPr lvl="0"/>
            <a:r>
              <a:rPr lang="da-DK"/>
              <a:t>Rediger typografien i masterens</a:t>
            </a:r>
          </a:p>
          <a:p>
            <a:pPr lvl="1"/>
            <a:r>
              <a:rPr lang="da-DK"/>
              <a:t>Andet niveau</a:t>
            </a:r>
          </a:p>
          <a:p>
            <a:pPr lvl="2"/>
            <a:r>
              <a:rPr lang="da-DK"/>
              <a:t>Tredje niveau</a:t>
            </a:r>
          </a:p>
          <a:p>
            <a:pPr lvl="3"/>
            <a:r>
              <a:rPr lang="da-DK"/>
              <a:t>Fjerde niveau</a:t>
            </a:r>
          </a:p>
        </p:txBody>
      </p:sp>
      <p:sp>
        <p:nvSpPr>
          <p:cNvPr id="6" name="Pladsholder til indhold 3"/>
          <p:cNvSpPr>
            <a:spLocks noGrp="1"/>
          </p:cNvSpPr>
          <p:nvPr>
            <p:ph sz="quarter" idx="11" hasCustomPrompt="1"/>
          </p:nvPr>
        </p:nvSpPr>
        <p:spPr>
          <a:xfrm>
            <a:off x="7704348" y="5877272"/>
            <a:ext cx="1080120" cy="288032"/>
          </a:xfrm>
        </p:spPr>
        <p:txBody>
          <a:bodyPr/>
          <a:lstStyle>
            <a:lvl1pPr marL="0" indent="0" algn="l">
              <a:buFont typeface="Arial" panose="020B0604020202020204" pitchFamily="34" charset="0"/>
              <a:buNone/>
              <a:defRPr sz="938" baseline="0">
                <a:latin typeface="+mn-lt"/>
              </a:defRPr>
            </a:lvl1pPr>
            <a:lvl2pPr marL="0" indent="0" algn="l">
              <a:buNone/>
              <a:defRPr sz="938">
                <a:latin typeface="+mn-lt"/>
              </a:defRPr>
            </a:lvl2pPr>
            <a:lvl3pPr marL="405000" indent="0" algn="l">
              <a:buNone/>
              <a:defRPr sz="938">
                <a:latin typeface="+mn-lt"/>
              </a:defRPr>
            </a:lvl3pPr>
            <a:lvl4pPr marL="637200" indent="0" algn="l">
              <a:buNone/>
              <a:defRPr sz="938">
                <a:latin typeface="+mn-lt"/>
              </a:defRPr>
            </a:lvl4pPr>
            <a:lvl5pPr marL="839700" indent="0" algn="l">
              <a:buNone/>
              <a:defRPr sz="938">
                <a:latin typeface="+mn-lt"/>
              </a:defRPr>
            </a:lvl5pPr>
          </a:lstStyle>
          <a:p>
            <a:pPr lvl="0"/>
            <a:r>
              <a:rPr lang="da-DK" dirty="0"/>
              <a:t>HR og Arbejdsmiljø</a:t>
            </a:r>
          </a:p>
        </p:txBody>
      </p:sp>
      <p:sp>
        <p:nvSpPr>
          <p:cNvPr id="7" name="Pladsholder til indhold 2"/>
          <p:cNvSpPr txBox="1">
            <a:spLocks/>
          </p:cNvSpPr>
          <p:nvPr userDrawn="1"/>
        </p:nvSpPr>
        <p:spPr>
          <a:xfrm>
            <a:off x="413148" y="476672"/>
            <a:ext cx="7417345" cy="431800"/>
          </a:xfrm>
          <a:prstGeom prst="rect">
            <a:avLst/>
          </a:prstGeom>
          <a:noFill/>
          <a:ln w="12700" cap="flat" cmpd="sng" algn="ctr">
            <a:noFill/>
            <a:prstDash val="solid"/>
            <a:miter lim="800000"/>
          </a:ln>
          <a:effectLst/>
        </p:spPr>
        <p:txBody>
          <a:bodyPr lIns="0" tIns="0" rIns="0" bIns="0" anchor="ctr" anchorCtr="0">
            <a:normAutofit/>
          </a:bodyPr>
          <a:lstStyle>
            <a:lvl1pPr marL="0" indent="0" algn="l" defTabSz="685800" rtl="0" eaLnBrk="1" latinLnBrk="0" hangingPunct="1">
              <a:lnSpc>
                <a:spcPct val="90000"/>
              </a:lnSpc>
              <a:spcBef>
                <a:spcPts val="750"/>
              </a:spcBef>
              <a:buFont typeface="Arial"/>
              <a:buNone/>
              <a:defRPr lang="da-DK" sz="2800" kern="1200" smtClean="0">
                <a:solidFill>
                  <a:schemeClr val="bg1"/>
                </a:solidFill>
                <a:effectLst/>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endParaRPr lang="da-DK" sz="2400" dirty="0">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29659951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5_Titel og indholdsobjekt">
    <p:spTree>
      <p:nvGrpSpPr>
        <p:cNvPr id="1" name=""/>
        <p:cNvGrpSpPr/>
        <p:nvPr/>
      </p:nvGrpSpPr>
      <p:grpSpPr>
        <a:xfrm>
          <a:off x="0" y="0"/>
          <a:ext cx="0" cy="0"/>
          <a:chOff x="0" y="0"/>
          <a:chExt cx="0" cy="0"/>
        </a:xfrm>
      </p:grpSpPr>
      <p:sp>
        <p:nvSpPr>
          <p:cNvPr id="5" name="Pladsholder til indhold 2"/>
          <p:cNvSpPr>
            <a:spLocks noGrp="1"/>
          </p:cNvSpPr>
          <p:nvPr>
            <p:ph idx="1"/>
          </p:nvPr>
        </p:nvSpPr>
        <p:spPr>
          <a:xfrm>
            <a:off x="413148" y="1268760"/>
            <a:ext cx="8371321" cy="4896544"/>
          </a:xfrm>
        </p:spPr>
        <p:txBody>
          <a:bodyPr/>
          <a:lstStyle>
            <a:lvl1pPr>
              <a:defRPr/>
            </a:lvl1pPr>
            <a:lvl2pPr marL="214313" marR="0" indent="-214313" algn="l" defTabSz="685800" rtl="0" eaLnBrk="1" fontAlgn="base" latinLnBrk="0" hangingPunct="1">
              <a:lnSpc>
                <a:spcPct val="100000"/>
              </a:lnSpc>
              <a:spcBef>
                <a:spcPct val="20000"/>
              </a:spcBef>
              <a:spcAft>
                <a:spcPct val="0"/>
              </a:spcAft>
              <a:buClrTx/>
              <a:buSzPct val="120000"/>
              <a:buFont typeface="Arial" panose="020B0604020202020204" pitchFamily="34" charset="0"/>
              <a:buChar char="•"/>
              <a:tabLst/>
              <a:defRPr/>
            </a:lvl2pPr>
            <a:lvl3pPr marL="405000" indent="0">
              <a:buNone/>
              <a:defRPr/>
            </a:lvl3pPr>
          </a:lstStyle>
          <a:p>
            <a:pPr lvl="0"/>
            <a:r>
              <a:rPr lang="da-DK"/>
              <a:t>Rediger typografien i masterens</a:t>
            </a:r>
          </a:p>
          <a:p>
            <a:pPr lvl="1"/>
            <a:r>
              <a:rPr lang="da-DK"/>
              <a:t>Andet niveau</a:t>
            </a:r>
          </a:p>
          <a:p>
            <a:pPr lvl="2"/>
            <a:r>
              <a:rPr lang="da-DK"/>
              <a:t>Tredje niveau</a:t>
            </a:r>
          </a:p>
          <a:p>
            <a:pPr lvl="3"/>
            <a:r>
              <a:rPr lang="da-DK"/>
              <a:t>Fjerde niveau</a:t>
            </a:r>
          </a:p>
        </p:txBody>
      </p:sp>
      <p:sp>
        <p:nvSpPr>
          <p:cNvPr id="4" name="Pladsholder til indhold 3"/>
          <p:cNvSpPr>
            <a:spLocks noGrp="1"/>
          </p:cNvSpPr>
          <p:nvPr>
            <p:ph sz="quarter" idx="10" hasCustomPrompt="1"/>
          </p:nvPr>
        </p:nvSpPr>
        <p:spPr>
          <a:xfrm>
            <a:off x="413148" y="549275"/>
            <a:ext cx="3618793" cy="431800"/>
          </a:xfrm>
        </p:spPr>
        <p:txBody>
          <a:bodyPr/>
          <a:lstStyle>
            <a:lvl1pPr marL="0" indent="0" algn="l">
              <a:buFont typeface="Arial" panose="020B0604020202020204" pitchFamily="34" charset="0"/>
              <a:buNone/>
              <a:defRPr sz="938" baseline="0">
                <a:latin typeface="+mn-lt"/>
              </a:defRPr>
            </a:lvl1pPr>
            <a:lvl2pPr marL="0" indent="0" algn="l">
              <a:buNone/>
              <a:defRPr sz="938">
                <a:latin typeface="+mn-lt"/>
              </a:defRPr>
            </a:lvl2pPr>
            <a:lvl3pPr marL="405000" indent="0" algn="l">
              <a:buNone/>
              <a:defRPr sz="938">
                <a:latin typeface="+mn-lt"/>
              </a:defRPr>
            </a:lvl3pPr>
            <a:lvl4pPr marL="637200" indent="0" algn="l">
              <a:buNone/>
              <a:defRPr sz="938">
                <a:latin typeface="+mn-lt"/>
              </a:defRPr>
            </a:lvl4pPr>
            <a:lvl5pPr marL="839700" indent="0" algn="l">
              <a:buNone/>
              <a:defRPr sz="938">
                <a:latin typeface="+mn-lt"/>
              </a:defRPr>
            </a:lvl5pPr>
          </a:lstStyle>
          <a:p>
            <a:pPr lvl="0"/>
            <a:r>
              <a:rPr lang="da-DK" dirty="0"/>
              <a:t>Overskrift</a:t>
            </a:r>
          </a:p>
        </p:txBody>
      </p:sp>
      <p:sp>
        <p:nvSpPr>
          <p:cNvPr id="6" name="Pladsholder til indhold 3"/>
          <p:cNvSpPr>
            <a:spLocks noGrp="1"/>
          </p:cNvSpPr>
          <p:nvPr>
            <p:ph sz="quarter" idx="11" hasCustomPrompt="1"/>
          </p:nvPr>
        </p:nvSpPr>
        <p:spPr>
          <a:xfrm>
            <a:off x="7704348" y="5877272"/>
            <a:ext cx="1080120" cy="288032"/>
          </a:xfrm>
        </p:spPr>
        <p:txBody>
          <a:bodyPr/>
          <a:lstStyle>
            <a:lvl1pPr marL="0" indent="0" algn="l">
              <a:buFont typeface="Arial" panose="020B0604020202020204" pitchFamily="34" charset="0"/>
              <a:buNone/>
              <a:defRPr sz="938" baseline="0">
                <a:latin typeface="+mn-lt"/>
              </a:defRPr>
            </a:lvl1pPr>
            <a:lvl2pPr marL="0" indent="0" algn="l">
              <a:buNone/>
              <a:defRPr sz="938">
                <a:latin typeface="+mn-lt"/>
              </a:defRPr>
            </a:lvl2pPr>
            <a:lvl3pPr marL="405000" indent="0" algn="l">
              <a:buNone/>
              <a:defRPr sz="938">
                <a:latin typeface="+mn-lt"/>
              </a:defRPr>
            </a:lvl3pPr>
            <a:lvl4pPr marL="637200" indent="0" algn="l">
              <a:buNone/>
              <a:defRPr sz="938">
                <a:latin typeface="+mn-lt"/>
              </a:defRPr>
            </a:lvl4pPr>
            <a:lvl5pPr marL="839700" indent="0" algn="l">
              <a:buNone/>
              <a:defRPr sz="938">
                <a:latin typeface="+mn-lt"/>
              </a:defRPr>
            </a:lvl5pPr>
          </a:lstStyle>
          <a:p>
            <a:pPr lvl="0"/>
            <a:r>
              <a:rPr lang="da-DK" dirty="0"/>
              <a:t>HR og Arbejdsmiljø</a:t>
            </a:r>
          </a:p>
        </p:txBody>
      </p:sp>
    </p:spTree>
    <p:extLst>
      <p:ext uri="{BB962C8B-B14F-4D97-AF65-F5344CB8AC3E}">
        <p14:creationId xmlns:p14="http://schemas.microsoft.com/office/powerpoint/2010/main" val="6722550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8_Titel og indholdsobjekt">
    <p:spTree>
      <p:nvGrpSpPr>
        <p:cNvPr id="1" name=""/>
        <p:cNvGrpSpPr/>
        <p:nvPr/>
      </p:nvGrpSpPr>
      <p:grpSpPr>
        <a:xfrm>
          <a:off x="0" y="0"/>
          <a:ext cx="0" cy="0"/>
          <a:chOff x="0" y="0"/>
          <a:chExt cx="0" cy="0"/>
        </a:xfrm>
      </p:grpSpPr>
      <p:sp>
        <p:nvSpPr>
          <p:cNvPr id="5" name="Pladsholder til indhold 2"/>
          <p:cNvSpPr>
            <a:spLocks noGrp="1"/>
          </p:cNvSpPr>
          <p:nvPr>
            <p:ph idx="1"/>
          </p:nvPr>
        </p:nvSpPr>
        <p:spPr>
          <a:xfrm>
            <a:off x="413148" y="1268760"/>
            <a:ext cx="8371321" cy="4896544"/>
          </a:xfrm>
        </p:spPr>
        <p:txBody>
          <a:bodyPr/>
          <a:lstStyle>
            <a:lvl1pPr>
              <a:defRPr/>
            </a:lvl1pPr>
            <a:lvl2pPr marL="214313" marR="0" indent="-214313" algn="l" defTabSz="685800" rtl="0" eaLnBrk="1" fontAlgn="base" latinLnBrk="0" hangingPunct="1">
              <a:lnSpc>
                <a:spcPct val="100000"/>
              </a:lnSpc>
              <a:spcBef>
                <a:spcPct val="20000"/>
              </a:spcBef>
              <a:spcAft>
                <a:spcPct val="0"/>
              </a:spcAft>
              <a:buClrTx/>
              <a:buSzPct val="120000"/>
              <a:buFont typeface="Arial" panose="020B0604020202020204" pitchFamily="34" charset="0"/>
              <a:buChar char="•"/>
              <a:tabLst/>
              <a:defRPr/>
            </a:lvl2pPr>
            <a:lvl3pPr marL="405000" indent="0">
              <a:buNone/>
              <a:defRPr/>
            </a:lvl3pPr>
          </a:lstStyle>
          <a:p>
            <a:pPr lvl="0"/>
            <a:r>
              <a:rPr lang="da-DK"/>
              <a:t>Rediger typografien i masterens</a:t>
            </a:r>
          </a:p>
          <a:p>
            <a:pPr lvl="1"/>
            <a:r>
              <a:rPr lang="da-DK"/>
              <a:t>Andet niveau</a:t>
            </a:r>
          </a:p>
          <a:p>
            <a:pPr lvl="2"/>
            <a:r>
              <a:rPr lang="da-DK"/>
              <a:t>Tredje niveau</a:t>
            </a:r>
          </a:p>
          <a:p>
            <a:pPr lvl="3"/>
            <a:r>
              <a:rPr lang="da-DK"/>
              <a:t>Fjerde niveau</a:t>
            </a:r>
          </a:p>
        </p:txBody>
      </p:sp>
      <p:sp>
        <p:nvSpPr>
          <p:cNvPr id="4" name="Pladsholder til indhold 3"/>
          <p:cNvSpPr>
            <a:spLocks noGrp="1"/>
          </p:cNvSpPr>
          <p:nvPr>
            <p:ph sz="quarter" idx="10" hasCustomPrompt="1"/>
          </p:nvPr>
        </p:nvSpPr>
        <p:spPr>
          <a:xfrm>
            <a:off x="413148" y="549275"/>
            <a:ext cx="3618793" cy="431800"/>
          </a:xfrm>
        </p:spPr>
        <p:txBody>
          <a:bodyPr/>
          <a:lstStyle>
            <a:lvl1pPr marL="0" indent="0" algn="l">
              <a:buFont typeface="Arial" panose="020B0604020202020204" pitchFamily="34" charset="0"/>
              <a:buNone/>
              <a:defRPr sz="938" baseline="0">
                <a:latin typeface="+mn-lt"/>
              </a:defRPr>
            </a:lvl1pPr>
            <a:lvl2pPr marL="0" indent="0" algn="l">
              <a:buNone/>
              <a:defRPr sz="938">
                <a:latin typeface="+mn-lt"/>
              </a:defRPr>
            </a:lvl2pPr>
            <a:lvl3pPr marL="405000" indent="0" algn="l">
              <a:buNone/>
              <a:defRPr sz="938">
                <a:latin typeface="+mn-lt"/>
              </a:defRPr>
            </a:lvl3pPr>
            <a:lvl4pPr marL="637200" indent="0" algn="l">
              <a:buNone/>
              <a:defRPr sz="938">
                <a:latin typeface="+mn-lt"/>
              </a:defRPr>
            </a:lvl4pPr>
            <a:lvl5pPr marL="839700" indent="0" algn="l">
              <a:buNone/>
              <a:defRPr sz="938">
                <a:latin typeface="+mn-lt"/>
              </a:defRPr>
            </a:lvl5pPr>
          </a:lstStyle>
          <a:p>
            <a:pPr lvl="0"/>
            <a:r>
              <a:rPr lang="da-DK" dirty="0"/>
              <a:t>Overskrift</a:t>
            </a:r>
          </a:p>
        </p:txBody>
      </p:sp>
      <p:sp>
        <p:nvSpPr>
          <p:cNvPr id="6" name="Pladsholder til indhold 3"/>
          <p:cNvSpPr>
            <a:spLocks noGrp="1"/>
          </p:cNvSpPr>
          <p:nvPr>
            <p:ph sz="quarter" idx="11" hasCustomPrompt="1"/>
          </p:nvPr>
        </p:nvSpPr>
        <p:spPr>
          <a:xfrm>
            <a:off x="7704348" y="5877272"/>
            <a:ext cx="1080120" cy="288032"/>
          </a:xfrm>
        </p:spPr>
        <p:txBody>
          <a:bodyPr/>
          <a:lstStyle>
            <a:lvl1pPr marL="0" indent="0" algn="l">
              <a:buFont typeface="Arial" panose="020B0604020202020204" pitchFamily="34" charset="0"/>
              <a:buNone/>
              <a:defRPr sz="938" baseline="0">
                <a:latin typeface="+mn-lt"/>
              </a:defRPr>
            </a:lvl1pPr>
            <a:lvl2pPr marL="0" indent="0" algn="l">
              <a:buNone/>
              <a:defRPr sz="938">
                <a:latin typeface="+mn-lt"/>
              </a:defRPr>
            </a:lvl2pPr>
            <a:lvl3pPr marL="405000" indent="0" algn="l">
              <a:buNone/>
              <a:defRPr sz="938">
                <a:latin typeface="+mn-lt"/>
              </a:defRPr>
            </a:lvl3pPr>
            <a:lvl4pPr marL="637200" indent="0" algn="l">
              <a:buNone/>
              <a:defRPr sz="938">
                <a:latin typeface="+mn-lt"/>
              </a:defRPr>
            </a:lvl4pPr>
            <a:lvl5pPr marL="839700" indent="0" algn="l">
              <a:buNone/>
              <a:defRPr sz="938">
                <a:latin typeface="+mn-lt"/>
              </a:defRPr>
            </a:lvl5pPr>
          </a:lstStyle>
          <a:p>
            <a:pPr lvl="0"/>
            <a:r>
              <a:rPr lang="da-DK" dirty="0"/>
              <a:t>HR og Arbejdsmiljø</a:t>
            </a:r>
          </a:p>
        </p:txBody>
      </p:sp>
    </p:spTree>
    <p:extLst>
      <p:ext uri="{BB962C8B-B14F-4D97-AF65-F5344CB8AC3E}">
        <p14:creationId xmlns:p14="http://schemas.microsoft.com/office/powerpoint/2010/main" val="30838851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9_Titel og indholdsobjekt">
    <p:spTree>
      <p:nvGrpSpPr>
        <p:cNvPr id="1" name=""/>
        <p:cNvGrpSpPr/>
        <p:nvPr/>
      </p:nvGrpSpPr>
      <p:grpSpPr>
        <a:xfrm>
          <a:off x="0" y="0"/>
          <a:ext cx="0" cy="0"/>
          <a:chOff x="0" y="0"/>
          <a:chExt cx="0" cy="0"/>
        </a:xfrm>
      </p:grpSpPr>
      <p:sp>
        <p:nvSpPr>
          <p:cNvPr id="5" name="Pladsholder til indhold 2"/>
          <p:cNvSpPr>
            <a:spLocks noGrp="1"/>
          </p:cNvSpPr>
          <p:nvPr>
            <p:ph idx="1"/>
          </p:nvPr>
        </p:nvSpPr>
        <p:spPr>
          <a:xfrm>
            <a:off x="413148" y="1268760"/>
            <a:ext cx="8371321" cy="4896544"/>
          </a:xfrm>
        </p:spPr>
        <p:txBody>
          <a:bodyPr/>
          <a:lstStyle>
            <a:lvl1pPr>
              <a:defRPr/>
            </a:lvl1pPr>
            <a:lvl2pPr marL="214313" marR="0" indent="-214313" algn="l" defTabSz="685800" rtl="0" eaLnBrk="1" fontAlgn="base" latinLnBrk="0" hangingPunct="1">
              <a:lnSpc>
                <a:spcPct val="100000"/>
              </a:lnSpc>
              <a:spcBef>
                <a:spcPct val="20000"/>
              </a:spcBef>
              <a:spcAft>
                <a:spcPct val="0"/>
              </a:spcAft>
              <a:buClrTx/>
              <a:buSzPct val="120000"/>
              <a:buFont typeface="Arial" panose="020B0604020202020204" pitchFamily="34" charset="0"/>
              <a:buChar char="•"/>
              <a:tabLst/>
              <a:defRPr/>
            </a:lvl2pPr>
            <a:lvl3pPr marL="405000" indent="0">
              <a:buNone/>
              <a:defRPr/>
            </a:lvl3pPr>
          </a:lstStyle>
          <a:p>
            <a:pPr lvl="0"/>
            <a:r>
              <a:rPr lang="da-DK"/>
              <a:t>Rediger typografien i masterens</a:t>
            </a:r>
          </a:p>
          <a:p>
            <a:pPr lvl="1"/>
            <a:r>
              <a:rPr lang="da-DK"/>
              <a:t>Andet niveau</a:t>
            </a:r>
          </a:p>
          <a:p>
            <a:pPr lvl="2"/>
            <a:r>
              <a:rPr lang="da-DK"/>
              <a:t>Tredje niveau</a:t>
            </a:r>
          </a:p>
          <a:p>
            <a:pPr lvl="3"/>
            <a:r>
              <a:rPr lang="da-DK"/>
              <a:t>Fjerde niveau</a:t>
            </a:r>
          </a:p>
        </p:txBody>
      </p:sp>
      <p:sp>
        <p:nvSpPr>
          <p:cNvPr id="4" name="Pladsholder til indhold 3"/>
          <p:cNvSpPr>
            <a:spLocks noGrp="1"/>
          </p:cNvSpPr>
          <p:nvPr>
            <p:ph sz="quarter" idx="10" hasCustomPrompt="1"/>
          </p:nvPr>
        </p:nvSpPr>
        <p:spPr>
          <a:xfrm>
            <a:off x="413148" y="549275"/>
            <a:ext cx="3618793" cy="431800"/>
          </a:xfrm>
        </p:spPr>
        <p:txBody>
          <a:bodyPr/>
          <a:lstStyle>
            <a:lvl1pPr marL="0" indent="0" algn="l">
              <a:buFont typeface="Arial" panose="020B0604020202020204" pitchFamily="34" charset="0"/>
              <a:buNone/>
              <a:defRPr sz="938" baseline="0">
                <a:latin typeface="+mn-lt"/>
              </a:defRPr>
            </a:lvl1pPr>
            <a:lvl2pPr marL="0" indent="0" algn="l">
              <a:buNone/>
              <a:defRPr sz="938">
                <a:latin typeface="+mn-lt"/>
              </a:defRPr>
            </a:lvl2pPr>
            <a:lvl3pPr marL="405000" indent="0" algn="l">
              <a:buNone/>
              <a:defRPr sz="938">
                <a:latin typeface="+mn-lt"/>
              </a:defRPr>
            </a:lvl3pPr>
            <a:lvl4pPr marL="637200" indent="0" algn="l">
              <a:buNone/>
              <a:defRPr sz="938">
                <a:latin typeface="+mn-lt"/>
              </a:defRPr>
            </a:lvl4pPr>
            <a:lvl5pPr marL="839700" indent="0" algn="l">
              <a:buNone/>
              <a:defRPr sz="938">
                <a:latin typeface="+mn-lt"/>
              </a:defRPr>
            </a:lvl5pPr>
          </a:lstStyle>
          <a:p>
            <a:pPr lvl="0"/>
            <a:r>
              <a:rPr lang="da-DK" dirty="0"/>
              <a:t>Overskrift</a:t>
            </a:r>
          </a:p>
        </p:txBody>
      </p:sp>
      <p:sp>
        <p:nvSpPr>
          <p:cNvPr id="6" name="Pladsholder til indhold 3"/>
          <p:cNvSpPr>
            <a:spLocks noGrp="1"/>
          </p:cNvSpPr>
          <p:nvPr>
            <p:ph sz="quarter" idx="11" hasCustomPrompt="1"/>
          </p:nvPr>
        </p:nvSpPr>
        <p:spPr>
          <a:xfrm>
            <a:off x="7704348" y="5877272"/>
            <a:ext cx="1080120" cy="288032"/>
          </a:xfrm>
        </p:spPr>
        <p:txBody>
          <a:bodyPr/>
          <a:lstStyle>
            <a:lvl1pPr marL="0" indent="0" algn="l">
              <a:buFont typeface="Arial" panose="020B0604020202020204" pitchFamily="34" charset="0"/>
              <a:buNone/>
              <a:defRPr sz="938" baseline="0">
                <a:latin typeface="+mn-lt"/>
              </a:defRPr>
            </a:lvl1pPr>
            <a:lvl2pPr marL="0" indent="0" algn="l">
              <a:buNone/>
              <a:defRPr sz="938">
                <a:latin typeface="+mn-lt"/>
              </a:defRPr>
            </a:lvl2pPr>
            <a:lvl3pPr marL="405000" indent="0" algn="l">
              <a:buNone/>
              <a:defRPr sz="938">
                <a:latin typeface="+mn-lt"/>
              </a:defRPr>
            </a:lvl3pPr>
            <a:lvl4pPr marL="637200" indent="0" algn="l">
              <a:buNone/>
              <a:defRPr sz="938">
                <a:latin typeface="+mn-lt"/>
              </a:defRPr>
            </a:lvl4pPr>
            <a:lvl5pPr marL="839700" indent="0" algn="l">
              <a:buNone/>
              <a:defRPr sz="938">
                <a:latin typeface="+mn-lt"/>
              </a:defRPr>
            </a:lvl5pPr>
          </a:lstStyle>
          <a:p>
            <a:pPr lvl="0"/>
            <a:r>
              <a:rPr lang="da-DK" dirty="0"/>
              <a:t>HR og Arbejdsmiljø</a:t>
            </a:r>
          </a:p>
        </p:txBody>
      </p:sp>
    </p:spTree>
    <p:extLst>
      <p:ext uri="{BB962C8B-B14F-4D97-AF65-F5344CB8AC3E}">
        <p14:creationId xmlns:p14="http://schemas.microsoft.com/office/powerpoint/2010/main" val="15431257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0_Titel og indholdsobjekt">
    <p:spTree>
      <p:nvGrpSpPr>
        <p:cNvPr id="1" name=""/>
        <p:cNvGrpSpPr/>
        <p:nvPr/>
      </p:nvGrpSpPr>
      <p:grpSpPr>
        <a:xfrm>
          <a:off x="0" y="0"/>
          <a:ext cx="0" cy="0"/>
          <a:chOff x="0" y="0"/>
          <a:chExt cx="0" cy="0"/>
        </a:xfrm>
      </p:grpSpPr>
      <p:sp>
        <p:nvSpPr>
          <p:cNvPr id="5" name="Pladsholder til indhold 2"/>
          <p:cNvSpPr>
            <a:spLocks noGrp="1"/>
          </p:cNvSpPr>
          <p:nvPr>
            <p:ph idx="1"/>
          </p:nvPr>
        </p:nvSpPr>
        <p:spPr>
          <a:xfrm>
            <a:off x="413148" y="1268760"/>
            <a:ext cx="8371321" cy="4896544"/>
          </a:xfrm>
        </p:spPr>
        <p:txBody>
          <a:bodyPr/>
          <a:lstStyle>
            <a:lvl1pPr>
              <a:defRPr/>
            </a:lvl1pPr>
            <a:lvl2pPr marL="214313" marR="0" indent="-214313" algn="l" defTabSz="685800" rtl="0" eaLnBrk="1" fontAlgn="base" latinLnBrk="0" hangingPunct="1">
              <a:lnSpc>
                <a:spcPct val="100000"/>
              </a:lnSpc>
              <a:spcBef>
                <a:spcPct val="20000"/>
              </a:spcBef>
              <a:spcAft>
                <a:spcPct val="0"/>
              </a:spcAft>
              <a:buClrTx/>
              <a:buSzPct val="120000"/>
              <a:buFont typeface="Arial" panose="020B0604020202020204" pitchFamily="34" charset="0"/>
              <a:buChar char="•"/>
              <a:tabLst/>
              <a:defRPr/>
            </a:lvl2pPr>
            <a:lvl3pPr marL="405000" indent="0">
              <a:buNone/>
              <a:defRPr/>
            </a:lvl3pPr>
          </a:lstStyle>
          <a:p>
            <a:pPr lvl="0"/>
            <a:r>
              <a:rPr lang="da-DK"/>
              <a:t>Rediger typografien i masterens</a:t>
            </a:r>
          </a:p>
          <a:p>
            <a:pPr lvl="1"/>
            <a:r>
              <a:rPr lang="da-DK"/>
              <a:t>Andet niveau</a:t>
            </a:r>
          </a:p>
          <a:p>
            <a:pPr lvl="2"/>
            <a:r>
              <a:rPr lang="da-DK"/>
              <a:t>Tredje niveau</a:t>
            </a:r>
          </a:p>
          <a:p>
            <a:pPr lvl="3"/>
            <a:r>
              <a:rPr lang="da-DK"/>
              <a:t>Fjerde niveau</a:t>
            </a:r>
          </a:p>
        </p:txBody>
      </p:sp>
      <p:sp>
        <p:nvSpPr>
          <p:cNvPr id="4" name="Pladsholder til indhold 3"/>
          <p:cNvSpPr>
            <a:spLocks noGrp="1"/>
          </p:cNvSpPr>
          <p:nvPr>
            <p:ph sz="quarter" idx="10" hasCustomPrompt="1"/>
          </p:nvPr>
        </p:nvSpPr>
        <p:spPr>
          <a:xfrm>
            <a:off x="413148" y="549275"/>
            <a:ext cx="3618793" cy="431800"/>
          </a:xfrm>
        </p:spPr>
        <p:txBody>
          <a:bodyPr/>
          <a:lstStyle>
            <a:lvl1pPr marL="0" indent="0" algn="l">
              <a:buFont typeface="Arial" panose="020B0604020202020204" pitchFamily="34" charset="0"/>
              <a:buNone/>
              <a:defRPr sz="938" baseline="0">
                <a:latin typeface="+mn-lt"/>
              </a:defRPr>
            </a:lvl1pPr>
            <a:lvl2pPr marL="0" indent="0" algn="l">
              <a:buNone/>
              <a:defRPr sz="938">
                <a:latin typeface="+mn-lt"/>
              </a:defRPr>
            </a:lvl2pPr>
            <a:lvl3pPr marL="405000" indent="0" algn="l">
              <a:buNone/>
              <a:defRPr sz="938">
                <a:latin typeface="+mn-lt"/>
              </a:defRPr>
            </a:lvl3pPr>
            <a:lvl4pPr marL="637200" indent="0" algn="l">
              <a:buNone/>
              <a:defRPr sz="938">
                <a:latin typeface="+mn-lt"/>
              </a:defRPr>
            </a:lvl4pPr>
            <a:lvl5pPr marL="839700" indent="0" algn="l">
              <a:buNone/>
              <a:defRPr sz="938">
                <a:latin typeface="+mn-lt"/>
              </a:defRPr>
            </a:lvl5pPr>
          </a:lstStyle>
          <a:p>
            <a:pPr lvl="0"/>
            <a:r>
              <a:rPr lang="da-DK" dirty="0"/>
              <a:t>Overskrift</a:t>
            </a:r>
          </a:p>
        </p:txBody>
      </p:sp>
      <p:sp>
        <p:nvSpPr>
          <p:cNvPr id="6" name="Pladsholder til indhold 3"/>
          <p:cNvSpPr>
            <a:spLocks noGrp="1"/>
          </p:cNvSpPr>
          <p:nvPr>
            <p:ph sz="quarter" idx="11" hasCustomPrompt="1"/>
          </p:nvPr>
        </p:nvSpPr>
        <p:spPr>
          <a:xfrm>
            <a:off x="7704348" y="5877272"/>
            <a:ext cx="1080120" cy="288032"/>
          </a:xfrm>
        </p:spPr>
        <p:txBody>
          <a:bodyPr/>
          <a:lstStyle>
            <a:lvl1pPr marL="0" indent="0" algn="l">
              <a:buFont typeface="Arial" panose="020B0604020202020204" pitchFamily="34" charset="0"/>
              <a:buNone/>
              <a:defRPr sz="938" baseline="0">
                <a:latin typeface="+mn-lt"/>
              </a:defRPr>
            </a:lvl1pPr>
            <a:lvl2pPr marL="0" indent="0" algn="l">
              <a:buNone/>
              <a:defRPr sz="938">
                <a:latin typeface="+mn-lt"/>
              </a:defRPr>
            </a:lvl2pPr>
            <a:lvl3pPr marL="405000" indent="0" algn="l">
              <a:buNone/>
              <a:defRPr sz="938">
                <a:latin typeface="+mn-lt"/>
              </a:defRPr>
            </a:lvl3pPr>
            <a:lvl4pPr marL="637200" indent="0" algn="l">
              <a:buNone/>
              <a:defRPr sz="938">
                <a:latin typeface="+mn-lt"/>
              </a:defRPr>
            </a:lvl4pPr>
            <a:lvl5pPr marL="839700" indent="0" algn="l">
              <a:buNone/>
              <a:defRPr sz="938">
                <a:latin typeface="+mn-lt"/>
              </a:defRPr>
            </a:lvl5pPr>
          </a:lstStyle>
          <a:p>
            <a:pPr lvl="0"/>
            <a:r>
              <a:rPr lang="da-DK" dirty="0"/>
              <a:t>HR og Arbejdsmiljø</a:t>
            </a:r>
          </a:p>
        </p:txBody>
      </p:sp>
    </p:spTree>
    <p:extLst>
      <p:ext uri="{BB962C8B-B14F-4D97-AF65-F5344CB8AC3E}">
        <p14:creationId xmlns:p14="http://schemas.microsoft.com/office/powerpoint/2010/main" val="552457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12" name="Picture 11">
            <a:hlinkClick r:id="rId2" action="ppaction://hlinkfile"/>
          </p:cNvPr>
          <p:cNvPicPr>
            <a:picLocks noChangeAspect="1"/>
          </p:cNvPicPr>
          <p:nvPr userDrawn="1"/>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502040" y="-291164"/>
            <a:ext cx="9144000" cy="6858000"/>
          </a:xfrm>
          <a:prstGeom prst="rect">
            <a:avLst/>
          </a:prstGeom>
        </p:spPr>
      </p:pic>
      <p:sp>
        <p:nvSpPr>
          <p:cNvPr id="9" name="Text Placeholder 11"/>
          <p:cNvSpPr txBox="1">
            <a:spLocks/>
          </p:cNvSpPr>
          <p:nvPr userDrawn="1"/>
        </p:nvSpPr>
        <p:spPr>
          <a:xfrm>
            <a:off x="547122" y="6275672"/>
            <a:ext cx="5687615" cy="582328"/>
          </a:xfrm>
          <a:prstGeom prst="rect">
            <a:avLst/>
          </a:prstGeom>
          <a:noFill/>
          <a:ln w="12700" cap="flat" cmpd="sng" algn="ctr">
            <a:noFill/>
            <a:prstDash val="solid"/>
            <a:miter lim="800000"/>
          </a:ln>
        </p:spPr>
        <p:style>
          <a:lnRef idx="2">
            <a:schemeClr val="dk1">
              <a:shade val="50000"/>
            </a:schemeClr>
          </a:lnRef>
          <a:fillRef idx="1">
            <a:schemeClr val="dk1"/>
          </a:fillRef>
          <a:effectRef idx="0">
            <a:schemeClr val="dk1"/>
          </a:effectRef>
          <a:fontRef idx="none"/>
        </p:style>
        <p:txBody>
          <a:bodyPr lIns="0" tIns="0" rIns="0" bIns="0" anchor="ctr" anchorCtr="0">
            <a:normAutofit/>
          </a:bodyPr>
          <a:lstStyle>
            <a:lvl1pPr marL="0" indent="0" algn="l" defTabSz="914400" rtl="0" eaLnBrk="1" latinLnBrk="0" hangingPunct="1">
              <a:lnSpc>
                <a:spcPct val="90000"/>
              </a:lnSpc>
              <a:spcBef>
                <a:spcPts val="1000"/>
              </a:spcBef>
              <a:buFont typeface="Arial"/>
              <a:buNone/>
              <a:defRPr sz="1200" b="0" i="0" kern="1200" baseline="0">
                <a:solidFill>
                  <a:schemeClr val="tx1"/>
                </a:solidFill>
                <a:latin typeface="Myriad Pro" charset="0"/>
                <a:ea typeface="Myriad Pro" charset="0"/>
                <a:cs typeface="Myriad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indent="0" algn="l" defTabSz="685800" rtl="0" eaLnBrk="1" fontAlgn="auto" latinLnBrk="0" hangingPunct="1">
              <a:lnSpc>
                <a:spcPct val="90000"/>
              </a:lnSpc>
              <a:spcBef>
                <a:spcPts val="750"/>
              </a:spcBef>
              <a:spcAft>
                <a:spcPts val="0"/>
              </a:spcAft>
              <a:buClrTx/>
              <a:buSzTx/>
              <a:buFont typeface="Arial"/>
              <a:buNone/>
              <a:tabLst/>
              <a:defRPr/>
            </a:pPr>
            <a:r>
              <a:rPr lang="en-US" sz="900" dirty="0">
                <a:effectLst/>
                <a:latin typeface="Myriad Pro" charset="0"/>
              </a:rPr>
              <a:t>DIN FUNKTION</a:t>
            </a:r>
            <a:r>
              <a:rPr lang="en-US" sz="900" baseline="0" dirty="0">
                <a:effectLst/>
                <a:latin typeface="Myriad Pro" charset="0"/>
              </a:rPr>
              <a:t> I ARBEJDSMILJØGRUPPEN</a:t>
            </a:r>
            <a:endParaRPr lang="en-US" sz="900" dirty="0">
              <a:effectLst/>
              <a:latin typeface="Myriad Pro" charset="0"/>
            </a:endParaRPr>
          </a:p>
        </p:txBody>
      </p:sp>
      <p:sp>
        <p:nvSpPr>
          <p:cNvPr id="10" name="Text Placeholder 11"/>
          <p:cNvSpPr>
            <a:spLocks noGrp="1"/>
          </p:cNvSpPr>
          <p:nvPr>
            <p:ph type="body" sz="quarter" idx="10" hasCustomPrompt="1"/>
          </p:nvPr>
        </p:nvSpPr>
        <p:spPr>
          <a:xfrm>
            <a:off x="1163140" y="1"/>
            <a:ext cx="5687615" cy="1289783"/>
          </a:xfrm>
          <a:prstGeom prst="rect">
            <a:avLst/>
          </a:prstGeom>
          <a:noFill/>
          <a:ln>
            <a:noFill/>
          </a:ln>
        </p:spPr>
        <p:style>
          <a:lnRef idx="2">
            <a:schemeClr val="dk1">
              <a:shade val="50000"/>
            </a:schemeClr>
          </a:lnRef>
          <a:fillRef idx="1">
            <a:schemeClr val="dk1"/>
          </a:fillRef>
          <a:effectRef idx="0">
            <a:schemeClr val="dk1"/>
          </a:effectRef>
          <a:fontRef idx="none"/>
        </p:style>
        <p:txBody>
          <a:bodyPr lIns="0" tIns="0" rIns="0" bIns="0" anchor="ctr" anchorCtr="0">
            <a:normAutofit/>
          </a:bodyPr>
          <a:lstStyle>
            <a:lvl1pPr marL="0" indent="0">
              <a:buNone/>
              <a:defRPr lang="da-DK" sz="1000" smtClean="0">
                <a:effectLst/>
              </a:defRPr>
            </a:lvl1pPr>
          </a:lstStyle>
          <a:p>
            <a:pPr lvl="0"/>
            <a:r>
              <a:rPr lang="da-DK" sz="1000" dirty="0">
                <a:effectLst/>
                <a:latin typeface="Verdana" panose="020B0604030504040204" pitchFamily="34" charset="0"/>
                <a:ea typeface="Calibri" panose="020F0502020204030204" pitchFamily="34" charset="0"/>
                <a:cs typeface="Times New Roman" panose="02020603050405020304" pitchFamily="18" charset="0"/>
              </a:rPr>
              <a:t>De formelle krav</a:t>
            </a:r>
            <a:r>
              <a:rPr lang="da-DK" dirty="0">
                <a:effectLst/>
              </a:rPr>
              <a:t> </a:t>
            </a:r>
            <a:endParaRPr lang="en-US" dirty="0"/>
          </a:p>
        </p:txBody>
      </p:sp>
      <p:sp>
        <p:nvSpPr>
          <p:cNvPr id="11" name="Text Placeholder 11"/>
          <p:cNvSpPr>
            <a:spLocks noGrp="1"/>
          </p:cNvSpPr>
          <p:nvPr>
            <p:ph type="body" sz="quarter" idx="11" hasCustomPrompt="1"/>
          </p:nvPr>
        </p:nvSpPr>
        <p:spPr>
          <a:xfrm>
            <a:off x="1163140" y="1289785"/>
            <a:ext cx="5687615" cy="4985886"/>
          </a:xfrm>
          <a:prstGeom prst="rect">
            <a:avLst/>
          </a:prstGeom>
          <a:noFill/>
          <a:ln>
            <a:noFill/>
          </a:ln>
        </p:spPr>
        <p:style>
          <a:lnRef idx="2">
            <a:schemeClr val="dk1">
              <a:shade val="50000"/>
            </a:schemeClr>
          </a:lnRef>
          <a:fillRef idx="1">
            <a:schemeClr val="dk1"/>
          </a:fillRef>
          <a:effectRef idx="0">
            <a:schemeClr val="dk1"/>
          </a:effectRef>
          <a:fontRef idx="none"/>
        </p:style>
        <p:txBody>
          <a:bodyPr lIns="0" tIns="0" rIns="0" bIns="0" numCol="1" spcCol="720000" anchor="ctr" anchorCtr="0">
            <a:normAutofit/>
          </a:bodyPr>
          <a:lstStyle>
            <a:lvl1pPr marL="171450" indent="-171450">
              <a:buFont typeface="Arial" panose="020B0604020202020204" pitchFamily="34" charset="0"/>
              <a:buChar char="•"/>
              <a:defRPr lang="da-DK" sz="1000" smtClean="0">
                <a:effectLst/>
              </a:defRPr>
            </a:lvl1pPr>
          </a:lstStyle>
          <a:p>
            <a:pPr lvl="0"/>
            <a:r>
              <a:rPr lang="da-DK" sz="1000" dirty="0">
                <a:effectLst/>
                <a:latin typeface="Verdana" panose="020B0604030504040204" pitchFamily="34" charset="0"/>
                <a:ea typeface="Calibri" panose="020F0502020204030204" pitchFamily="34" charset="0"/>
                <a:cs typeface="Times New Roman" panose="02020603050405020304" pitchFamily="18" charset="0"/>
              </a:rPr>
              <a:t>Styrke det forebyggende arbejde</a:t>
            </a:r>
          </a:p>
          <a:p>
            <a:pPr lvl="0"/>
            <a:r>
              <a:rPr lang="da-DK" sz="1000" dirty="0">
                <a:effectLst/>
                <a:latin typeface="Verdana" panose="020B0604030504040204" pitchFamily="34" charset="0"/>
                <a:ea typeface="Calibri" panose="020F0502020204030204" pitchFamily="34" charset="0"/>
                <a:cs typeface="Times New Roman" panose="02020603050405020304" pitchFamily="18" charset="0"/>
              </a:rPr>
              <a:t>Effektivisere arbejdsmiljøorganisationens arbejde</a:t>
            </a:r>
          </a:p>
          <a:p>
            <a:pPr lvl="0"/>
            <a:r>
              <a:rPr lang="da-DK" sz="1000" dirty="0">
                <a:effectLst/>
                <a:latin typeface="Verdana" panose="020B0604030504040204" pitchFamily="34" charset="0"/>
                <a:ea typeface="Calibri" panose="020F0502020204030204" pitchFamily="34" charset="0"/>
                <a:cs typeface="Times New Roman" panose="02020603050405020304" pitchFamily="18" charset="0"/>
              </a:rPr>
              <a:t>Formidle viden</a:t>
            </a:r>
          </a:p>
          <a:p>
            <a:pPr lvl="0"/>
            <a:r>
              <a:rPr lang="da-DK" sz="1000" dirty="0">
                <a:effectLst/>
                <a:latin typeface="Verdana" panose="020B0604030504040204" pitchFamily="34" charset="0"/>
                <a:ea typeface="Calibri" panose="020F0502020204030204" pitchFamily="34" charset="0"/>
                <a:cs typeface="Times New Roman" panose="02020603050405020304" pitchFamily="18" charset="0"/>
              </a:rPr>
              <a:t>Systematisk samarbejde</a:t>
            </a:r>
          </a:p>
          <a:p>
            <a:pPr lvl="0"/>
            <a:r>
              <a:rPr lang="da-DK" sz="1000" dirty="0">
                <a:effectLst/>
                <a:latin typeface="Verdana" panose="020B0604030504040204" pitchFamily="34" charset="0"/>
                <a:ea typeface="Calibri" panose="020F0502020204030204" pitchFamily="34" charset="0"/>
                <a:cs typeface="Times New Roman" panose="02020603050405020304" pitchFamily="18" charset="0"/>
              </a:rPr>
              <a:t>Integrere arbejdsmiljøet i ledelse og daglig drift</a:t>
            </a:r>
          </a:p>
          <a:p>
            <a:pPr lvl="0"/>
            <a:endParaRPr lang="en-US" dirty="0"/>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50670" y="6275672"/>
            <a:ext cx="1282269" cy="582328"/>
          </a:xfrm>
          <a:prstGeom prst="rect">
            <a:avLst/>
          </a:prstGeom>
        </p:spPr>
      </p:pic>
    </p:spTree>
    <p:extLst>
      <p:ext uri="{BB962C8B-B14F-4D97-AF65-F5344CB8AC3E}">
        <p14:creationId xmlns:p14="http://schemas.microsoft.com/office/powerpoint/2010/main" val="14901528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1_Titel og indholdsobjekt">
    <p:spTree>
      <p:nvGrpSpPr>
        <p:cNvPr id="1" name=""/>
        <p:cNvGrpSpPr/>
        <p:nvPr/>
      </p:nvGrpSpPr>
      <p:grpSpPr>
        <a:xfrm>
          <a:off x="0" y="0"/>
          <a:ext cx="0" cy="0"/>
          <a:chOff x="0" y="0"/>
          <a:chExt cx="0" cy="0"/>
        </a:xfrm>
      </p:grpSpPr>
      <p:sp>
        <p:nvSpPr>
          <p:cNvPr id="5" name="Pladsholder til indhold 2"/>
          <p:cNvSpPr>
            <a:spLocks noGrp="1"/>
          </p:cNvSpPr>
          <p:nvPr>
            <p:ph idx="1"/>
          </p:nvPr>
        </p:nvSpPr>
        <p:spPr>
          <a:xfrm>
            <a:off x="413148" y="1268760"/>
            <a:ext cx="8371321" cy="4896544"/>
          </a:xfrm>
        </p:spPr>
        <p:txBody>
          <a:bodyPr/>
          <a:lstStyle>
            <a:lvl1pPr>
              <a:defRPr/>
            </a:lvl1pPr>
            <a:lvl2pPr marL="214313" marR="0" indent="-214313" algn="l" defTabSz="685800" rtl="0" eaLnBrk="1" fontAlgn="base" latinLnBrk="0" hangingPunct="1">
              <a:lnSpc>
                <a:spcPct val="100000"/>
              </a:lnSpc>
              <a:spcBef>
                <a:spcPct val="20000"/>
              </a:spcBef>
              <a:spcAft>
                <a:spcPct val="0"/>
              </a:spcAft>
              <a:buClrTx/>
              <a:buSzPct val="120000"/>
              <a:buFont typeface="Arial" panose="020B0604020202020204" pitchFamily="34" charset="0"/>
              <a:buChar char="•"/>
              <a:tabLst/>
              <a:defRPr/>
            </a:lvl2pPr>
            <a:lvl3pPr marL="405000" indent="0">
              <a:buNone/>
              <a:defRPr/>
            </a:lvl3pPr>
          </a:lstStyle>
          <a:p>
            <a:pPr lvl="0"/>
            <a:r>
              <a:rPr lang="da-DK"/>
              <a:t>Rediger typografien i masterens</a:t>
            </a:r>
          </a:p>
          <a:p>
            <a:pPr lvl="1"/>
            <a:r>
              <a:rPr lang="da-DK"/>
              <a:t>Andet niveau</a:t>
            </a:r>
          </a:p>
          <a:p>
            <a:pPr lvl="2"/>
            <a:r>
              <a:rPr lang="da-DK"/>
              <a:t>Tredje niveau</a:t>
            </a:r>
          </a:p>
          <a:p>
            <a:pPr lvl="3"/>
            <a:r>
              <a:rPr lang="da-DK"/>
              <a:t>Fjerde niveau</a:t>
            </a:r>
          </a:p>
        </p:txBody>
      </p:sp>
      <p:sp>
        <p:nvSpPr>
          <p:cNvPr id="4" name="Pladsholder til indhold 3"/>
          <p:cNvSpPr>
            <a:spLocks noGrp="1"/>
          </p:cNvSpPr>
          <p:nvPr>
            <p:ph sz="quarter" idx="10" hasCustomPrompt="1"/>
          </p:nvPr>
        </p:nvSpPr>
        <p:spPr>
          <a:xfrm>
            <a:off x="413148" y="549275"/>
            <a:ext cx="3618793" cy="431800"/>
          </a:xfrm>
        </p:spPr>
        <p:txBody>
          <a:bodyPr/>
          <a:lstStyle>
            <a:lvl1pPr marL="0" indent="0" algn="l">
              <a:buFont typeface="Arial" panose="020B0604020202020204" pitchFamily="34" charset="0"/>
              <a:buNone/>
              <a:defRPr sz="938" baseline="0">
                <a:latin typeface="+mn-lt"/>
              </a:defRPr>
            </a:lvl1pPr>
            <a:lvl2pPr marL="0" indent="0" algn="l">
              <a:buNone/>
              <a:defRPr sz="938">
                <a:latin typeface="+mn-lt"/>
              </a:defRPr>
            </a:lvl2pPr>
            <a:lvl3pPr marL="405000" indent="0" algn="l">
              <a:buNone/>
              <a:defRPr sz="938">
                <a:latin typeface="+mn-lt"/>
              </a:defRPr>
            </a:lvl3pPr>
            <a:lvl4pPr marL="637200" indent="0" algn="l">
              <a:buNone/>
              <a:defRPr sz="938">
                <a:latin typeface="+mn-lt"/>
              </a:defRPr>
            </a:lvl4pPr>
            <a:lvl5pPr marL="839700" indent="0" algn="l">
              <a:buNone/>
              <a:defRPr sz="938">
                <a:latin typeface="+mn-lt"/>
              </a:defRPr>
            </a:lvl5pPr>
          </a:lstStyle>
          <a:p>
            <a:pPr lvl="0"/>
            <a:r>
              <a:rPr lang="da-DK" dirty="0"/>
              <a:t>Overskrift</a:t>
            </a:r>
          </a:p>
        </p:txBody>
      </p:sp>
      <p:sp>
        <p:nvSpPr>
          <p:cNvPr id="6" name="Pladsholder til indhold 3"/>
          <p:cNvSpPr>
            <a:spLocks noGrp="1"/>
          </p:cNvSpPr>
          <p:nvPr>
            <p:ph sz="quarter" idx="11" hasCustomPrompt="1"/>
          </p:nvPr>
        </p:nvSpPr>
        <p:spPr>
          <a:xfrm>
            <a:off x="7704348" y="5877272"/>
            <a:ext cx="1080120" cy="288032"/>
          </a:xfrm>
        </p:spPr>
        <p:txBody>
          <a:bodyPr/>
          <a:lstStyle>
            <a:lvl1pPr marL="0" indent="0" algn="l">
              <a:buFont typeface="Arial" panose="020B0604020202020204" pitchFamily="34" charset="0"/>
              <a:buNone/>
              <a:defRPr sz="938" baseline="0">
                <a:latin typeface="+mn-lt"/>
              </a:defRPr>
            </a:lvl1pPr>
            <a:lvl2pPr marL="0" indent="0" algn="l">
              <a:buNone/>
              <a:defRPr sz="938">
                <a:latin typeface="+mn-lt"/>
              </a:defRPr>
            </a:lvl2pPr>
            <a:lvl3pPr marL="405000" indent="0" algn="l">
              <a:buNone/>
              <a:defRPr sz="938">
                <a:latin typeface="+mn-lt"/>
              </a:defRPr>
            </a:lvl3pPr>
            <a:lvl4pPr marL="637200" indent="0" algn="l">
              <a:buNone/>
              <a:defRPr sz="938">
                <a:latin typeface="+mn-lt"/>
              </a:defRPr>
            </a:lvl4pPr>
            <a:lvl5pPr marL="839700" indent="0" algn="l">
              <a:buNone/>
              <a:defRPr sz="938">
                <a:latin typeface="+mn-lt"/>
              </a:defRPr>
            </a:lvl5pPr>
          </a:lstStyle>
          <a:p>
            <a:pPr lvl="0"/>
            <a:r>
              <a:rPr lang="da-DK" dirty="0"/>
              <a:t>HR og Arbejdsmiljø</a:t>
            </a:r>
          </a:p>
        </p:txBody>
      </p:sp>
    </p:spTree>
    <p:extLst>
      <p:ext uri="{BB962C8B-B14F-4D97-AF65-F5344CB8AC3E}">
        <p14:creationId xmlns:p14="http://schemas.microsoft.com/office/powerpoint/2010/main" val="18154480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2_Titel og indholdsobjekt">
    <p:spTree>
      <p:nvGrpSpPr>
        <p:cNvPr id="1" name=""/>
        <p:cNvGrpSpPr/>
        <p:nvPr/>
      </p:nvGrpSpPr>
      <p:grpSpPr>
        <a:xfrm>
          <a:off x="0" y="0"/>
          <a:ext cx="0" cy="0"/>
          <a:chOff x="0" y="0"/>
          <a:chExt cx="0" cy="0"/>
        </a:xfrm>
      </p:grpSpPr>
      <p:sp>
        <p:nvSpPr>
          <p:cNvPr id="5" name="Pladsholder til indhold 2"/>
          <p:cNvSpPr>
            <a:spLocks noGrp="1"/>
          </p:cNvSpPr>
          <p:nvPr>
            <p:ph idx="1"/>
          </p:nvPr>
        </p:nvSpPr>
        <p:spPr>
          <a:xfrm>
            <a:off x="413148" y="1268760"/>
            <a:ext cx="8371321" cy="4896544"/>
          </a:xfrm>
        </p:spPr>
        <p:txBody>
          <a:bodyPr/>
          <a:lstStyle>
            <a:lvl1pPr>
              <a:defRPr/>
            </a:lvl1pPr>
            <a:lvl2pPr marL="214313" marR="0" indent="-214313" algn="l" defTabSz="685800" rtl="0" eaLnBrk="1" fontAlgn="base" latinLnBrk="0" hangingPunct="1">
              <a:lnSpc>
                <a:spcPct val="100000"/>
              </a:lnSpc>
              <a:spcBef>
                <a:spcPct val="20000"/>
              </a:spcBef>
              <a:spcAft>
                <a:spcPct val="0"/>
              </a:spcAft>
              <a:buClrTx/>
              <a:buSzPct val="120000"/>
              <a:buFont typeface="Arial" panose="020B0604020202020204" pitchFamily="34" charset="0"/>
              <a:buChar char="•"/>
              <a:tabLst/>
              <a:defRPr/>
            </a:lvl2pPr>
            <a:lvl3pPr marL="405000" indent="0">
              <a:buNone/>
              <a:defRPr/>
            </a:lvl3pPr>
          </a:lstStyle>
          <a:p>
            <a:pPr lvl="0"/>
            <a:r>
              <a:rPr lang="da-DK"/>
              <a:t>Rediger typografien i masterens</a:t>
            </a:r>
          </a:p>
          <a:p>
            <a:pPr lvl="1"/>
            <a:r>
              <a:rPr lang="da-DK"/>
              <a:t>Andet niveau</a:t>
            </a:r>
          </a:p>
          <a:p>
            <a:pPr lvl="2"/>
            <a:r>
              <a:rPr lang="da-DK"/>
              <a:t>Tredje niveau</a:t>
            </a:r>
          </a:p>
          <a:p>
            <a:pPr lvl="3"/>
            <a:r>
              <a:rPr lang="da-DK"/>
              <a:t>Fjerde niveau</a:t>
            </a:r>
          </a:p>
        </p:txBody>
      </p:sp>
      <p:sp>
        <p:nvSpPr>
          <p:cNvPr id="4" name="Pladsholder til indhold 3"/>
          <p:cNvSpPr>
            <a:spLocks noGrp="1"/>
          </p:cNvSpPr>
          <p:nvPr>
            <p:ph sz="quarter" idx="10" hasCustomPrompt="1"/>
          </p:nvPr>
        </p:nvSpPr>
        <p:spPr>
          <a:xfrm>
            <a:off x="413148" y="549275"/>
            <a:ext cx="3618793" cy="431800"/>
          </a:xfrm>
        </p:spPr>
        <p:txBody>
          <a:bodyPr/>
          <a:lstStyle>
            <a:lvl1pPr marL="0" indent="0" algn="l">
              <a:buFont typeface="Arial" panose="020B0604020202020204" pitchFamily="34" charset="0"/>
              <a:buNone/>
              <a:defRPr sz="938" baseline="0">
                <a:latin typeface="+mn-lt"/>
              </a:defRPr>
            </a:lvl1pPr>
            <a:lvl2pPr marL="0" indent="0" algn="l">
              <a:buNone/>
              <a:defRPr sz="938">
                <a:latin typeface="+mn-lt"/>
              </a:defRPr>
            </a:lvl2pPr>
            <a:lvl3pPr marL="405000" indent="0" algn="l">
              <a:buNone/>
              <a:defRPr sz="938">
                <a:latin typeface="+mn-lt"/>
              </a:defRPr>
            </a:lvl3pPr>
            <a:lvl4pPr marL="637200" indent="0" algn="l">
              <a:buNone/>
              <a:defRPr sz="938">
                <a:latin typeface="+mn-lt"/>
              </a:defRPr>
            </a:lvl4pPr>
            <a:lvl5pPr marL="839700" indent="0" algn="l">
              <a:buNone/>
              <a:defRPr sz="938">
                <a:latin typeface="+mn-lt"/>
              </a:defRPr>
            </a:lvl5pPr>
          </a:lstStyle>
          <a:p>
            <a:pPr lvl="0"/>
            <a:r>
              <a:rPr lang="da-DK" dirty="0"/>
              <a:t>Overskrift</a:t>
            </a:r>
          </a:p>
        </p:txBody>
      </p:sp>
      <p:sp>
        <p:nvSpPr>
          <p:cNvPr id="6" name="Pladsholder til indhold 3"/>
          <p:cNvSpPr>
            <a:spLocks noGrp="1"/>
          </p:cNvSpPr>
          <p:nvPr>
            <p:ph sz="quarter" idx="11" hasCustomPrompt="1"/>
          </p:nvPr>
        </p:nvSpPr>
        <p:spPr>
          <a:xfrm>
            <a:off x="7704348" y="5877272"/>
            <a:ext cx="1080120" cy="288032"/>
          </a:xfrm>
        </p:spPr>
        <p:txBody>
          <a:bodyPr/>
          <a:lstStyle>
            <a:lvl1pPr marL="0" indent="0" algn="l">
              <a:buFont typeface="Arial" panose="020B0604020202020204" pitchFamily="34" charset="0"/>
              <a:buNone/>
              <a:defRPr sz="938" baseline="0">
                <a:latin typeface="+mn-lt"/>
              </a:defRPr>
            </a:lvl1pPr>
            <a:lvl2pPr marL="0" indent="0" algn="l">
              <a:buNone/>
              <a:defRPr sz="938">
                <a:latin typeface="+mn-lt"/>
              </a:defRPr>
            </a:lvl2pPr>
            <a:lvl3pPr marL="405000" indent="0" algn="l">
              <a:buNone/>
              <a:defRPr sz="938">
                <a:latin typeface="+mn-lt"/>
              </a:defRPr>
            </a:lvl3pPr>
            <a:lvl4pPr marL="637200" indent="0" algn="l">
              <a:buNone/>
              <a:defRPr sz="938">
                <a:latin typeface="+mn-lt"/>
              </a:defRPr>
            </a:lvl4pPr>
            <a:lvl5pPr marL="839700" indent="0" algn="l">
              <a:buNone/>
              <a:defRPr sz="938">
                <a:latin typeface="+mn-lt"/>
              </a:defRPr>
            </a:lvl5pPr>
          </a:lstStyle>
          <a:p>
            <a:pPr lvl="0"/>
            <a:r>
              <a:rPr lang="da-DK" dirty="0"/>
              <a:t>HR og Arbejdsmiljø</a:t>
            </a:r>
          </a:p>
        </p:txBody>
      </p:sp>
    </p:spTree>
    <p:extLst>
      <p:ext uri="{BB962C8B-B14F-4D97-AF65-F5344CB8AC3E}">
        <p14:creationId xmlns:p14="http://schemas.microsoft.com/office/powerpoint/2010/main" val="26351511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3_Titel og indholdsobjekt">
    <p:spTree>
      <p:nvGrpSpPr>
        <p:cNvPr id="1" name=""/>
        <p:cNvGrpSpPr/>
        <p:nvPr/>
      </p:nvGrpSpPr>
      <p:grpSpPr>
        <a:xfrm>
          <a:off x="0" y="0"/>
          <a:ext cx="0" cy="0"/>
          <a:chOff x="0" y="0"/>
          <a:chExt cx="0" cy="0"/>
        </a:xfrm>
      </p:grpSpPr>
      <p:sp>
        <p:nvSpPr>
          <p:cNvPr id="5" name="Pladsholder til indhold 2"/>
          <p:cNvSpPr>
            <a:spLocks noGrp="1"/>
          </p:cNvSpPr>
          <p:nvPr>
            <p:ph idx="1"/>
          </p:nvPr>
        </p:nvSpPr>
        <p:spPr>
          <a:xfrm>
            <a:off x="413148" y="1268760"/>
            <a:ext cx="8371321" cy="4896544"/>
          </a:xfrm>
        </p:spPr>
        <p:txBody>
          <a:bodyPr/>
          <a:lstStyle>
            <a:lvl1pPr>
              <a:defRPr/>
            </a:lvl1pPr>
            <a:lvl2pPr marL="214313" marR="0" indent="-214313" algn="l" defTabSz="685800" rtl="0" eaLnBrk="1" fontAlgn="base" latinLnBrk="0" hangingPunct="1">
              <a:lnSpc>
                <a:spcPct val="100000"/>
              </a:lnSpc>
              <a:spcBef>
                <a:spcPct val="20000"/>
              </a:spcBef>
              <a:spcAft>
                <a:spcPct val="0"/>
              </a:spcAft>
              <a:buClrTx/>
              <a:buSzPct val="120000"/>
              <a:buFont typeface="Arial" panose="020B0604020202020204" pitchFamily="34" charset="0"/>
              <a:buChar char="•"/>
              <a:tabLst/>
              <a:defRPr/>
            </a:lvl2pPr>
            <a:lvl3pPr marL="405000" indent="0">
              <a:buNone/>
              <a:defRPr/>
            </a:lvl3pPr>
          </a:lstStyle>
          <a:p>
            <a:pPr lvl="0"/>
            <a:r>
              <a:rPr lang="da-DK"/>
              <a:t>Rediger typografien i masterens</a:t>
            </a:r>
          </a:p>
          <a:p>
            <a:pPr lvl="1"/>
            <a:r>
              <a:rPr lang="da-DK"/>
              <a:t>Andet niveau</a:t>
            </a:r>
          </a:p>
          <a:p>
            <a:pPr lvl="2"/>
            <a:r>
              <a:rPr lang="da-DK"/>
              <a:t>Tredje niveau</a:t>
            </a:r>
          </a:p>
          <a:p>
            <a:pPr lvl="3"/>
            <a:r>
              <a:rPr lang="da-DK"/>
              <a:t>Fjerde niveau</a:t>
            </a:r>
          </a:p>
        </p:txBody>
      </p:sp>
      <p:sp>
        <p:nvSpPr>
          <p:cNvPr id="4" name="Pladsholder til indhold 3"/>
          <p:cNvSpPr>
            <a:spLocks noGrp="1"/>
          </p:cNvSpPr>
          <p:nvPr>
            <p:ph sz="quarter" idx="10" hasCustomPrompt="1"/>
          </p:nvPr>
        </p:nvSpPr>
        <p:spPr>
          <a:xfrm>
            <a:off x="413148" y="549275"/>
            <a:ext cx="3618793" cy="431800"/>
          </a:xfrm>
        </p:spPr>
        <p:txBody>
          <a:bodyPr/>
          <a:lstStyle>
            <a:lvl1pPr marL="0" indent="0" algn="l">
              <a:buFont typeface="Arial" panose="020B0604020202020204" pitchFamily="34" charset="0"/>
              <a:buNone/>
              <a:defRPr sz="938" baseline="0">
                <a:latin typeface="+mn-lt"/>
              </a:defRPr>
            </a:lvl1pPr>
            <a:lvl2pPr marL="0" indent="0" algn="l">
              <a:buNone/>
              <a:defRPr sz="938">
                <a:latin typeface="+mn-lt"/>
              </a:defRPr>
            </a:lvl2pPr>
            <a:lvl3pPr marL="405000" indent="0" algn="l">
              <a:buNone/>
              <a:defRPr sz="938">
                <a:latin typeface="+mn-lt"/>
              </a:defRPr>
            </a:lvl3pPr>
            <a:lvl4pPr marL="637200" indent="0" algn="l">
              <a:buNone/>
              <a:defRPr sz="938">
                <a:latin typeface="+mn-lt"/>
              </a:defRPr>
            </a:lvl4pPr>
            <a:lvl5pPr marL="839700" indent="0" algn="l">
              <a:buNone/>
              <a:defRPr sz="938">
                <a:latin typeface="+mn-lt"/>
              </a:defRPr>
            </a:lvl5pPr>
          </a:lstStyle>
          <a:p>
            <a:pPr lvl="0"/>
            <a:r>
              <a:rPr lang="da-DK" dirty="0"/>
              <a:t>Overskrift</a:t>
            </a:r>
          </a:p>
        </p:txBody>
      </p:sp>
      <p:sp>
        <p:nvSpPr>
          <p:cNvPr id="6" name="Pladsholder til indhold 3"/>
          <p:cNvSpPr>
            <a:spLocks noGrp="1"/>
          </p:cNvSpPr>
          <p:nvPr>
            <p:ph sz="quarter" idx="11" hasCustomPrompt="1"/>
          </p:nvPr>
        </p:nvSpPr>
        <p:spPr>
          <a:xfrm>
            <a:off x="7704348" y="5877272"/>
            <a:ext cx="1080120" cy="288032"/>
          </a:xfrm>
        </p:spPr>
        <p:txBody>
          <a:bodyPr/>
          <a:lstStyle>
            <a:lvl1pPr marL="0" indent="0" algn="l">
              <a:buFont typeface="Arial" panose="020B0604020202020204" pitchFamily="34" charset="0"/>
              <a:buNone/>
              <a:defRPr sz="938" baseline="0">
                <a:latin typeface="+mn-lt"/>
              </a:defRPr>
            </a:lvl1pPr>
            <a:lvl2pPr marL="0" indent="0" algn="l">
              <a:buNone/>
              <a:defRPr sz="938">
                <a:latin typeface="+mn-lt"/>
              </a:defRPr>
            </a:lvl2pPr>
            <a:lvl3pPr marL="405000" indent="0" algn="l">
              <a:buNone/>
              <a:defRPr sz="938">
                <a:latin typeface="+mn-lt"/>
              </a:defRPr>
            </a:lvl3pPr>
            <a:lvl4pPr marL="637200" indent="0" algn="l">
              <a:buNone/>
              <a:defRPr sz="938">
                <a:latin typeface="+mn-lt"/>
              </a:defRPr>
            </a:lvl4pPr>
            <a:lvl5pPr marL="839700" indent="0" algn="l">
              <a:buNone/>
              <a:defRPr sz="938">
                <a:latin typeface="+mn-lt"/>
              </a:defRPr>
            </a:lvl5pPr>
          </a:lstStyle>
          <a:p>
            <a:pPr lvl="0"/>
            <a:r>
              <a:rPr lang="da-DK" dirty="0"/>
              <a:t>HR og Arbejdsmiljø</a:t>
            </a:r>
          </a:p>
        </p:txBody>
      </p:sp>
    </p:spTree>
    <p:extLst>
      <p:ext uri="{BB962C8B-B14F-4D97-AF65-F5344CB8AC3E}">
        <p14:creationId xmlns:p14="http://schemas.microsoft.com/office/powerpoint/2010/main" val="6360536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4_Titel og indholdsobjekt">
    <p:spTree>
      <p:nvGrpSpPr>
        <p:cNvPr id="1" name=""/>
        <p:cNvGrpSpPr/>
        <p:nvPr/>
      </p:nvGrpSpPr>
      <p:grpSpPr>
        <a:xfrm>
          <a:off x="0" y="0"/>
          <a:ext cx="0" cy="0"/>
          <a:chOff x="0" y="0"/>
          <a:chExt cx="0" cy="0"/>
        </a:xfrm>
      </p:grpSpPr>
      <p:sp>
        <p:nvSpPr>
          <p:cNvPr id="5" name="Pladsholder til indhold 2"/>
          <p:cNvSpPr>
            <a:spLocks noGrp="1"/>
          </p:cNvSpPr>
          <p:nvPr>
            <p:ph idx="1"/>
          </p:nvPr>
        </p:nvSpPr>
        <p:spPr>
          <a:xfrm>
            <a:off x="413148" y="1268760"/>
            <a:ext cx="8371321" cy="4896544"/>
          </a:xfrm>
        </p:spPr>
        <p:txBody>
          <a:bodyPr/>
          <a:lstStyle>
            <a:lvl1pPr>
              <a:defRPr/>
            </a:lvl1pPr>
            <a:lvl2pPr marL="214313" marR="0" indent="-214313" algn="l" defTabSz="685800" rtl="0" eaLnBrk="1" fontAlgn="base" latinLnBrk="0" hangingPunct="1">
              <a:lnSpc>
                <a:spcPct val="100000"/>
              </a:lnSpc>
              <a:spcBef>
                <a:spcPct val="20000"/>
              </a:spcBef>
              <a:spcAft>
                <a:spcPct val="0"/>
              </a:spcAft>
              <a:buClrTx/>
              <a:buSzPct val="120000"/>
              <a:buFont typeface="Arial" panose="020B0604020202020204" pitchFamily="34" charset="0"/>
              <a:buChar char="•"/>
              <a:tabLst/>
              <a:defRPr/>
            </a:lvl2pPr>
            <a:lvl3pPr marL="405000" indent="0">
              <a:buNone/>
              <a:defRPr/>
            </a:lvl3pPr>
          </a:lstStyle>
          <a:p>
            <a:pPr lvl="0"/>
            <a:r>
              <a:rPr lang="da-DK"/>
              <a:t>Rediger typografien i masterens</a:t>
            </a:r>
          </a:p>
          <a:p>
            <a:pPr lvl="1"/>
            <a:r>
              <a:rPr lang="da-DK"/>
              <a:t>Andet niveau</a:t>
            </a:r>
          </a:p>
          <a:p>
            <a:pPr lvl="2"/>
            <a:r>
              <a:rPr lang="da-DK"/>
              <a:t>Tredje niveau</a:t>
            </a:r>
          </a:p>
          <a:p>
            <a:pPr lvl="3"/>
            <a:r>
              <a:rPr lang="da-DK"/>
              <a:t>Fjerde niveau</a:t>
            </a:r>
          </a:p>
        </p:txBody>
      </p:sp>
      <p:sp>
        <p:nvSpPr>
          <p:cNvPr id="4" name="Pladsholder til indhold 3"/>
          <p:cNvSpPr>
            <a:spLocks noGrp="1"/>
          </p:cNvSpPr>
          <p:nvPr>
            <p:ph sz="quarter" idx="10" hasCustomPrompt="1"/>
          </p:nvPr>
        </p:nvSpPr>
        <p:spPr>
          <a:xfrm>
            <a:off x="413148" y="549275"/>
            <a:ext cx="3618793" cy="431800"/>
          </a:xfrm>
        </p:spPr>
        <p:txBody>
          <a:bodyPr/>
          <a:lstStyle>
            <a:lvl1pPr marL="0" indent="0" algn="l">
              <a:buFont typeface="Arial" panose="020B0604020202020204" pitchFamily="34" charset="0"/>
              <a:buNone/>
              <a:defRPr sz="938" baseline="0">
                <a:latin typeface="+mn-lt"/>
              </a:defRPr>
            </a:lvl1pPr>
            <a:lvl2pPr marL="0" indent="0" algn="l">
              <a:buNone/>
              <a:defRPr sz="938">
                <a:latin typeface="+mn-lt"/>
              </a:defRPr>
            </a:lvl2pPr>
            <a:lvl3pPr marL="405000" indent="0" algn="l">
              <a:buNone/>
              <a:defRPr sz="938">
                <a:latin typeface="+mn-lt"/>
              </a:defRPr>
            </a:lvl3pPr>
            <a:lvl4pPr marL="637200" indent="0" algn="l">
              <a:buNone/>
              <a:defRPr sz="938">
                <a:latin typeface="+mn-lt"/>
              </a:defRPr>
            </a:lvl4pPr>
            <a:lvl5pPr marL="839700" indent="0" algn="l">
              <a:buNone/>
              <a:defRPr sz="938">
                <a:latin typeface="+mn-lt"/>
              </a:defRPr>
            </a:lvl5pPr>
          </a:lstStyle>
          <a:p>
            <a:pPr lvl="0"/>
            <a:r>
              <a:rPr lang="da-DK" dirty="0"/>
              <a:t>Overskrift</a:t>
            </a:r>
          </a:p>
        </p:txBody>
      </p:sp>
      <p:sp>
        <p:nvSpPr>
          <p:cNvPr id="6" name="Pladsholder til indhold 3"/>
          <p:cNvSpPr>
            <a:spLocks noGrp="1"/>
          </p:cNvSpPr>
          <p:nvPr>
            <p:ph sz="quarter" idx="11" hasCustomPrompt="1"/>
          </p:nvPr>
        </p:nvSpPr>
        <p:spPr>
          <a:xfrm>
            <a:off x="7704348" y="5877272"/>
            <a:ext cx="1080120" cy="288032"/>
          </a:xfrm>
        </p:spPr>
        <p:txBody>
          <a:bodyPr/>
          <a:lstStyle>
            <a:lvl1pPr marL="0" indent="0" algn="l">
              <a:buFont typeface="Arial" panose="020B0604020202020204" pitchFamily="34" charset="0"/>
              <a:buNone/>
              <a:defRPr sz="938" baseline="0">
                <a:latin typeface="+mn-lt"/>
              </a:defRPr>
            </a:lvl1pPr>
            <a:lvl2pPr marL="0" indent="0" algn="l">
              <a:buNone/>
              <a:defRPr sz="938">
                <a:latin typeface="+mn-lt"/>
              </a:defRPr>
            </a:lvl2pPr>
            <a:lvl3pPr marL="405000" indent="0" algn="l">
              <a:buNone/>
              <a:defRPr sz="938">
                <a:latin typeface="+mn-lt"/>
              </a:defRPr>
            </a:lvl3pPr>
            <a:lvl4pPr marL="637200" indent="0" algn="l">
              <a:buNone/>
              <a:defRPr sz="938">
                <a:latin typeface="+mn-lt"/>
              </a:defRPr>
            </a:lvl4pPr>
            <a:lvl5pPr marL="839700" indent="0" algn="l">
              <a:buNone/>
              <a:defRPr sz="938">
                <a:latin typeface="+mn-lt"/>
              </a:defRPr>
            </a:lvl5pPr>
          </a:lstStyle>
          <a:p>
            <a:pPr lvl="0"/>
            <a:r>
              <a:rPr lang="da-DK" dirty="0"/>
              <a:t>HR og Arbejdsmiljø</a:t>
            </a:r>
          </a:p>
        </p:txBody>
      </p:sp>
    </p:spTree>
    <p:extLst>
      <p:ext uri="{BB962C8B-B14F-4D97-AF65-F5344CB8AC3E}">
        <p14:creationId xmlns:p14="http://schemas.microsoft.com/office/powerpoint/2010/main" val="36960658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5_Titel og indholdsobjekt">
    <p:spTree>
      <p:nvGrpSpPr>
        <p:cNvPr id="1" name=""/>
        <p:cNvGrpSpPr/>
        <p:nvPr/>
      </p:nvGrpSpPr>
      <p:grpSpPr>
        <a:xfrm>
          <a:off x="0" y="0"/>
          <a:ext cx="0" cy="0"/>
          <a:chOff x="0" y="0"/>
          <a:chExt cx="0" cy="0"/>
        </a:xfrm>
      </p:grpSpPr>
      <p:sp>
        <p:nvSpPr>
          <p:cNvPr id="5" name="Pladsholder til indhold 2"/>
          <p:cNvSpPr>
            <a:spLocks noGrp="1"/>
          </p:cNvSpPr>
          <p:nvPr>
            <p:ph idx="1"/>
          </p:nvPr>
        </p:nvSpPr>
        <p:spPr>
          <a:xfrm>
            <a:off x="413148" y="1268760"/>
            <a:ext cx="8371321" cy="4896544"/>
          </a:xfrm>
        </p:spPr>
        <p:txBody>
          <a:bodyPr/>
          <a:lstStyle>
            <a:lvl1pPr>
              <a:defRPr/>
            </a:lvl1pPr>
            <a:lvl2pPr marL="214313" marR="0" indent="-214313" algn="l" defTabSz="685800" rtl="0" eaLnBrk="1" fontAlgn="base" latinLnBrk="0" hangingPunct="1">
              <a:lnSpc>
                <a:spcPct val="100000"/>
              </a:lnSpc>
              <a:spcBef>
                <a:spcPct val="20000"/>
              </a:spcBef>
              <a:spcAft>
                <a:spcPct val="0"/>
              </a:spcAft>
              <a:buClrTx/>
              <a:buSzPct val="120000"/>
              <a:buFont typeface="Arial" panose="020B0604020202020204" pitchFamily="34" charset="0"/>
              <a:buChar char="•"/>
              <a:tabLst/>
              <a:defRPr/>
            </a:lvl2pPr>
            <a:lvl3pPr marL="405000" indent="0">
              <a:buNone/>
              <a:defRPr/>
            </a:lvl3pPr>
          </a:lstStyle>
          <a:p>
            <a:pPr lvl="0"/>
            <a:r>
              <a:rPr lang="da-DK"/>
              <a:t>Rediger typografien i masterens</a:t>
            </a:r>
          </a:p>
          <a:p>
            <a:pPr lvl="1"/>
            <a:r>
              <a:rPr lang="da-DK"/>
              <a:t>Andet niveau</a:t>
            </a:r>
          </a:p>
          <a:p>
            <a:pPr lvl="2"/>
            <a:r>
              <a:rPr lang="da-DK"/>
              <a:t>Tredje niveau</a:t>
            </a:r>
          </a:p>
          <a:p>
            <a:pPr lvl="3"/>
            <a:r>
              <a:rPr lang="da-DK"/>
              <a:t>Fjerde niveau</a:t>
            </a:r>
          </a:p>
        </p:txBody>
      </p:sp>
      <p:sp>
        <p:nvSpPr>
          <p:cNvPr id="4" name="Pladsholder til indhold 3"/>
          <p:cNvSpPr>
            <a:spLocks noGrp="1"/>
          </p:cNvSpPr>
          <p:nvPr>
            <p:ph sz="quarter" idx="10" hasCustomPrompt="1"/>
          </p:nvPr>
        </p:nvSpPr>
        <p:spPr>
          <a:xfrm>
            <a:off x="413148" y="549275"/>
            <a:ext cx="3618793" cy="431800"/>
          </a:xfrm>
        </p:spPr>
        <p:txBody>
          <a:bodyPr/>
          <a:lstStyle>
            <a:lvl1pPr marL="0" indent="0" algn="l">
              <a:buFont typeface="Arial" panose="020B0604020202020204" pitchFamily="34" charset="0"/>
              <a:buNone/>
              <a:defRPr sz="938" baseline="0">
                <a:latin typeface="+mn-lt"/>
              </a:defRPr>
            </a:lvl1pPr>
            <a:lvl2pPr marL="0" indent="0" algn="l">
              <a:buNone/>
              <a:defRPr sz="938">
                <a:latin typeface="+mn-lt"/>
              </a:defRPr>
            </a:lvl2pPr>
            <a:lvl3pPr marL="405000" indent="0" algn="l">
              <a:buNone/>
              <a:defRPr sz="938">
                <a:latin typeface="+mn-lt"/>
              </a:defRPr>
            </a:lvl3pPr>
            <a:lvl4pPr marL="637200" indent="0" algn="l">
              <a:buNone/>
              <a:defRPr sz="938">
                <a:latin typeface="+mn-lt"/>
              </a:defRPr>
            </a:lvl4pPr>
            <a:lvl5pPr marL="839700" indent="0" algn="l">
              <a:buNone/>
              <a:defRPr sz="938">
                <a:latin typeface="+mn-lt"/>
              </a:defRPr>
            </a:lvl5pPr>
          </a:lstStyle>
          <a:p>
            <a:pPr lvl="0"/>
            <a:r>
              <a:rPr lang="da-DK" dirty="0"/>
              <a:t>Overskrift</a:t>
            </a:r>
          </a:p>
        </p:txBody>
      </p:sp>
      <p:sp>
        <p:nvSpPr>
          <p:cNvPr id="6" name="Pladsholder til indhold 3"/>
          <p:cNvSpPr>
            <a:spLocks noGrp="1"/>
          </p:cNvSpPr>
          <p:nvPr>
            <p:ph sz="quarter" idx="11" hasCustomPrompt="1"/>
          </p:nvPr>
        </p:nvSpPr>
        <p:spPr>
          <a:xfrm>
            <a:off x="7704348" y="5877272"/>
            <a:ext cx="1080120" cy="288032"/>
          </a:xfrm>
        </p:spPr>
        <p:txBody>
          <a:bodyPr/>
          <a:lstStyle>
            <a:lvl1pPr marL="0" indent="0" algn="l">
              <a:buFont typeface="Arial" panose="020B0604020202020204" pitchFamily="34" charset="0"/>
              <a:buNone/>
              <a:defRPr sz="938" baseline="0">
                <a:latin typeface="+mn-lt"/>
              </a:defRPr>
            </a:lvl1pPr>
            <a:lvl2pPr marL="0" indent="0" algn="l">
              <a:buNone/>
              <a:defRPr sz="938">
                <a:latin typeface="+mn-lt"/>
              </a:defRPr>
            </a:lvl2pPr>
            <a:lvl3pPr marL="405000" indent="0" algn="l">
              <a:buNone/>
              <a:defRPr sz="938">
                <a:latin typeface="+mn-lt"/>
              </a:defRPr>
            </a:lvl3pPr>
            <a:lvl4pPr marL="637200" indent="0" algn="l">
              <a:buNone/>
              <a:defRPr sz="938">
                <a:latin typeface="+mn-lt"/>
              </a:defRPr>
            </a:lvl4pPr>
            <a:lvl5pPr marL="839700" indent="0" algn="l">
              <a:buNone/>
              <a:defRPr sz="938">
                <a:latin typeface="+mn-lt"/>
              </a:defRPr>
            </a:lvl5pPr>
          </a:lstStyle>
          <a:p>
            <a:pPr lvl="0"/>
            <a:r>
              <a:rPr lang="da-DK" dirty="0"/>
              <a:t>HR og Arbejdsmiljø</a:t>
            </a:r>
          </a:p>
        </p:txBody>
      </p:sp>
    </p:spTree>
    <p:extLst>
      <p:ext uri="{BB962C8B-B14F-4D97-AF65-F5344CB8AC3E}">
        <p14:creationId xmlns:p14="http://schemas.microsoft.com/office/powerpoint/2010/main" val="23549097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6_Titel og indholdsobjekt">
    <p:spTree>
      <p:nvGrpSpPr>
        <p:cNvPr id="1" name=""/>
        <p:cNvGrpSpPr/>
        <p:nvPr/>
      </p:nvGrpSpPr>
      <p:grpSpPr>
        <a:xfrm>
          <a:off x="0" y="0"/>
          <a:ext cx="0" cy="0"/>
          <a:chOff x="0" y="0"/>
          <a:chExt cx="0" cy="0"/>
        </a:xfrm>
      </p:grpSpPr>
      <p:sp>
        <p:nvSpPr>
          <p:cNvPr id="5" name="Pladsholder til indhold 2"/>
          <p:cNvSpPr>
            <a:spLocks noGrp="1"/>
          </p:cNvSpPr>
          <p:nvPr>
            <p:ph idx="1"/>
          </p:nvPr>
        </p:nvSpPr>
        <p:spPr>
          <a:xfrm>
            <a:off x="413148" y="1268760"/>
            <a:ext cx="8371321" cy="4896544"/>
          </a:xfrm>
        </p:spPr>
        <p:txBody>
          <a:bodyPr/>
          <a:lstStyle>
            <a:lvl1pPr>
              <a:defRPr/>
            </a:lvl1pPr>
            <a:lvl2pPr marL="214313" marR="0" indent="-214313" algn="l" defTabSz="685800" rtl="0" eaLnBrk="1" fontAlgn="base" latinLnBrk="0" hangingPunct="1">
              <a:lnSpc>
                <a:spcPct val="100000"/>
              </a:lnSpc>
              <a:spcBef>
                <a:spcPct val="20000"/>
              </a:spcBef>
              <a:spcAft>
                <a:spcPct val="0"/>
              </a:spcAft>
              <a:buClrTx/>
              <a:buSzPct val="120000"/>
              <a:buFont typeface="Arial" panose="020B0604020202020204" pitchFamily="34" charset="0"/>
              <a:buChar char="•"/>
              <a:tabLst/>
              <a:defRPr/>
            </a:lvl2pPr>
            <a:lvl3pPr marL="405000" indent="0">
              <a:buNone/>
              <a:defRPr/>
            </a:lvl3pPr>
          </a:lstStyle>
          <a:p>
            <a:pPr lvl="0"/>
            <a:r>
              <a:rPr lang="da-DK"/>
              <a:t>Rediger typografien i masterens</a:t>
            </a:r>
          </a:p>
          <a:p>
            <a:pPr lvl="1"/>
            <a:r>
              <a:rPr lang="da-DK"/>
              <a:t>Andet niveau</a:t>
            </a:r>
          </a:p>
          <a:p>
            <a:pPr lvl="2"/>
            <a:r>
              <a:rPr lang="da-DK"/>
              <a:t>Tredje niveau</a:t>
            </a:r>
          </a:p>
          <a:p>
            <a:pPr lvl="3"/>
            <a:r>
              <a:rPr lang="da-DK"/>
              <a:t>Fjerde niveau</a:t>
            </a:r>
          </a:p>
        </p:txBody>
      </p:sp>
      <p:sp>
        <p:nvSpPr>
          <p:cNvPr id="4" name="Pladsholder til indhold 3"/>
          <p:cNvSpPr>
            <a:spLocks noGrp="1"/>
          </p:cNvSpPr>
          <p:nvPr>
            <p:ph sz="quarter" idx="10" hasCustomPrompt="1"/>
          </p:nvPr>
        </p:nvSpPr>
        <p:spPr>
          <a:xfrm>
            <a:off x="413148" y="549275"/>
            <a:ext cx="3618793" cy="431800"/>
          </a:xfrm>
        </p:spPr>
        <p:txBody>
          <a:bodyPr/>
          <a:lstStyle>
            <a:lvl1pPr marL="0" indent="0" algn="l">
              <a:buFont typeface="Arial" panose="020B0604020202020204" pitchFamily="34" charset="0"/>
              <a:buNone/>
              <a:defRPr sz="938" baseline="0">
                <a:latin typeface="+mn-lt"/>
              </a:defRPr>
            </a:lvl1pPr>
            <a:lvl2pPr marL="0" indent="0" algn="l">
              <a:buNone/>
              <a:defRPr sz="938">
                <a:latin typeface="+mn-lt"/>
              </a:defRPr>
            </a:lvl2pPr>
            <a:lvl3pPr marL="405000" indent="0" algn="l">
              <a:buNone/>
              <a:defRPr sz="938">
                <a:latin typeface="+mn-lt"/>
              </a:defRPr>
            </a:lvl3pPr>
            <a:lvl4pPr marL="637200" indent="0" algn="l">
              <a:buNone/>
              <a:defRPr sz="938">
                <a:latin typeface="+mn-lt"/>
              </a:defRPr>
            </a:lvl4pPr>
            <a:lvl5pPr marL="839700" indent="0" algn="l">
              <a:buNone/>
              <a:defRPr sz="938">
                <a:latin typeface="+mn-lt"/>
              </a:defRPr>
            </a:lvl5pPr>
          </a:lstStyle>
          <a:p>
            <a:pPr lvl="0"/>
            <a:r>
              <a:rPr lang="da-DK" dirty="0"/>
              <a:t>Overskrift</a:t>
            </a:r>
          </a:p>
        </p:txBody>
      </p:sp>
      <p:sp>
        <p:nvSpPr>
          <p:cNvPr id="6" name="Pladsholder til indhold 3"/>
          <p:cNvSpPr>
            <a:spLocks noGrp="1"/>
          </p:cNvSpPr>
          <p:nvPr>
            <p:ph sz="quarter" idx="11" hasCustomPrompt="1"/>
          </p:nvPr>
        </p:nvSpPr>
        <p:spPr>
          <a:xfrm>
            <a:off x="7704348" y="5877272"/>
            <a:ext cx="1080120" cy="288032"/>
          </a:xfrm>
        </p:spPr>
        <p:txBody>
          <a:bodyPr/>
          <a:lstStyle>
            <a:lvl1pPr marL="0" indent="0" algn="l">
              <a:buFont typeface="Arial" panose="020B0604020202020204" pitchFamily="34" charset="0"/>
              <a:buNone/>
              <a:defRPr sz="938" baseline="0">
                <a:latin typeface="+mn-lt"/>
              </a:defRPr>
            </a:lvl1pPr>
            <a:lvl2pPr marL="0" indent="0" algn="l">
              <a:buNone/>
              <a:defRPr sz="938">
                <a:latin typeface="+mn-lt"/>
              </a:defRPr>
            </a:lvl2pPr>
            <a:lvl3pPr marL="405000" indent="0" algn="l">
              <a:buNone/>
              <a:defRPr sz="938">
                <a:latin typeface="+mn-lt"/>
              </a:defRPr>
            </a:lvl3pPr>
            <a:lvl4pPr marL="637200" indent="0" algn="l">
              <a:buNone/>
              <a:defRPr sz="938">
                <a:latin typeface="+mn-lt"/>
              </a:defRPr>
            </a:lvl4pPr>
            <a:lvl5pPr marL="839700" indent="0" algn="l">
              <a:buNone/>
              <a:defRPr sz="938">
                <a:latin typeface="+mn-lt"/>
              </a:defRPr>
            </a:lvl5pPr>
          </a:lstStyle>
          <a:p>
            <a:pPr lvl="0"/>
            <a:r>
              <a:rPr lang="da-DK" dirty="0"/>
              <a:t>HR og Arbejdsmiljø</a:t>
            </a:r>
          </a:p>
        </p:txBody>
      </p:sp>
    </p:spTree>
    <p:extLst>
      <p:ext uri="{BB962C8B-B14F-4D97-AF65-F5344CB8AC3E}">
        <p14:creationId xmlns:p14="http://schemas.microsoft.com/office/powerpoint/2010/main" val="39713650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7_Titel og indholdsobjekt">
    <p:spTree>
      <p:nvGrpSpPr>
        <p:cNvPr id="1" name=""/>
        <p:cNvGrpSpPr/>
        <p:nvPr/>
      </p:nvGrpSpPr>
      <p:grpSpPr>
        <a:xfrm>
          <a:off x="0" y="0"/>
          <a:ext cx="0" cy="0"/>
          <a:chOff x="0" y="0"/>
          <a:chExt cx="0" cy="0"/>
        </a:xfrm>
      </p:grpSpPr>
      <p:sp>
        <p:nvSpPr>
          <p:cNvPr id="5" name="Pladsholder til indhold 2"/>
          <p:cNvSpPr>
            <a:spLocks noGrp="1"/>
          </p:cNvSpPr>
          <p:nvPr>
            <p:ph idx="1"/>
          </p:nvPr>
        </p:nvSpPr>
        <p:spPr>
          <a:xfrm>
            <a:off x="413148" y="1268760"/>
            <a:ext cx="8371321" cy="4896544"/>
          </a:xfrm>
        </p:spPr>
        <p:txBody>
          <a:bodyPr/>
          <a:lstStyle>
            <a:lvl1pPr>
              <a:defRPr/>
            </a:lvl1pPr>
            <a:lvl2pPr marL="214313" marR="0" indent="-214313" algn="l" defTabSz="685800" rtl="0" eaLnBrk="1" fontAlgn="base" latinLnBrk="0" hangingPunct="1">
              <a:lnSpc>
                <a:spcPct val="100000"/>
              </a:lnSpc>
              <a:spcBef>
                <a:spcPct val="20000"/>
              </a:spcBef>
              <a:spcAft>
                <a:spcPct val="0"/>
              </a:spcAft>
              <a:buClrTx/>
              <a:buSzPct val="120000"/>
              <a:buFont typeface="Arial" panose="020B0604020202020204" pitchFamily="34" charset="0"/>
              <a:buChar char="•"/>
              <a:tabLst/>
              <a:defRPr/>
            </a:lvl2pPr>
            <a:lvl3pPr marL="405000" indent="0">
              <a:buNone/>
              <a:defRPr/>
            </a:lvl3pPr>
          </a:lstStyle>
          <a:p>
            <a:pPr lvl="0"/>
            <a:r>
              <a:rPr lang="da-DK"/>
              <a:t>Rediger typografien i masterens</a:t>
            </a:r>
          </a:p>
          <a:p>
            <a:pPr lvl="1"/>
            <a:r>
              <a:rPr lang="da-DK"/>
              <a:t>Andet niveau</a:t>
            </a:r>
          </a:p>
          <a:p>
            <a:pPr lvl="2"/>
            <a:r>
              <a:rPr lang="da-DK"/>
              <a:t>Tredje niveau</a:t>
            </a:r>
          </a:p>
          <a:p>
            <a:pPr lvl="3"/>
            <a:r>
              <a:rPr lang="da-DK"/>
              <a:t>Fjerde niveau</a:t>
            </a:r>
          </a:p>
        </p:txBody>
      </p:sp>
      <p:sp>
        <p:nvSpPr>
          <p:cNvPr id="4" name="Pladsholder til indhold 3"/>
          <p:cNvSpPr>
            <a:spLocks noGrp="1"/>
          </p:cNvSpPr>
          <p:nvPr>
            <p:ph sz="quarter" idx="10" hasCustomPrompt="1"/>
          </p:nvPr>
        </p:nvSpPr>
        <p:spPr>
          <a:xfrm>
            <a:off x="413148" y="549275"/>
            <a:ext cx="3618793" cy="431800"/>
          </a:xfrm>
        </p:spPr>
        <p:txBody>
          <a:bodyPr/>
          <a:lstStyle>
            <a:lvl1pPr marL="0" indent="0" algn="l">
              <a:buFont typeface="Arial" panose="020B0604020202020204" pitchFamily="34" charset="0"/>
              <a:buNone/>
              <a:defRPr sz="938" baseline="0">
                <a:latin typeface="+mn-lt"/>
              </a:defRPr>
            </a:lvl1pPr>
            <a:lvl2pPr marL="0" indent="0" algn="l">
              <a:buNone/>
              <a:defRPr sz="938">
                <a:latin typeface="+mn-lt"/>
              </a:defRPr>
            </a:lvl2pPr>
            <a:lvl3pPr marL="405000" indent="0" algn="l">
              <a:buNone/>
              <a:defRPr sz="938">
                <a:latin typeface="+mn-lt"/>
              </a:defRPr>
            </a:lvl3pPr>
            <a:lvl4pPr marL="637200" indent="0" algn="l">
              <a:buNone/>
              <a:defRPr sz="938">
                <a:latin typeface="+mn-lt"/>
              </a:defRPr>
            </a:lvl4pPr>
            <a:lvl5pPr marL="839700" indent="0" algn="l">
              <a:buNone/>
              <a:defRPr sz="938">
                <a:latin typeface="+mn-lt"/>
              </a:defRPr>
            </a:lvl5pPr>
          </a:lstStyle>
          <a:p>
            <a:pPr lvl="0"/>
            <a:r>
              <a:rPr lang="da-DK" dirty="0"/>
              <a:t>Overskrift</a:t>
            </a:r>
          </a:p>
        </p:txBody>
      </p:sp>
      <p:sp>
        <p:nvSpPr>
          <p:cNvPr id="6" name="Pladsholder til indhold 3"/>
          <p:cNvSpPr>
            <a:spLocks noGrp="1"/>
          </p:cNvSpPr>
          <p:nvPr>
            <p:ph sz="quarter" idx="11" hasCustomPrompt="1"/>
          </p:nvPr>
        </p:nvSpPr>
        <p:spPr>
          <a:xfrm>
            <a:off x="7704348" y="5877272"/>
            <a:ext cx="1080120" cy="288032"/>
          </a:xfrm>
        </p:spPr>
        <p:txBody>
          <a:bodyPr/>
          <a:lstStyle>
            <a:lvl1pPr marL="0" indent="0" algn="l">
              <a:buFont typeface="Arial" panose="020B0604020202020204" pitchFamily="34" charset="0"/>
              <a:buNone/>
              <a:defRPr sz="938" baseline="0">
                <a:latin typeface="+mn-lt"/>
              </a:defRPr>
            </a:lvl1pPr>
            <a:lvl2pPr marL="0" indent="0" algn="l">
              <a:buNone/>
              <a:defRPr sz="938">
                <a:latin typeface="+mn-lt"/>
              </a:defRPr>
            </a:lvl2pPr>
            <a:lvl3pPr marL="405000" indent="0" algn="l">
              <a:buNone/>
              <a:defRPr sz="938">
                <a:latin typeface="+mn-lt"/>
              </a:defRPr>
            </a:lvl3pPr>
            <a:lvl4pPr marL="637200" indent="0" algn="l">
              <a:buNone/>
              <a:defRPr sz="938">
                <a:latin typeface="+mn-lt"/>
              </a:defRPr>
            </a:lvl4pPr>
            <a:lvl5pPr marL="839700" indent="0" algn="l">
              <a:buNone/>
              <a:defRPr sz="938">
                <a:latin typeface="+mn-lt"/>
              </a:defRPr>
            </a:lvl5pPr>
          </a:lstStyle>
          <a:p>
            <a:pPr lvl="0"/>
            <a:r>
              <a:rPr lang="da-DK" dirty="0"/>
              <a:t>HR og Arbejdsmiljø</a:t>
            </a:r>
          </a:p>
        </p:txBody>
      </p:sp>
    </p:spTree>
    <p:extLst>
      <p:ext uri="{BB962C8B-B14F-4D97-AF65-F5344CB8AC3E}">
        <p14:creationId xmlns:p14="http://schemas.microsoft.com/office/powerpoint/2010/main" val="32044754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12" name="Picture 11">
            <a:hlinkClick r:id="rId2" action="ppaction://hlinkfile"/>
          </p:cNvPr>
          <p:cNvPicPr>
            <a:picLocks noChangeAspect="1"/>
          </p:cNvPicPr>
          <p:nvPr userDrawn="1"/>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ext Placeholder 11"/>
          <p:cNvSpPr>
            <a:spLocks noGrp="1"/>
          </p:cNvSpPr>
          <p:nvPr>
            <p:ph type="body" sz="quarter" idx="10" hasCustomPrompt="1"/>
          </p:nvPr>
        </p:nvSpPr>
        <p:spPr>
          <a:xfrm>
            <a:off x="1163140" y="1"/>
            <a:ext cx="5687615" cy="1289783"/>
          </a:xfrm>
          <a:prstGeom prst="rect">
            <a:avLst/>
          </a:prstGeom>
          <a:noFill/>
          <a:ln>
            <a:noFill/>
          </a:ln>
        </p:spPr>
        <p:style>
          <a:lnRef idx="2">
            <a:schemeClr val="dk1">
              <a:shade val="50000"/>
            </a:schemeClr>
          </a:lnRef>
          <a:fillRef idx="1">
            <a:schemeClr val="dk1"/>
          </a:fillRef>
          <a:effectRef idx="0">
            <a:schemeClr val="dk1"/>
          </a:effectRef>
          <a:fontRef idx="none"/>
        </p:style>
        <p:txBody>
          <a:bodyPr lIns="0" tIns="0" rIns="0" bIns="0" anchor="ctr" anchorCtr="0">
            <a:normAutofit/>
          </a:bodyPr>
          <a:lstStyle>
            <a:lvl1pPr marL="0" indent="0">
              <a:buNone/>
              <a:defRPr lang="da-DK" sz="2800" smtClean="0">
                <a:solidFill>
                  <a:schemeClr val="bg1"/>
                </a:solidFill>
                <a:effectLst/>
              </a:defRPr>
            </a:lvl1pPr>
          </a:lstStyle>
          <a:p>
            <a:pPr lvl="0"/>
            <a:r>
              <a:rPr lang="da-DK" sz="1000" dirty="0">
                <a:effectLst/>
                <a:latin typeface="Verdana" panose="020B0604030504040204" pitchFamily="34" charset="0"/>
                <a:ea typeface="Calibri" panose="020F0502020204030204" pitchFamily="34" charset="0"/>
                <a:cs typeface="Times New Roman" panose="02020603050405020304" pitchFamily="18" charset="0"/>
              </a:rPr>
              <a:t>Det skal du vide efter uddannelsen</a:t>
            </a:r>
            <a:endParaRPr lang="en-US" dirty="0"/>
          </a:p>
        </p:txBody>
      </p:sp>
      <p:sp>
        <p:nvSpPr>
          <p:cNvPr id="11" name="Text Placeholder 11"/>
          <p:cNvSpPr>
            <a:spLocks noGrp="1"/>
          </p:cNvSpPr>
          <p:nvPr>
            <p:ph type="body" sz="quarter" idx="11" hasCustomPrompt="1"/>
          </p:nvPr>
        </p:nvSpPr>
        <p:spPr>
          <a:xfrm>
            <a:off x="1163140" y="1289785"/>
            <a:ext cx="5687615" cy="4985886"/>
          </a:xfrm>
          <a:prstGeom prst="rect">
            <a:avLst/>
          </a:prstGeom>
          <a:noFill/>
          <a:ln>
            <a:noFill/>
          </a:ln>
        </p:spPr>
        <p:style>
          <a:lnRef idx="2">
            <a:schemeClr val="dk1">
              <a:shade val="50000"/>
            </a:schemeClr>
          </a:lnRef>
          <a:fillRef idx="1">
            <a:schemeClr val="dk1"/>
          </a:fillRef>
          <a:effectRef idx="0">
            <a:schemeClr val="dk1"/>
          </a:effectRef>
          <a:fontRef idx="none"/>
        </p:style>
        <p:txBody>
          <a:bodyPr lIns="0" tIns="0" rIns="0" bIns="0" numCol="1" spcCol="720000" anchor="ctr" anchorCtr="0">
            <a:normAutofit/>
          </a:bodyPr>
          <a:lstStyle>
            <a:lvl1pPr marL="0" indent="0">
              <a:buFont typeface="Arial" panose="020B0604020202020204" pitchFamily="34" charset="0"/>
              <a:buNone/>
              <a:defRPr lang="da-DK" sz="2800" smtClean="0">
                <a:effectLst/>
                <a:latin typeface="Verdana" panose="020B0604030504040204" pitchFamily="34" charset="0"/>
                <a:ea typeface="Verdana" panose="020B0604030504040204" pitchFamily="34" charset="0"/>
                <a:cs typeface="Verdana" panose="020B0604030504040204" pitchFamily="34" charset="0"/>
              </a:defRPr>
            </a:lvl1pPr>
          </a:lstStyle>
          <a:p>
            <a:pPr lvl="0"/>
            <a:r>
              <a:rPr lang="da-DK" sz="1000" dirty="0">
                <a:effectLst/>
                <a:latin typeface="Verdana" panose="020B0604030504040204" pitchFamily="34" charset="0"/>
                <a:ea typeface="Calibri" panose="020F0502020204030204" pitchFamily="34" charset="0"/>
                <a:cs typeface="Times New Roman" panose="02020603050405020304" pitchFamily="18" charset="0"/>
              </a:rPr>
              <a:t>Være klædt på til arbejdet i arbejdsmiljøgruppen</a:t>
            </a:r>
          </a:p>
          <a:p>
            <a:pPr lvl="0"/>
            <a:r>
              <a:rPr lang="da-DK" sz="1000" dirty="0">
                <a:effectLst/>
                <a:latin typeface="Verdana" panose="020B0604030504040204" pitchFamily="34" charset="0"/>
                <a:ea typeface="Calibri" panose="020F0502020204030204" pitchFamily="34" charset="0"/>
                <a:cs typeface="Times New Roman" panose="02020603050405020304" pitchFamily="18" charset="0"/>
              </a:rPr>
              <a:t>Kende uddannelsens overordnede formål</a:t>
            </a:r>
          </a:p>
          <a:p>
            <a:pPr lvl="0"/>
            <a:r>
              <a:rPr lang="da-DK" sz="1000" dirty="0">
                <a:effectLst/>
                <a:latin typeface="Verdana" panose="020B0604030504040204" pitchFamily="34" charset="0"/>
                <a:ea typeface="Calibri" panose="020F0502020204030204" pitchFamily="34" charset="0"/>
                <a:cs typeface="Times New Roman" panose="02020603050405020304" pitchFamily="18" charset="0"/>
              </a:rPr>
              <a:t>Være bevidst om betydningen af supplerende uddannelse</a:t>
            </a:r>
          </a:p>
          <a:p>
            <a:pPr lvl="0"/>
            <a:endParaRPr lang="en-US" dirty="0"/>
          </a:p>
        </p:txBody>
      </p:sp>
    </p:spTree>
    <p:extLst>
      <p:ext uri="{BB962C8B-B14F-4D97-AF65-F5344CB8AC3E}">
        <p14:creationId xmlns:p14="http://schemas.microsoft.com/office/powerpoint/2010/main" val="2024622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12" name="Picture 11">
            <a:hlinkClick r:id="rId2" action="ppaction://hlinkfile"/>
          </p:cNvPr>
          <p:cNvPicPr>
            <a:picLocks noChangeAspect="1"/>
          </p:cNvPicPr>
          <p:nvPr userDrawn="1"/>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Placeholder 11"/>
          <p:cNvSpPr txBox="1">
            <a:spLocks/>
          </p:cNvSpPr>
          <p:nvPr userDrawn="1"/>
        </p:nvSpPr>
        <p:spPr>
          <a:xfrm>
            <a:off x="547122" y="6275672"/>
            <a:ext cx="5687615" cy="582328"/>
          </a:xfrm>
          <a:prstGeom prst="rect">
            <a:avLst/>
          </a:prstGeom>
          <a:noFill/>
          <a:ln w="12700" cap="flat" cmpd="sng" algn="ctr">
            <a:noFill/>
            <a:prstDash val="solid"/>
            <a:miter lim="800000"/>
          </a:ln>
        </p:spPr>
        <p:style>
          <a:lnRef idx="2">
            <a:schemeClr val="dk1">
              <a:shade val="50000"/>
            </a:schemeClr>
          </a:lnRef>
          <a:fillRef idx="1">
            <a:schemeClr val="dk1"/>
          </a:fillRef>
          <a:effectRef idx="0">
            <a:schemeClr val="dk1"/>
          </a:effectRef>
          <a:fontRef idx="none"/>
        </p:style>
        <p:txBody>
          <a:bodyPr lIns="0" tIns="0" rIns="0" bIns="0" anchor="ctr" anchorCtr="0">
            <a:normAutofit/>
          </a:bodyPr>
          <a:lstStyle>
            <a:lvl1pPr marL="0" indent="0" algn="l" defTabSz="914400" rtl="0" eaLnBrk="1" latinLnBrk="0" hangingPunct="1">
              <a:lnSpc>
                <a:spcPct val="90000"/>
              </a:lnSpc>
              <a:spcBef>
                <a:spcPts val="1000"/>
              </a:spcBef>
              <a:buFont typeface="Arial"/>
              <a:buNone/>
              <a:defRPr sz="1200" b="0" i="0" kern="1200" baseline="0">
                <a:solidFill>
                  <a:schemeClr val="tx1"/>
                </a:solidFill>
                <a:latin typeface="Myriad Pro" charset="0"/>
                <a:ea typeface="Myriad Pro" charset="0"/>
                <a:cs typeface="Myriad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indent="0" algn="l" defTabSz="685800" rtl="0" eaLnBrk="1" fontAlgn="auto" latinLnBrk="0" hangingPunct="1">
              <a:lnSpc>
                <a:spcPct val="90000"/>
              </a:lnSpc>
              <a:spcBef>
                <a:spcPts val="750"/>
              </a:spcBef>
              <a:spcAft>
                <a:spcPts val="0"/>
              </a:spcAft>
              <a:buClrTx/>
              <a:buSzTx/>
              <a:buFont typeface="Arial"/>
              <a:buNone/>
              <a:tabLst/>
              <a:defRPr/>
            </a:pPr>
            <a:r>
              <a:rPr lang="en-US" sz="900" dirty="0">
                <a:effectLst/>
                <a:latin typeface="Myriad Pro" charset="0"/>
              </a:rPr>
              <a:t>DIN FUNKTION</a:t>
            </a:r>
            <a:r>
              <a:rPr lang="en-US" sz="900" baseline="0" dirty="0">
                <a:effectLst/>
                <a:latin typeface="Myriad Pro" charset="0"/>
              </a:rPr>
              <a:t> I ARBEJDSMILJØGRUPPEN</a:t>
            </a:r>
            <a:endParaRPr lang="en-US" sz="900" dirty="0">
              <a:effectLst/>
              <a:latin typeface="Myriad Pro" charset="0"/>
            </a:endParaRPr>
          </a:p>
        </p:txBody>
      </p:sp>
      <p:sp>
        <p:nvSpPr>
          <p:cNvPr id="10" name="Text Placeholder 11"/>
          <p:cNvSpPr>
            <a:spLocks noGrp="1"/>
          </p:cNvSpPr>
          <p:nvPr>
            <p:ph type="body" sz="quarter" idx="10" hasCustomPrompt="1"/>
          </p:nvPr>
        </p:nvSpPr>
        <p:spPr>
          <a:xfrm>
            <a:off x="1163140" y="1"/>
            <a:ext cx="5687615" cy="1289783"/>
          </a:xfrm>
          <a:prstGeom prst="rect">
            <a:avLst/>
          </a:prstGeom>
          <a:noFill/>
          <a:ln>
            <a:noFill/>
          </a:ln>
        </p:spPr>
        <p:style>
          <a:lnRef idx="2">
            <a:schemeClr val="dk1">
              <a:shade val="50000"/>
            </a:schemeClr>
          </a:lnRef>
          <a:fillRef idx="1">
            <a:schemeClr val="dk1"/>
          </a:fillRef>
          <a:effectRef idx="0">
            <a:schemeClr val="dk1"/>
          </a:effectRef>
          <a:fontRef idx="none"/>
        </p:style>
        <p:txBody>
          <a:bodyPr lIns="0" tIns="0" rIns="0" bIns="0" anchor="ctr" anchorCtr="0">
            <a:normAutofit/>
          </a:bodyPr>
          <a:lstStyle>
            <a:lvl1pPr marL="0" indent="0">
              <a:buNone/>
              <a:defRPr lang="da-DK" sz="1000" smtClean="0">
                <a:effectLst/>
              </a:defRPr>
            </a:lvl1pPr>
          </a:lstStyle>
          <a:p>
            <a:pPr lvl="0"/>
            <a:r>
              <a:rPr lang="da-DK" sz="1000" dirty="0">
                <a:effectLst/>
                <a:latin typeface="Verdana" panose="020B0604030504040204" pitchFamily="34" charset="0"/>
                <a:ea typeface="Calibri" panose="020F0502020204030204" pitchFamily="34" charset="0"/>
                <a:cs typeface="Times New Roman" panose="02020603050405020304" pitchFamily="18" charset="0"/>
              </a:rPr>
              <a:t>Mere viden og værktøjer om arbejdsmiljø:</a:t>
            </a:r>
            <a:r>
              <a:rPr lang="da-DK" dirty="0">
                <a:effectLst/>
              </a:rPr>
              <a:t>  </a:t>
            </a:r>
            <a:endParaRPr lang="en-US" dirty="0"/>
          </a:p>
        </p:txBody>
      </p:sp>
      <p:sp>
        <p:nvSpPr>
          <p:cNvPr id="11" name="Text Placeholder 11"/>
          <p:cNvSpPr>
            <a:spLocks noGrp="1"/>
          </p:cNvSpPr>
          <p:nvPr>
            <p:ph type="body" sz="quarter" idx="11" hasCustomPrompt="1"/>
          </p:nvPr>
        </p:nvSpPr>
        <p:spPr>
          <a:xfrm>
            <a:off x="1163140" y="1289785"/>
            <a:ext cx="5687615" cy="4985886"/>
          </a:xfrm>
          <a:prstGeom prst="rect">
            <a:avLst/>
          </a:prstGeom>
          <a:noFill/>
          <a:ln>
            <a:noFill/>
          </a:ln>
        </p:spPr>
        <p:style>
          <a:lnRef idx="2">
            <a:schemeClr val="dk1">
              <a:shade val="50000"/>
            </a:schemeClr>
          </a:lnRef>
          <a:fillRef idx="1">
            <a:schemeClr val="dk1"/>
          </a:fillRef>
          <a:effectRef idx="0">
            <a:schemeClr val="dk1"/>
          </a:effectRef>
          <a:fontRef idx="none"/>
        </p:style>
        <p:txBody>
          <a:bodyPr lIns="0" tIns="0" rIns="0" bIns="0" numCol="1" spcCol="720000" anchor="ctr" anchorCtr="0">
            <a:normAutofit/>
          </a:bodyPr>
          <a:lstStyle>
            <a:lvl1pPr marL="171450" indent="-171450">
              <a:buFont typeface="Arial" panose="020B0604020202020204" pitchFamily="34" charset="0"/>
              <a:buChar char="•"/>
              <a:defRPr lang="da-DK" sz="1000" smtClean="0">
                <a:effectLst/>
              </a:defRPr>
            </a:lvl1pPr>
          </a:lstStyle>
          <a:p>
            <a:pPr lvl="0"/>
            <a:r>
              <a:rPr lang="da-DK" sz="1000" dirty="0">
                <a:effectLst/>
                <a:latin typeface="Verdana" panose="020B0604030504040204" pitchFamily="34" charset="0"/>
                <a:ea typeface="Calibri" panose="020F0502020204030204" pitchFamily="34" charset="0"/>
                <a:cs typeface="Times New Roman" panose="02020603050405020304" pitchFamily="18" charset="0"/>
              </a:rPr>
              <a:t>Branchefælleskabet for arbejdsmiljø</a:t>
            </a:r>
          </a:p>
          <a:p>
            <a:pPr lvl="0"/>
            <a:r>
              <a:rPr lang="da-DK" sz="1000" dirty="0" err="1">
                <a:effectLst/>
                <a:latin typeface="Verdana" panose="020B0604030504040204" pitchFamily="34" charset="0"/>
                <a:ea typeface="Calibri" panose="020F0502020204030204" pitchFamily="34" charset="0"/>
                <a:cs typeface="Times New Roman" panose="02020603050405020304" pitchFamily="18" charset="0"/>
              </a:rPr>
              <a:t>Videncenter</a:t>
            </a:r>
            <a:r>
              <a:rPr lang="da-DK" sz="1000" dirty="0">
                <a:effectLst/>
                <a:latin typeface="Verdana" panose="020B0604030504040204" pitchFamily="34" charset="0"/>
                <a:ea typeface="Calibri" panose="020F0502020204030204" pitchFamily="34" charset="0"/>
                <a:cs typeface="Times New Roman" panose="02020603050405020304" pitchFamily="18" charset="0"/>
              </a:rPr>
              <a:t> for arbejdsmiljø</a:t>
            </a:r>
          </a:p>
          <a:p>
            <a:pPr lvl="0"/>
            <a:r>
              <a:rPr lang="da-DK" sz="1000" dirty="0">
                <a:effectLst/>
                <a:latin typeface="Verdana" panose="020B0604030504040204" pitchFamily="34" charset="0"/>
                <a:ea typeface="Calibri" panose="020F0502020204030204" pitchFamily="34" charset="0"/>
                <a:cs typeface="Times New Roman" panose="02020603050405020304" pitchFamily="18" charset="0"/>
              </a:rPr>
              <a:t>Det Nationale Forskningscenter for Arbejdsmiljø</a:t>
            </a:r>
          </a:p>
          <a:p>
            <a:pPr lvl="0"/>
            <a:r>
              <a:rPr lang="da-DK" sz="1000" dirty="0">
                <a:effectLst/>
                <a:latin typeface="Verdana" panose="020B0604030504040204" pitchFamily="34" charset="0"/>
                <a:ea typeface="Calibri" panose="020F0502020204030204" pitchFamily="34" charset="0"/>
                <a:cs typeface="Times New Roman" panose="02020603050405020304" pitchFamily="18" charset="0"/>
              </a:rPr>
              <a:t>Arbejdstilsynet</a:t>
            </a:r>
          </a:p>
          <a:p>
            <a:pPr lvl="0"/>
            <a:endParaRPr lang="en-US" dirty="0"/>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50670" y="6275672"/>
            <a:ext cx="1282269" cy="582328"/>
          </a:xfrm>
          <a:prstGeom prst="rect">
            <a:avLst/>
          </a:prstGeom>
        </p:spPr>
      </p:pic>
    </p:spTree>
    <p:extLst>
      <p:ext uri="{BB962C8B-B14F-4D97-AF65-F5344CB8AC3E}">
        <p14:creationId xmlns:p14="http://schemas.microsoft.com/office/powerpoint/2010/main" val="3658085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12" name="Picture 11">
            <a:hlinkClick r:id="rId2" action="ppaction://hlinkfile"/>
          </p:cNvPr>
          <p:cNvPicPr>
            <a:picLocks noChangeAspect="1"/>
          </p:cNvPicPr>
          <p:nvPr userDrawn="1"/>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Placeholder 11"/>
          <p:cNvSpPr txBox="1">
            <a:spLocks/>
          </p:cNvSpPr>
          <p:nvPr userDrawn="1"/>
        </p:nvSpPr>
        <p:spPr>
          <a:xfrm>
            <a:off x="547122" y="6275672"/>
            <a:ext cx="5687615" cy="582328"/>
          </a:xfrm>
          <a:prstGeom prst="rect">
            <a:avLst/>
          </a:prstGeom>
          <a:noFill/>
          <a:ln w="12700" cap="flat" cmpd="sng" algn="ctr">
            <a:noFill/>
            <a:prstDash val="solid"/>
            <a:miter lim="800000"/>
          </a:ln>
        </p:spPr>
        <p:style>
          <a:lnRef idx="2">
            <a:schemeClr val="dk1">
              <a:shade val="50000"/>
            </a:schemeClr>
          </a:lnRef>
          <a:fillRef idx="1">
            <a:schemeClr val="dk1"/>
          </a:fillRef>
          <a:effectRef idx="0">
            <a:schemeClr val="dk1"/>
          </a:effectRef>
          <a:fontRef idx="none"/>
        </p:style>
        <p:txBody>
          <a:bodyPr lIns="0" tIns="0" rIns="0" bIns="0" anchor="ctr" anchorCtr="0">
            <a:normAutofit/>
          </a:bodyPr>
          <a:lstStyle>
            <a:lvl1pPr marL="0" indent="0" algn="l" defTabSz="914400" rtl="0" eaLnBrk="1" latinLnBrk="0" hangingPunct="1">
              <a:lnSpc>
                <a:spcPct val="90000"/>
              </a:lnSpc>
              <a:spcBef>
                <a:spcPts val="1000"/>
              </a:spcBef>
              <a:buFont typeface="Arial"/>
              <a:buNone/>
              <a:defRPr sz="1200" b="0" i="0" kern="1200" baseline="0">
                <a:solidFill>
                  <a:schemeClr val="tx1"/>
                </a:solidFill>
                <a:latin typeface="Myriad Pro" charset="0"/>
                <a:ea typeface="Myriad Pro" charset="0"/>
                <a:cs typeface="Myriad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indent="0" algn="l" defTabSz="685800" rtl="0" eaLnBrk="1" fontAlgn="auto" latinLnBrk="0" hangingPunct="1">
              <a:lnSpc>
                <a:spcPct val="90000"/>
              </a:lnSpc>
              <a:spcBef>
                <a:spcPts val="750"/>
              </a:spcBef>
              <a:spcAft>
                <a:spcPts val="0"/>
              </a:spcAft>
              <a:buClrTx/>
              <a:buSzTx/>
              <a:buFont typeface="Arial"/>
              <a:buNone/>
              <a:tabLst/>
              <a:defRPr/>
            </a:pPr>
            <a:r>
              <a:rPr lang="en-US" sz="900" dirty="0">
                <a:effectLst/>
                <a:latin typeface="Myriad Pro" charset="0"/>
              </a:rPr>
              <a:t>DIN FUNKTION</a:t>
            </a:r>
            <a:r>
              <a:rPr lang="en-US" sz="900" baseline="0" dirty="0">
                <a:effectLst/>
                <a:latin typeface="Myriad Pro" charset="0"/>
              </a:rPr>
              <a:t> I ARBEJDSMILJØGRUPPEN</a:t>
            </a:r>
            <a:endParaRPr lang="en-US" sz="900" dirty="0">
              <a:effectLst/>
              <a:latin typeface="Myriad Pro" charset="0"/>
            </a:endParaRPr>
          </a:p>
        </p:txBody>
      </p:sp>
      <p:sp>
        <p:nvSpPr>
          <p:cNvPr id="10" name="Text Placeholder 11"/>
          <p:cNvSpPr>
            <a:spLocks noGrp="1"/>
          </p:cNvSpPr>
          <p:nvPr>
            <p:ph type="body" sz="quarter" idx="10" hasCustomPrompt="1"/>
          </p:nvPr>
        </p:nvSpPr>
        <p:spPr>
          <a:xfrm>
            <a:off x="1163140" y="1"/>
            <a:ext cx="5687615" cy="1289783"/>
          </a:xfrm>
          <a:prstGeom prst="rect">
            <a:avLst/>
          </a:prstGeom>
          <a:noFill/>
          <a:ln>
            <a:noFill/>
          </a:ln>
        </p:spPr>
        <p:style>
          <a:lnRef idx="2">
            <a:schemeClr val="dk1">
              <a:shade val="50000"/>
            </a:schemeClr>
          </a:lnRef>
          <a:fillRef idx="1">
            <a:schemeClr val="dk1"/>
          </a:fillRef>
          <a:effectRef idx="0">
            <a:schemeClr val="dk1"/>
          </a:effectRef>
          <a:fontRef idx="none"/>
        </p:style>
        <p:txBody>
          <a:bodyPr lIns="0" tIns="0" rIns="0" bIns="0" anchor="ctr" anchorCtr="0">
            <a:normAutofit/>
          </a:bodyPr>
          <a:lstStyle>
            <a:lvl1pPr marL="0" indent="0">
              <a:buNone/>
              <a:defRPr lang="da-DK" sz="2800" smtClean="0">
                <a:effectLst/>
                <a:latin typeface="Verdana" panose="020B0604030504040204" pitchFamily="34" charset="0"/>
                <a:ea typeface="Verdana" panose="020B0604030504040204" pitchFamily="34" charset="0"/>
                <a:cs typeface="Verdana" panose="020B0604030504040204" pitchFamily="34" charset="0"/>
              </a:defRPr>
            </a:lvl1pPr>
          </a:lstStyle>
          <a:p>
            <a:pPr lvl="0"/>
            <a:r>
              <a:rPr lang="da-DK" sz="1000" dirty="0">
                <a:effectLst/>
                <a:latin typeface="Verdana" panose="020B0604030504040204" pitchFamily="34" charset="0"/>
                <a:cs typeface="Times New Roman" panose="02020603050405020304" pitchFamily="18" charset="0"/>
              </a:rPr>
              <a:t>Øvelse</a:t>
            </a:r>
            <a:r>
              <a:rPr lang="da-DK" dirty="0">
                <a:effectLst/>
              </a:rPr>
              <a:t> </a:t>
            </a:r>
            <a:endParaRPr lang="en-US" dirty="0"/>
          </a:p>
        </p:txBody>
      </p:sp>
      <p:sp>
        <p:nvSpPr>
          <p:cNvPr id="11" name="Text Placeholder 11"/>
          <p:cNvSpPr>
            <a:spLocks noGrp="1"/>
          </p:cNvSpPr>
          <p:nvPr>
            <p:ph type="body" sz="quarter" idx="11" hasCustomPrompt="1"/>
          </p:nvPr>
        </p:nvSpPr>
        <p:spPr>
          <a:xfrm>
            <a:off x="1163140" y="1289785"/>
            <a:ext cx="5687615" cy="4985886"/>
          </a:xfrm>
          <a:prstGeom prst="rect">
            <a:avLst/>
          </a:prstGeom>
          <a:noFill/>
          <a:ln>
            <a:noFill/>
          </a:ln>
        </p:spPr>
        <p:style>
          <a:lnRef idx="2">
            <a:schemeClr val="dk1">
              <a:shade val="50000"/>
            </a:schemeClr>
          </a:lnRef>
          <a:fillRef idx="1">
            <a:schemeClr val="dk1"/>
          </a:fillRef>
          <a:effectRef idx="0">
            <a:schemeClr val="dk1"/>
          </a:effectRef>
          <a:fontRef idx="none"/>
        </p:style>
        <p:txBody>
          <a:bodyPr lIns="0" tIns="0" rIns="0" bIns="0" numCol="1" spcCol="720000" anchor="ctr" anchorCtr="0">
            <a:normAutofit/>
          </a:bodyPr>
          <a:lstStyle>
            <a:lvl1pPr marL="0" marR="0" indent="0" algn="l" defTabSz="685800" rtl="0" eaLnBrk="1" fontAlgn="auto" latinLnBrk="0" hangingPunct="1">
              <a:lnSpc>
                <a:spcPct val="90000"/>
              </a:lnSpc>
              <a:spcBef>
                <a:spcPts val="750"/>
              </a:spcBef>
              <a:spcAft>
                <a:spcPts val="0"/>
              </a:spcAft>
              <a:buClrTx/>
              <a:buSzTx/>
              <a:buFont typeface="Arial"/>
              <a:buNone/>
              <a:tabLst/>
              <a:defRPr lang="da-DK" sz="2800" smtClean="0">
                <a:effectLst/>
              </a:defRPr>
            </a:lvl1pPr>
          </a:lstStyle>
          <a:p>
            <a:pPr marL="0" marR="0" lvl="0" indent="0" algn="l" defTabSz="685800" rtl="0" eaLnBrk="1" fontAlgn="auto" latinLnBrk="0" hangingPunct="1">
              <a:lnSpc>
                <a:spcPct val="90000"/>
              </a:lnSpc>
              <a:spcBef>
                <a:spcPts val="750"/>
              </a:spcBef>
              <a:spcAft>
                <a:spcPts val="0"/>
              </a:spcAft>
              <a:buClrTx/>
              <a:buSzTx/>
              <a:buFont typeface="Arial"/>
              <a:buNone/>
              <a:tabLst/>
              <a:defRPr/>
            </a:pPr>
            <a:r>
              <a:rPr lang="da-DK" sz="1000" dirty="0">
                <a:effectLst/>
                <a:latin typeface="Verdana" panose="020B0604030504040204" pitchFamily="34" charset="0"/>
                <a:ea typeface="Calibri" panose="020F0502020204030204" pitchFamily="34" charset="0"/>
                <a:cs typeface="Times New Roman" panose="02020603050405020304" pitchFamily="18" charset="0"/>
              </a:rPr>
              <a:t>Fortæl kort om jer selv med fokus om jeres erfaringer og forventninger til kurset</a:t>
            </a:r>
          </a:p>
          <a:p>
            <a:pPr lvl="0"/>
            <a:endParaRPr lang="en-US" dirty="0"/>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50670" y="6275672"/>
            <a:ext cx="1282269" cy="582328"/>
          </a:xfrm>
          <a:prstGeom prst="rect">
            <a:avLst/>
          </a:prstGeom>
        </p:spPr>
      </p:pic>
    </p:spTree>
    <p:extLst>
      <p:ext uri="{BB962C8B-B14F-4D97-AF65-F5344CB8AC3E}">
        <p14:creationId xmlns:p14="http://schemas.microsoft.com/office/powerpoint/2010/main" val="122414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ECD173-D0CC-F045-B2E8-BDC195081493}"/>
              </a:ext>
            </a:extLst>
          </p:cNvPr>
          <p:cNvSpPr>
            <a:spLocks noGrp="1"/>
          </p:cNvSpPr>
          <p:nvPr>
            <p:ph type="ctrTitle"/>
          </p:nvPr>
        </p:nvSpPr>
        <p:spPr>
          <a:xfrm>
            <a:off x="1143000" y="1122363"/>
            <a:ext cx="6858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0DEC6210-F886-0544-B260-178907491A1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92E9BCF6-6AFF-CA4F-9E1D-EF2B1C812195}"/>
              </a:ext>
            </a:extLst>
          </p:cNvPr>
          <p:cNvSpPr>
            <a:spLocks noGrp="1"/>
          </p:cNvSpPr>
          <p:nvPr>
            <p:ph type="dt" sz="half" idx="10"/>
          </p:nvPr>
        </p:nvSpPr>
        <p:spPr/>
        <p:txBody>
          <a:bodyPr/>
          <a:lstStyle/>
          <a:p>
            <a:fld id="{A71ABD95-D985-C146-B225-93B08EDF8C95}" type="datetimeFigureOut">
              <a:rPr lang="da-DK" smtClean="0"/>
              <a:t>11-09-2025</a:t>
            </a:fld>
            <a:endParaRPr lang="da-DK"/>
          </a:p>
        </p:txBody>
      </p:sp>
      <p:sp>
        <p:nvSpPr>
          <p:cNvPr id="5" name="Pladsholder til sidefod 4">
            <a:extLst>
              <a:ext uri="{FF2B5EF4-FFF2-40B4-BE49-F238E27FC236}">
                <a16:creationId xmlns:a16="http://schemas.microsoft.com/office/drawing/2014/main" id="{DFE26E5A-6B58-6640-87BA-AC0EB1D929A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DF422C1-ED8E-CD44-A829-48FCCBB61F32}"/>
              </a:ext>
            </a:extLst>
          </p:cNvPr>
          <p:cNvSpPr>
            <a:spLocks noGrp="1"/>
          </p:cNvSpPr>
          <p:nvPr>
            <p:ph type="sldNum" sz="quarter" idx="12"/>
          </p:nvPr>
        </p:nvSpPr>
        <p:spPr/>
        <p:txBody>
          <a:bodyPr/>
          <a:lstStyle/>
          <a:p>
            <a:fld id="{FE4A533C-7919-3B49-A802-8F9E340BF15E}" type="slidenum">
              <a:rPr lang="da-DK" smtClean="0"/>
              <a:t>‹nr.›</a:t>
            </a:fld>
            <a:endParaRPr lang="da-DK"/>
          </a:p>
        </p:txBody>
      </p:sp>
    </p:spTree>
    <p:extLst>
      <p:ext uri="{BB962C8B-B14F-4D97-AF65-F5344CB8AC3E}">
        <p14:creationId xmlns:p14="http://schemas.microsoft.com/office/powerpoint/2010/main" val="1809671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5740E1-95E2-2C43-A88E-4C35C03A25A4}"/>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69769202-F757-E444-9F3B-99843D7A99E1}"/>
              </a:ext>
            </a:extLst>
          </p:cNvPr>
          <p:cNvSpPr>
            <a:spLocks noGrp="1"/>
          </p:cNvSpPr>
          <p:nvPr>
            <p:ph idx="1"/>
          </p:nvPr>
        </p:nvSpPr>
        <p:spPr/>
        <p:txBody>
          <a:bodyPr/>
          <a:lstStyle/>
          <a:p>
            <a:r>
              <a:rPr lang="da-DK"/>
              <a:t>Rediger teksttypografien i masteren
Andet niveau
Tredje niveau
Fjerde niveau
Femte niveau</a:t>
            </a:r>
          </a:p>
        </p:txBody>
      </p:sp>
      <p:sp>
        <p:nvSpPr>
          <p:cNvPr id="4" name="Pladsholder til dato 3">
            <a:extLst>
              <a:ext uri="{FF2B5EF4-FFF2-40B4-BE49-F238E27FC236}">
                <a16:creationId xmlns:a16="http://schemas.microsoft.com/office/drawing/2014/main" id="{A34C1299-6A37-3442-9882-5D6E7681492E}"/>
              </a:ext>
            </a:extLst>
          </p:cNvPr>
          <p:cNvSpPr>
            <a:spLocks noGrp="1"/>
          </p:cNvSpPr>
          <p:nvPr>
            <p:ph type="dt" sz="half" idx="10"/>
          </p:nvPr>
        </p:nvSpPr>
        <p:spPr/>
        <p:txBody>
          <a:bodyPr/>
          <a:lstStyle/>
          <a:p>
            <a:fld id="{A71ABD95-D985-C146-B225-93B08EDF8C95}" type="datetimeFigureOut">
              <a:rPr lang="da-DK" smtClean="0"/>
              <a:t>11-09-2025</a:t>
            </a:fld>
            <a:endParaRPr lang="da-DK"/>
          </a:p>
        </p:txBody>
      </p:sp>
      <p:sp>
        <p:nvSpPr>
          <p:cNvPr id="5" name="Pladsholder til sidefod 4">
            <a:extLst>
              <a:ext uri="{FF2B5EF4-FFF2-40B4-BE49-F238E27FC236}">
                <a16:creationId xmlns:a16="http://schemas.microsoft.com/office/drawing/2014/main" id="{ACFFEDAC-6B75-FF44-B3DD-CEB1873BF40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AA3A522-472B-8C42-B2BF-0BA0522A932C}"/>
              </a:ext>
            </a:extLst>
          </p:cNvPr>
          <p:cNvSpPr>
            <a:spLocks noGrp="1"/>
          </p:cNvSpPr>
          <p:nvPr>
            <p:ph type="sldNum" sz="quarter" idx="12"/>
          </p:nvPr>
        </p:nvSpPr>
        <p:spPr/>
        <p:txBody>
          <a:bodyPr/>
          <a:lstStyle/>
          <a:p>
            <a:fld id="{FE4A533C-7919-3B49-A802-8F9E340BF15E}" type="slidenum">
              <a:rPr lang="da-DK" smtClean="0"/>
              <a:t>‹nr.›</a:t>
            </a:fld>
            <a:endParaRPr lang="da-DK"/>
          </a:p>
        </p:txBody>
      </p:sp>
    </p:spTree>
    <p:extLst>
      <p:ext uri="{BB962C8B-B14F-4D97-AF65-F5344CB8AC3E}">
        <p14:creationId xmlns:p14="http://schemas.microsoft.com/office/powerpoint/2010/main" val="3770021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hyperlink" Target="../../../STEP%206%20:..:%20Tilretninger/Power%20Point/PUF_PP_Standard.png"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hyperlink" Target="../../../STEP%206%20:..:%20Tilretninger/Power%20Point/PUF_PP_Standard2.png" TargetMode="Externa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theme" Target="../theme/theme3.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 Type="http://schemas.openxmlformats.org/officeDocument/2006/relationships/slideLayout" Target="../slideLayouts/slideLayout40.xml"/><Relationship Id="rId21" Type="http://schemas.openxmlformats.org/officeDocument/2006/relationships/theme" Target="../theme/theme4.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image" Target="../media/image2.png"/><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hyperlink" Target="../../../STEP%206%20:..:%20Tilretninger/Power%20Point/PUF_PP_Standard2.png"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8" name="Text Placeholder 11"/>
          <p:cNvSpPr txBox="1">
            <a:spLocks/>
          </p:cNvSpPr>
          <p:nvPr userDrawn="1"/>
        </p:nvSpPr>
        <p:spPr>
          <a:xfrm>
            <a:off x="1728193" y="2713038"/>
            <a:ext cx="5687615" cy="1431925"/>
          </a:xfrm>
          <a:prstGeom prst="rect">
            <a:avLst/>
          </a:prstGeom>
          <a:noFill/>
          <a:ln w="12700" cap="flat" cmpd="sng" algn="ctr">
            <a:noFill/>
            <a:prstDash val="solid"/>
            <a:miter lim="800000"/>
          </a:ln>
        </p:spPr>
        <p:style>
          <a:lnRef idx="2">
            <a:schemeClr val="dk1">
              <a:shade val="50000"/>
            </a:schemeClr>
          </a:lnRef>
          <a:fillRef idx="1">
            <a:schemeClr val="dk1"/>
          </a:fillRef>
          <a:effectRef idx="0">
            <a:schemeClr val="dk1"/>
          </a:effectRef>
          <a:fontRef idx="none"/>
        </p:style>
        <p:txBody>
          <a:bodyPr lIns="0" tIns="0" rIns="0" bIns="0" anchor="ctr" anchorCtr="0">
            <a:normAutofit/>
          </a:bodyPr>
          <a:lstStyle>
            <a:lvl1pPr marL="0" indent="0" algn="l" defTabSz="914400" rtl="0" eaLnBrk="1" latinLnBrk="0" hangingPunct="1">
              <a:lnSpc>
                <a:spcPct val="90000"/>
              </a:lnSpc>
              <a:spcBef>
                <a:spcPts val="1000"/>
              </a:spcBef>
              <a:buFont typeface="Arial"/>
              <a:buNone/>
              <a:defRPr sz="2800" b="1" i="0" kern="1200">
                <a:solidFill>
                  <a:schemeClr val="bg1"/>
                </a:solidFill>
                <a:latin typeface="Myriad Pro" charset="0"/>
                <a:ea typeface="Myriad Pro" charset="0"/>
                <a:cs typeface="Myriad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3000" b="1" i="0" kern="1200" dirty="0">
                <a:solidFill>
                  <a:schemeClr val="bg1"/>
                </a:solidFill>
                <a:effectLst/>
                <a:latin typeface="Myriad Pro" charset="0"/>
                <a:ea typeface="Myriad Pro" charset="0"/>
                <a:cs typeface="Myriad Pro" charset="0"/>
              </a:rPr>
              <a:t>SÅDAN PÅVIRKER I </a:t>
            </a:r>
            <a:br>
              <a:rPr lang="en-US" sz="3000" b="1" i="0" kern="1200" dirty="0">
                <a:solidFill>
                  <a:schemeClr val="bg1"/>
                </a:solidFill>
                <a:effectLst/>
                <a:latin typeface="Myriad Pro" charset="0"/>
                <a:ea typeface="Myriad Pro" charset="0"/>
                <a:cs typeface="Myriad Pro" charset="0"/>
              </a:rPr>
            </a:br>
            <a:r>
              <a:rPr lang="en-US" sz="3000" b="1" i="0" kern="1200" dirty="0">
                <a:solidFill>
                  <a:schemeClr val="bg1"/>
                </a:solidFill>
                <a:effectLst/>
                <a:latin typeface="Myriad Pro" charset="0"/>
                <a:ea typeface="Myriad Pro" charset="0"/>
                <a:cs typeface="Myriad Pro" charset="0"/>
              </a:rPr>
              <a:t>HOLDNINGER OG KULTUR</a:t>
            </a:r>
          </a:p>
        </p:txBody>
      </p:sp>
      <p:pic>
        <p:nvPicPr>
          <p:cNvPr id="2" name="Picture 1">
            <a:hlinkClick r:id="rId9" action="ppaction://hlinkfile"/>
          </p:cNvPr>
          <p:cNvPicPr>
            <a:picLocks noChangeAspect="1"/>
          </p:cNvPicPr>
          <p:nvPr userDrawn="1"/>
        </p:nvPicPr>
        <p:blipFill>
          <a:blip r:embed="rId1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userDrawn="1"/>
        </p:nvSpPr>
        <p:spPr>
          <a:xfrm>
            <a:off x="1240403" y="2951946"/>
            <a:ext cx="6655242" cy="954107"/>
          </a:xfrm>
          <a:prstGeom prst="rect">
            <a:avLst/>
          </a:prstGeom>
          <a:noFill/>
        </p:spPr>
        <p:txBody>
          <a:bodyPr wrap="square" rtlCol="0">
            <a:spAutoFit/>
          </a:bodyPr>
          <a:lstStyle/>
          <a:p>
            <a:pPr algn="ctr"/>
            <a:r>
              <a:rPr lang="en-US" sz="2800" b="1" kern="1200" dirty="0">
                <a:solidFill>
                  <a:schemeClr val="bg1"/>
                </a:solidFill>
                <a:effectLst/>
                <a:latin typeface="+mn-lt"/>
                <a:ea typeface="+mn-ea"/>
                <a:cs typeface="+mn-cs"/>
              </a:rPr>
              <a:t>VELKOMMEN TIL </a:t>
            </a:r>
          </a:p>
          <a:p>
            <a:pPr algn="ctr"/>
            <a:r>
              <a:rPr lang="en-US" sz="2800" b="1" kern="1200" dirty="0">
                <a:solidFill>
                  <a:schemeClr val="bg1"/>
                </a:solidFill>
                <a:effectLst/>
                <a:latin typeface="+mn-lt"/>
                <a:ea typeface="+mn-ea"/>
                <a:cs typeface="+mn-cs"/>
              </a:rPr>
              <a:t>UDDANNELSEN</a:t>
            </a:r>
          </a:p>
        </p:txBody>
      </p:sp>
    </p:spTree>
    <p:extLst>
      <p:ext uri="{BB962C8B-B14F-4D97-AF65-F5344CB8AC3E}">
        <p14:creationId xmlns:p14="http://schemas.microsoft.com/office/powerpoint/2010/main" val="33338371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6" r:id="rId6"/>
    <p:sldLayoutId id="2147483705" r:id="rId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F782167D-1383-6946-A709-438FBF622407}"/>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AEF41366-829A-1243-ACB8-25DC7F28522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r>
              <a:rPr lang="da-DK" dirty="0"/>
              <a:t>Rediger teksttypografien i masteren
Andet niveau
Tredje niveau
Fjerde niveau
Femte niveau</a:t>
            </a:r>
          </a:p>
        </p:txBody>
      </p:sp>
      <p:sp>
        <p:nvSpPr>
          <p:cNvPr id="4" name="Pladsholder til dato 3">
            <a:extLst>
              <a:ext uri="{FF2B5EF4-FFF2-40B4-BE49-F238E27FC236}">
                <a16:creationId xmlns:a16="http://schemas.microsoft.com/office/drawing/2014/main" id="{C117BBE0-92A1-E842-9A91-77CF45EAF45F}"/>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1ABD95-D985-C146-B225-93B08EDF8C95}" type="datetimeFigureOut">
              <a:rPr lang="da-DK" smtClean="0"/>
              <a:t>11-09-2025</a:t>
            </a:fld>
            <a:endParaRPr lang="da-DK"/>
          </a:p>
        </p:txBody>
      </p:sp>
      <p:sp>
        <p:nvSpPr>
          <p:cNvPr id="5" name="Pladsholder til sidefod 4">
            <a:extLst>
              <a:ext uri="{FF2B5EF4-FFF2-40B4-BE49-F238E27FC236}">
                <a16:creationId xmlns:a16="http://schemas.microsoft.com/office/drawing/2014/main" id="{E45DDF6A-D37D-964D-AED8-A97C30613B12}"/>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798873E6-B5B2-1341-BCC6-50177B786ABA}"/>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4A533C-7919-3B49-A802-8F9E340BF15E}" type="slidenum">
              <a:rPr lang="da-DK" smtClean="0"/>
              <a:t>‹nr.›</a:t>
            </a:fld>
            <a:endParaRPr lang="da-DK"/>
          </a:p>
        </p:txBody>
      </p:sp>
    </p:spTree>
    <p:extLst>
      <p:ext uri="{BB962C8B-B14F-4D97-AF65-F5344CB8AC3E}">
        <p14:creationId xmlns:p14="http://schemas.microsoft.com/office/powerpoint/2010/main" val="57856014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1">
            <a:hlinkClick r:id="rId21" action="ppaction://hlinkfile"/>
          </p:cNvPr>
          <p:cNvPicPr>
            <a:picLocks noChangeAspect="1"/>
          </p:cNvPicPr>
          <p:nvPr userDrawn="1"/>
        </p:nvPicPr>
        <p:blipFill>
          <a:blip r:embed="rId2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8" name="Rectangle 2"/>
          <p:cNvSpPr>
            <a:spLocks noGrp="1" noChangeArrowheads="1"/>
          </p:cNvSpPr>
          <p:nvPr>
            <p:ph type="title"/>
          </p:nvPr>
        </p:nvSpPr>
        <p:spPr bwMode="auto">
          <a:xfrm>
            <a:off x="413149" y="1484784"/>
            <a:ext cx="8371320" cy="431800"/>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bodyPr>
          <a:lstStyle/>
          <a:p>
            <a:pPr lvl="0"/>
            <a:r>
              <a:rPr lang="da-DK" dirty="0"/>
              <a:t>Klik for at redigere titeltypografi i masteren</a:t>
            </a:r>
          </a:p>
        </p:txBody>
      </p:sp>
      <p:sp>
        <p:nvSpPr>
          <p:cNvPr id="19" name="Rectangle 3"/>
          <p:cNvSpPr>
            <a:spLocks noGrp="1" noChangeArrowheads="1"/>
          </p:cNvSpPr>
          <p:nvPr>
            <p:ph type="body" idx="1"/>
          </p:nvPr>
        </p:nvSpPr>
        <p:spPr bwMode="auto">
          <a:xfrm>
            <a:off x="413149" y="2061910"/>
            <a:ext cx="8371321" cy="423089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p>
            <a:pPr lvl="0"/>
            <a:r>
              <a:rPr lang="da-DK" dirty="0"/>
              <a:t>Klik for at redigere teksttypografierne i masteren</a:t>
            </a:r>
          </a:p>
          <a:p>
            <a:pPr lvl="1"/>
            <a:endParaRPr lang="da-DK" dirty="0"/>
          </a:p>
        </p:txBody>
      </p:sp>
      <p:sp>
        <p:nvSpPr>
          <p:cNvPr id="25" name="Tekstfelt 24"/>
          <p:cNvSpPr txBox="1"/>
          <p:nvPr userDrawn="1"/>
        </p:nvSpPr>
        <p:spPr>
          <a:xfrm>
            <a:off x="4950042" y="6292800"/>
            <a:ext cx="1793230" cy="230832"/>
          </a:xfrm>
          <a:prstGeom prst="rect">
            <a:avLst/>
          </a:prstGeom>
          <a:noFill/>
        </p:spPr>
        <p:txBody>
          <a:bodyPr wrap="square" rtlCol="0">
            <a:spAutoFit/>
          </a:bodyPr>
          <a:lstStyle/>
          <a:p>
            <a:pPr algn="l"/>
            <a:r>
              <a:rPr lang="da-DK" sz="900" b="1" dirty="0">
                <a:solidFill>
                  <a:schemeClr val="bg1"/>
                </a:solidFill>
                <a:latin typeface="+mj-lt"/>
              </a:rPr>
              <a:t>Handlekraft: </a:t>
            </a:r>
            <a:r>
              <a:rPr lang="da-DK" sz="900" dirty="0">
                <a:solidFill>
                  <a:schemeClr val="bg1"/>
                </a:solidFill>
                <a:latin typeface="+mn-lt"/>
              </a:rPr>
              <a:t>Vi får det til at ske</a:t>
            </a:r>
          </a:p>
        </p:txBody>
      </p:sp>
      <p:sp>
        <p:nvSpPr>
          <p:cNvPr id="2" name="Tekstfelt 1"/>
          <p:cNvSpPr txBox="1"/>
          <p:nvPr userDrawn="1"/>
        </p:nvSpPr>
        <p:spPr>
          <a:xfrm>
            <a:off x="8010999" y="6292800"/>
            <a:ext cx="702078" cy="230832"/>
          </a:xfrm>
          <a:prstGeom prst="rect">
            <a:avLst/>
          </a:prstGeom>
          <a:noFill/>
        </p:spPr>
        <p:txBody>
          <a:bodyPr wrap="square" rtlCol="0">
            <a:spAutoFit/>
          </a:bodyPr>
          <a:lstStyle/>
          <a:p>
            <a:pPr algn="r"/>
            <a:fld id="{0198BB49-A0B4-4DEE-A4B6-9D1DA05534CE}" type="slidenum">
              <a:rPr lang="da-DK" sz="900" b="1" smtClean="0">
                <a:solidFill>
                  <a:schemeClr val="bg1"/>
                </a:solidFill>
                <a:latin typeface="+mn-lt"/>
              </a:rPr>
              <a:pPr algn="r"/>
              <a:t>‹nr.›</a:t>
            </a:fld>
            <a:endParaRPr lang="da-DK" sz="900" b="1" dirty="0">
              <a:solidFill>
                <a:schemeClr val="bg1"/>
              </a:solidFill>
              <a:latin typeface="+mn-lt"/>
            </a:endParaRPr>
          </a:p>
        </p:txBody>
      </p:sp>
    </p:spTree>
    <p:extLst>
      <p:ext uri="{BB962C8B-B14F-4D97-AF65-F5344CB8AC3E}">
        <p14:creationId xmlns:p14="http://schemas.microsoft.com/office/powerpoint/2010/main" val="413923007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Lst>
  <p:hf hdr="0" ftr="0" dt="0"/>
  <p:txStyles>
    <p:titleStyle>
      <a:lvl1pPr algn="l" rtl="0" eaLnBrk="1" fontAlgn="base" hangingPunct="1">
        <a:spcBef>
          <a:spcPct val="0"/>
        </a:spcBef>
        <a:spcAft>
          <a:spcPct val="0"/>
        </a:spcAft>
        <a:defRPr sz="1500" b="1">
          <a:solidFill>
            <a:schemeClr val="tx1"/>
          </a:solidFill>
          <a:latin typeface="+mj-lt"/>
          <a:ea typeface="+mj-ea"/>
          <a:cs typeface="Arial" pitchFamily="34" charset="0"/>
        </a:defRPr>
      </a:lvl1pPr>
      <a:lvl2pPr algn="l" rtl="0" eaLnBrk="1" fontAlgn="base" hangingPunct="1">
        <a:spcBef>
          <a:spcPct val="0"/>
        </a:spcBef>
        <a:spcAft>
          <a:spcPct val="0"/>
        </a:spcAft>
        <a:defRPr sz="1500">
          <a:solidFill>
            <a:schemeClr val="tx2"/>
          </a:solidFill>
          <a:latin typeface="Verdana" pitchFamily="34" charset="0"/>
        </a:defRPr>
      </a:lvl2pPr>
      <a:lvl3pPr algn="l" rtl="0" eaLnBrk="1" fontAlgn="base" hangingPunct="1">
        <a:spcBef>
          <a:spcPct val="0"/>
        </a:spcBef>
        <a:spcAft>
          <a:spcPct val="0"/>
        </a:spcAft>
        <a:defRPr sz="1500">
          <a:solidFill>
            <a:schemeClr val="tx2"/>
          </a:solidFill>
          <a:latin typeface="Verdana" pitchFamily="34" charset="0"/>
        </a:defRPr>
      </a:lvl3pPr>
      <a:lvl4pPr algn="l" rtl="0" eaLnBrk="1" fontAlgn="base" hangingPunct="1">
        <a:spcBef>
          <a:spcPct val="0"/>
        </a:spcBef>
        <a:spcAft>
          <a:spcPct val="0"/>
        </a:spcAft>
        <a:defRPr sz="1500">
          <a:solidFill>
            <a:schemeClr val="tx2"/>
          </a:solidFill>
          <a:latin typeface="Verdana" pitchFamily="34" charset="0"/>
        </a:defRPr>
      </a:lvl4pPr>
      <a:lvl5pPr algn="l" rtl="0" eaLnBrk="1" fontAlgn="base" hangingPunct="1">
        <a:spcBef>
          <a:spcPct val="0"/>
        </a:spcBef>
        <a:spcAft>
          <a:spcPct val="0"/>
        </a:spcAft>
        <a:defRPr sz="1500">
          <a:solidFill>
            <a:schemeClr val="tx2"/>
          </a:solidFill>
          <a:latin typeface="Verdana" pitchFamily="34" charset="0"/>
        </a:defRPr>
      </a:lvl5pPr>
      <a:lvl6pPr marL="342900" algn="l" rtl="0" eaLnBrk="1" fontAlgn="base" hangingPunct="1">
        <a:spcBef>
          <a:spcPct val="0"/>
        </a:spcBef>
        <a:spcAft>
          <a:spcPct val="0"/>
        </a:spcAft>
        <a:defRPr sz="1500">
          <a:solidFill>
            <a:schemeClr val="tx2"/>
          </a:solidFill>
          <a:latin typeface="Verdana" pitchFamily="34" charset="0"/>
        </a:defRPr>
      </a:lvl6pPr>
      <a:lvl7pPr marL="685800" algn="l" rtl="0" eaLnBrk="1" fontAlgn="base" hangingPunct="1">
        <a:spcBef>
          <a:spcPct val="0"/>
        </a:spcBef>
        <a:spcAft>
          <a:spcPct val="0"/>
        </a:spcAft>
        <a:defRPr sz="1500">
          <a:solidFill>
            <a:schemeClr val="tx2"/>
          </a:solidFill>
          <a:latin typeface="Verdana" pitchFamily="34" charset="0"/>
        </a:defRPr>
      </a:lvl7pPr>
      <a:lvl8pPr marL="1028700" algn="l" rtl="0" eaLnBrk="1" fontAlgn="base" hangingPunct="1">
        <a:spcBef>
          <a:spcPct val="0"/>
        </a:spcBef>
        <a:spcAft>
          <a:spcPct val="0"/>
        </a:spcAft>
        <a:defRPr sz="1500">
          <a:solidFill>
            <a:schemeClr val="tx2"/>
          </a:solidFill>
          <a:latin typeface="Verdana" pitchFamily="34" charset="0"/>
        </a:defRPr>
      </a:lvl8pPr>
      <a:lvl9pPr marL="1371600" algn="l" rtl="0" eaLnBrk="1" fontAlgn="base" hangingPunct="1">
        <a:spcBef>
          <a:spcPct val="0"/>
        </a:spcBef>
        <a:spcAft>
          <a:spcPct val="0"/>
        </a:spcAft>
        <a:defRPr sz="1500">
          <a:solidFill>
            <a:schemeClr val="tx2"/>
          </a:solidFill>
          <a:latin typeface="Verdana" pitchFamily="34" charset="0"/>
        </a:defRPr>
      </a:lvl9pPr>
    </p:titleStyle>
    <p:bodyStyle>
      <a:lvl1pPr marL="0" indent="0" algn="l" rtl="0" eaLnBrk="1" fontAlgn="base" hangingPunct="1">
        <a:spcBef>
          <a:spcPct val="20000"/>
        </a:spcBef>
        <a:spcAft>
          <a:spcPct val="0"/>
        </a:spcAft>
        <a:buFont typeface="Symbol" pitchFamily="18" charset="2"/>
        <a:buNone/>
        <a:defRPr sz="1350">
          <a:solidFill>
            <a:schemeClr val="tx1"/>
          </a:solidFill>
          <a:latin typeface="+mn-lt"/>
          <a:ea typeface="+mn-ea"/>
          <a:cs typeface="Arial" pitchFamily="34" charset="0"/>
        </a:defRPr>
      </a:lvl1pPr>
      <a:lvl2pPr marL="0" marR="0" indent="0" algn="l" defTabSz="685800" rtl="0" eaLnBrk="1" fontAlgn="base" latinLnBrk="0" hangingPunct="1">
        <a:lnSpc>
          <a:spcPct val="100000"/>
        </a:lnSpc>
        <a:spcBef>
          <a:spcPct val="20000"/>
        </a:spcBef>
        <a:spcAft>
          <a:spcPct val="0"/>
        </a:spcAft>
        <a:buClrTx/>
        <a:buSzPct val="120000"/>
        <a:buFont typeface="Arial" panose="020B0604020202020204" pitchFamily="34" charset="0"/>
        <a:buNone/>
        <a:tabLst/>
        <a:defRPr sz="1200">
          <a:solidFill>
            <a:schemeClr val="tx1"/>
          </a:solidFill>
          <a:latin typeface="+mn-lt"/>
          <a:cs typeface="Arial" pitchFamily="34" charset="0"/>
        </a:defRPr>
      </a:lvl2pPr>
      <a:lvl3pPr marL="607500" indent="-202500" algn="l" rtl="0" eaLnBrk="1" fontAlgn="base" hangingPunct="1">
        <a:spcBef>
          <a:spcPct val="20000"/>
        </a:spcBef>
        <a:spcAft>
          <a:spcPct val="0"/>
        </a:spcAft>
        <a:buFont typeface="Symbol" pitchFamily="18" charset="2"/>
        <a:buChar char="-"/>
        <a:defRPr sz="1050">
          <a:solidFill>
            <a:schemeClr val="tx1"/>
          </a:solidFill>
          <a:latin typeface="Arial" pitchFamily="34" charset="0"/>
          <a:cs typeface="Arial" pitchFamily="34" charset="0"/>
        </a:defRPr>
      </a:lvl3pPr>
      <a:lvl4pPr marL="810000" indent="-172800" algn="l" rtl="0" eaLnBrk="1" fontAlgn="base" hangingPunct="1">
        <a:spcBef>
          <a:spcPct val="20000"/>
        </a:spcBef>
        <a:spcAft>
          <a:spcPct val="0"/>
        </a:spcAft>
        <a:buFont typeface="Symbol" pitchFamily="18" charset="2"/>
        <a:buChar char="-"/>
        <a:defRPr sz="900">
          <a:solidFill>
            <a:schemeClr val="tx1"/>
          </a:solidFill>
          <a:latin typeface="Arial" pitchFamily="34" charset="0"/>
          <a:cs typeface="Arial" pitchFamily="34" charset="0"/>
        </a:defRPr>
      </a:lvl4pPr>
      <a:lvl5pPr marL="1012500" indent="-172800" algn="l" rtl="0" eaLnBrk="1" fontAlgn="base" hangingPunct="1">
        <a:spcBef>
          <a:spcPct val="20000"/>
        </a:spcBef>
        <a:spcAft>
          <a:spcPct val="0"/>
        </a:spcAft>
        <a:buFont typeface="Symbol" pitchFamily="18" charset="2"/>
        <a:buChar char="-"/>
        <a:defRPr sz="750">
          <a:solidFill>
            <a:schemeClr val="tx1"/>
          </a:solidFill>
          <a:latin typeface="Arial" pitchFamily="34" charset="0"/>
          <a:cs typeface="Arial" pitchFamily="34" charset="0"/>
        </a:defRPr>
      </a:lvl5pPr>
      <a:lvl6pPr marL="1885950" indent="-171450" algn="l" rtl="0" eaLnBrk="1" fontAlgn="base" hangingPunct="1">
        <a:spcBef>
          <a:spcPct val="20000"/>
        </a:spcBef>
        <a:spcAft>
          <a:spcPct val="0"/>
        </a:spcAft>
        <a:buFont typeface="Symbol" pitchFamily="18" charset="2"/>
        <a:buChar char="-"/>
        <a:defRPr sz="1500">
          <a:solidFill>
            <a:schemeClr val="tx1"/>
          </a:solidFill>
          <a:latin typeface="+mn-lt"/>
        </a:defRPr>
      </a:lvl6pPr>
      <a:lvl7pPr marL="2228850" indent="-171450" algn="l" rtl="0" eaLnBrk="1" fontAlgn="base" hangingPunct="1">
        <a:spcBef>
          <a:spcPct val="20000"/>
        </a:spcBef>
        <a:spcAft>
          <a:spcPct val="0"/>
        </a:spcAft>
        <a:buFont typeface="Symbol" pitchFamily="18" charset="2"/>
        <a:buChar char="-"/>
        <a:defRPr sz="1500">
          <a:solidFill>
            <a:schemeClr val="tx1"/>
          </a:solidFill>
          <a:latin typeface="+mn-lt"/>
        </a:defRPr>
      </a:lvl7pPr>
      <a:lvl8pPr marL="2571750" indent="-171450" algn="l" rtl="0" eaLnBrk="1" fontAlgn="base" hangingPunct="1">
        <a:spcBef>
          <a:spcPct val="20000"/>
        </a:spcBef>
        <a:spcAft>
          <a:spcPct val="0"/>
        </a:spcAft>
        <a:buFont typeface="Symbol" pitchFamily="18" charset="2"/>
        <a:buChar char="-"/>
        <a:defRPr sz="1500">
          <a:solidFill>
            <a:schemeClr val="tx1"/>
          </a:solidFill>
          <a:latin typeface="+mn-lt"/>
        </a:defRPr>
      </a:lvl8pPr>
      <a:lvl9pPr marL="2914650" indent="-171450" algn="l" rtl="0" eaLnBrk="1" fontAlgn="base" hangingPunct="1">
        <a:spcBef>
          <a:spcPct val="20000"/>
        </a:spcBef>
        <a:spcAft>
          <a:spcPct val="0"/>
        </a:spcAft>
        <a:buFont typeface="Symbol" pitchFamily="18" charset="2"/>
        <a:buChar char="-"/>
        <a:defRPr sz="1500">
          <a:solidFill>
            <a:schemeClr val="tx1"/>
          </a:solidFill>
          <a:latin typeface="+mn-lt"/>
        </a:defRPr>
      </a:lvl9pPr>
    </p:bodyStyle>
    <p:other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1">
            <a:hlinkClick r:id="rId22" action="ppaction://hlinkfile"/>
          </p:cNvPr>
          <p:cNvPicPr>
            <a:picLocks noChangeAspect="1"/>
          </p:cNvPicPr>
          <p:nvPr userDrawn="1"/>
        </p:nvPicPr>
        <p:blipFill>
          <a:blip r:embed="rId2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8" name="Rectangle 2"/>
          <p:cNvSpPr>
            <a:spLocks noGrp="1" noChangeArrowheads="1"/>
          </p:cNvSpPr>
          <p:nvPr>
            <p:ph type="title"/>
          </p:nvPr>
        </p:nvSpPr>
        <p:spPr bwMode="auto">
          <a:xfrm>
            <a:off x="413149" y="1484784"/>
            <a:ext cx="8371320" cy="431800"/>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bodyPr>
          <a:lstStyle/>
          <a:p>
            <a:pPr lvl="0"/>
            <a:r>
              <a:rPr lang="da-DK" dirty="0"/>
              <a:t>Klik for at redigere titeltypografi i masteren</a:t>
            </a:r>
          </a:p>
        </p:txBody>
      </p:sp>
      <p:sp>
        <p:nvSpPr>
          <p:cNvPr id="19" name="Rectangle 3"/>
          <p:cNvSpPr>
            <a:spLocks noGrp="1" noChangeArrowheads="1"/>
          </p:cNvSpPr>
          <p:nvPr>
            <p:ph type="body" idx="1"/>
          </p:nvPr>
        </p:nvSpPr>
        <p:spPr bwMode="auto">
          <a:xfrm>
            <a:off x="413149" y="2061910"/>
            <a:ext cx="8371321" cy="423089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p>
            <a:pPr lvl="0"/>
            <a:r>
              <a:rPr lang="da-DK" dirty="0"/>
              <a:t>Klik for at redigere teksttypografierne i masteren</a:t>
            </a:r>
          </a:p>
          <a:p>
            <a:pPr lvl="1"/>
            <a:endParaRPr lang="da-DK" dirty="0"/>
          </a:p>
        </p:txBody>
      </p:sp>
      <p:sp>
        <p:nvSpPr>
          <p:cNvPr id="25" name="Tekstfelt 24"/>
          <p:cNvSpPr txBox="1"/>
          <p:nvPr userDrawn="1"/>
        </p:nvSpPr>
        <p:spPr>
          <a:xfrm>
            <a:off x="4950042" y="6292800"/>
            <a:ext cx="1793230" cy="230832"/>
          </a:xfrm>
          <a:prstGeom prst="rect">
            <a:avLst/>
          </a:prstGeom>
          <a:noFill/>
        </p:spPr>
        <p:txBody>
          <a:bodyPr wrap="square" rtlCol="0">
            <a:spAutoFit/>
          </a:bodyPr>
          <a:lstStyle/>
          <a:p>
            <a:pPr algn="l"/>
            <a:r>
              <a:rPr lang="da-DK" sz="900" b="1" dirty="0">
                <a:solidFill>
                  <a:schemeClr val="bg1"/>
                </a:solidFill>
                <a:latin typeface="+mj-lt"/>
              </a:rPr>
              <a:t>Handlekraft: </a:t>
            </a:r>
            <a:r>
              <a:rPr lang="da-DK" sz="900" dirty="0">
                <a:solidFill>
                  <a:schemeClr val="bg1"/>
                </a:solidFill>
                <a:latin typeface="+mn-lt"/>
              </a:rPr>
              <a:t>Vi får det til at ske</a:t>
            </a:r>
          </a:p>
        </p:txBody>
      </p:sp>
      <p:sp>
        <p:nvSpPr>
          <p:cNvPr id="2" name="Tekstfelt 1"/>
          <p:cNvSpPr txBox="1"/>
          <p:nvPr userDrawn="1"/>
        </p:nvSpPr>
        <p:spPr>
          <a:xfrm>
            <a:off x="8010999" y="6292800"/>
            <a:ext cx="702078" cy="230832"/>
          </a:xfrm>
          <a:prstGeom prst="rect">
            <a:avLst/>
          </a:prstGeom>
          <a:noFill/>
        </p:spPr>
        <p:txBody>
          <a:bodyPr wrap="square" rtlCol="0">
            <a:spAutoFit/>
          </a:bodyPr>
          <a:lstStyle/>
          <a:p>
            <a:pPr algn="r"/>
            <a:fld id="{0198BB49-A0B4-4DEE-A4B6-9D1DA05534CE}" type="slidenum">
              <a:rPr lang="da-DK" sz="900" b="1" smtClean="0">
                <a:solidFill>
                  <a:schemeClr val="bg1"/>
                </a:solidFill>
                <a:latin typeface="+mn-lt"/>
              </a:rPr>
              <a:pPr algn="r"/>
              <a:t>‹nr.›</a:t>
            </a:fld>
            <a:endParaRPr lang="da-DK" sz="900" b="1" dirty="0">
              <a:solidFill>
                <a:schemeClr val="bg1"/>
              </a:solidFill>
              <a:latin typeface="+mn-lt"/>
            </a:endParaRPr>
          </a:p>
        </p:txBody>
      </p:sp>
    </p:spTree>
    <p:extLst>
      <p:ext uri="{BB962C8B-B14F-4D97-AF65-F5344CB8AC3E}">
        <p14:creationId xmlns:p14="http://schemas.microsoft.com/office/powerpoint/2010/main" val="206749937"/>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Lst>
  <p:hf hdr="0" ftr="0" dt="0"/>
  <p:txStyles>
    <p:titleStyle>
      <a:lvl1pPr algn="l" rtl="0" eaLnBrk="1" fontAlgn="base" hangingPunct="1">
        <a:spcBef>
          <a:spcPct val="0"/>
        </a:spcBef>
        <a:spcAft>
          <a:spcPct val="0"/>
        </a:spcAft>
        <a:defRPr sz="1500" b="1">
          <a:solidFill>
            <a:schemeClr val="tx1"/>
          </a:solidFill>
          <a:latin typeface="+mj-lt"/>
          <a:ea typeface="+mj-ea"/>
          <a:cs typeface="Arial" pitchFamily="34" charset="0"/>
        </a:defRPr>
      </a:lvl1pPr>
      <a:lvl2pPr algn="l" rtl="0" eaLnBrk="1" fontAlgn="base" hangingPunct="1">
        <a:spcBef>
          <a:spcPct val="0"/>
        </a:spcBef>
        <a:spcAft>
          <a:spcPct val="0"/>
        </a:spcAft>
        <a:defRPr sz="1500">
          <a:solidFill>
            <a:schemeClr val="tx2"/>
          </a:solidFill>
          <a:latin typeface="Verdana" pitchFamily="34" charset="0"/>
        </a:defRPr>
      </a:lvl2pPr>
      <a:lvl3pPr algn="l" rtl="0" eaLnBrk="1" fontAlgn="base" hangingPunct="1">
        <a:spcBef>
          <a:spcPct val="0"/>
        </a:spcBef>
        <a:spcAft>
          <a:spcPct val="0"/>
        </a:spcAft>
        <a:defRPr sz="1500">
          <a:solidFill>
            <a:schemeClr val="tx2"/>
          </a:solidFill>
          <a:latin typeface="Verdana" pitchFamily="34" charset="0"/>
        </a:defRPr>
      </a:lvl3pPr>
      <a:lvl4pPr algn="l" rtl="0" eaLnBrk="1" fontAlgn="base" hangingPunct="1">
        <a:spcBef>
          <a:spcPct val="0"/>
        </a:spcBef>
        <a:spcAft>
          <a:spcPct val="0"/>
        </a:spcAft>
        <a:defRPr sz="1500">
          <a:solidFill>
            <a:schemeClr val="tx2"/>
          </a:solidFill>
          <a:latin typeface="Verdana" pitchFamily="34" charset="0"/>
        </a:defRPr>
      </a:lvl4pPr>
      <a:lvl5pPr algn="l" rtl="0" eaLnBrk="1" fontAlgn="base" hangingPunct="1">
        <a:spcBef>
          <a:spcPct val="0"/>
        </a:spcBef>
        <a:spcAft>
          <a:spcPct val="0"/>
        </a:spcAft>
        <a:defRPr sz="1500">
          <a:solidFill>
            <a:schemeClr val="tx2"/>
          </a:solidFill>
          <a:latin typeface="Verdana" pitchFamily="34" charset="0"/>
        </a:defRPr>
      </a:lvl5pPr>
      <a:lvl6pPr marL="342900" algn="l" rtl="0" eaLnBrk="1" fontAlgn="base" hangingPunct="1">
        <a:spcBef>
          <a:spcPct val="0"/>
        </a:spcBef>
        <a:spcAft>
          <a:spcPct val="0"/>
        </a:spcAft>
        <a:defRPr sz="1500">
          <a:solidFill>
            <a:schemeClr val="tx2"/>
          </a:solidFill>
          <a:latin typeface="Verdana" pitchFamily="34" charset="0"/>
        </a:defRPr>
      </a:lvl6pPr>
      <a:lvl7pPr marL="685800" algn="l" rtl="0" eaLnBrk="1" fontAlgn="base" hangingPunct="1">
        <a:spcBef>
          <a:spcPct val="0"/>
        </a:spcBef>
        <a:spcAft>
          <a:spcPct val="0"/>
        </a:spcAft>
        <a:defRPr sz="1500">
          <a:solidFill>
            <a:schemeClr val="tx2"/>
          </a:solidFill>
          <a:latin typeface="Verdana" pitchFamily="34" charset="0"/>
        </a:defRPr>
      </a:lvl7pPr>
      <a:lvl8pPr marL="1028700" algn="l" rtl="0" eaLnBrk="1" fontAlgn="base" hangingPunct="1">
        <a:spcBef>
          <a:spcPct val="0"/>
        </a:spcBef>
        <a:spcAft>
          <a:spcPct val="0"/>
        </a:spcAft>
        <a:defRPr sz="1500">
          <a:solidFill>
            <a:schemeClr val="tx2"/>
          </a:solidFill>
          <a:latin typeface="Verdana" pitchFamily="34" charset="0"/>
        </a:defRPr>
      </a:lvl8pPr>
      <a:lvl9pPr marL="1371600" algn="l" rtl="0" eaLnBrk="1" fontAlgn="base" hangingPunct="1">
        <a:spcBef>
          <a:spcPct val="0"/>
        </a:spcBef>
        <a:spcAft>
          <a:spcPct val="0"/>
        </a:spcAft>
        <a:defRPr sz="1500">
          <a:solidFill>
            <a:schemeClr val="tx2"/>
          </a:solidFill>
          <a:latin typeface="Verdana" pitchFamily="34" charset="0"/>
        </a:defRPr>
      </a:lvl9pPr>
    </p:titleStyle>
    <p:bodyStyle>
      <a:lvl1pPr marL="0" indent="0" algn="l" rtl="0" eaLnBrk="1" fontAlgn="base" hangingPunct="1">
        <a:spcBef>
          <a:spcPct val="20000"/>
        </a:spcBef>
        <a:spcAft>
          <a:spcPct val="0"/>
        </a:spcAft>
        <a:buFont typeface="Symbol" pitchFamily="18" charset="2"/>
        <a:buNone/>
        <a:defRPr sz="1350">
          <a:solidFill>
            <a:schemeClr val="tx1"/>
          </a:solidFill>
          <a:latin typeface="+mn-lt"/>
          <a:ea typeface="+mn-ea"/>
          <a:cs typeface="Arial" pitchFamily="34" charset="0"/>
        </a:defRPr>
      </a:lvl1pPr>
      <a:lvl2pPr marL="0" marR="0" indent="0" algn="l" defTabSz="685800" rtl="0" eaLnBrk="1" fontAlgn="base" latinLnBrk="0" hangingPunct="1">
        <a:lnSpc>
          <a:spcPct val="100000"/>
        </a:lnSpc>
        <a:spcBef>
          <a:spcPct val="20000"/>
        </a:spcBef>
        <a:spcAft>
          <a:spcPct val="0"/>
        </a:spcAft>
        <a:buClrTx/>
        <a:buSzPct val="120000"/>
        <a:buFont typeface="Arial" panose="020B0604020202020204" pitchFamily="34" charset="0"/>
        <a:buNone/>
        <a:tabLst/>
        <a:defRPr sz="1200">
          <a:solidFill>
            <a:schemeClr val="tx1"/>
          </a:solidFill>
          <a:latin typeface="+mn-lt"/>
          <a:cs typeface="Arial" pitchFamily="34" charset="0"/>
        </a:defRPr>
      </a:lvl2pPr>
      <a:lvl3pPr marL="607500" indent="-202500" algn="l" rtl="0" eaLnBrk="1" fontAlgn="base" hangingPunct="1">
        <a:spcBef>
          <a:spcPct val="20000"/>
        </a:spcBef>
        <a:spcAft>
          <a:spcPct val="0"/>
        </a:spcAft>
        <a:buFont typeface="Symbol" pitchFamily="18" charset="2"/>
        <a:buChar char="-"/>
        <a:defRPr sz="1050">
          <a:solidFill>
            <a:schemeClr val="tx1"/>
          </a:solidFill>
          <a:latin typeface="Arial" pitchFamily="34" charset="0"/>
          <a:cs typeface="Arial" pitchFamily="34" charset="0"/>
        </a:defRPr>
      </a:lvl3pPr>
      <a:lvl4pPr marL="810000" indent="-172800" algn="l" rtl="0" eaLnBrk="1" fontAlgn="base" hangingPunct="1">
        <a:spcBef>
          <a:spcPct val="20000"/>
        </a:spcBef>
        <a:spcAft>
          <a:spcPct val="0"/>
        </a:spcAft>
        <a:buFont typeface="Symbol" pitchFamily="18" charset="2"/>
        <a:buChar char="-"/>
        <a:defRPr sz="900">
          <a:solidFill>
            <a:schemeClr val="tx1"/>
          </a:solidFill>
          <a:latin typeface="Arial" pitchFamily="34" charset="0"/>
          <a:cs typeface="Arial" pitchFamily="34" charset="0"/>
        </a:defRPr>
      </a:lvl4pPr>
      <a:lvl5pPr marL="1012500" indent="-172800" algn="l" rtl="0" eaLnBrk="1" fontAlgn="base" hangingPunct="1">
        <a:spcBef>
          <a:spcPct val="20000"/>
        </a:spcBef>
        <a:spcAft>
          <a:spcPct val="0"/>
        </a:spcAft>
        <a:buFont typeface="Symbol" pitchFamily="18" charset="2"/>
        <a:buChar char="-"/>
        <a:defRPr sz="750">
          <a:solidFill>
            <a:schemeClr val="tx1"/>
          </a:solidFill>
          <a:latin typeface="Arial" pitchFamily="34" charset="0"/>
          <a:cs typeface="Arial" pitchFamily="34" charset="0"/>
        </a:defRPr>
      </a:lvl5pPr>
      <a:lvl6pPr marL="1885950" indent="-171450" algn="l" rtl="0" eaLnBrk="1" fontAlgn="base" hangingPunct="1">
        <a:spcBef>
          <a:spcPct val="20000"/>
        </a:spcBef>
        <a:spcAft>
          <a:spcPct val="0"/>
        </a:spcAft>
        <a:buFont typeface="Symbol" pitchFamily="18" charset="2"/>
        <a:buChar char="-"/>
        <a:defRPr sz="1500">
          <a:solidFill>
            <a:schemeClr val="tx1"/>
          </a:solidFill>
          <a:latin typeface="+mn-lt"/>
        </a:defRPr>
      </a:lvl6pPr>
      <a:lvl7pPr marL="2228850" indent="-171450" algn="l" rtl="0" eaLnBrk="1" fontAlgn="base" hangingPunct="1">
        <a:spcBef>
          <a:spcPct val="20000"/>
        </a:spcBef>
        <a:spcAft>
          <a:spcPct val="0"/>
        </a:spcAft>
        <a:buFont typeface="Symbol" pitchFamily="18" charset="2"/>
        <a:buChar char="-"/>
        <a:defRPr sz="1500">
          <a:solidFill>
            <a:schemeClr val="tx1"/>
          </a:solidFill>
          <a:latin typeface="+mn-lt"/>
        </a:defRPr>
      </a:lvl7pPr>
      <a:lvl8pPr marL="2571750" indent="-171450" algn="l" rtl="0" eaLnBrk="1" fontAlgn="base" hangingPunct="1">
        <a:spcBef>
          <a:spcPct val="20000"/>
        </a:spcBef>
        <a:spcAft>
          <a:spcPct val="0"/>
        </a:spcAft>
        <a:buFont typeface="Symbol" pitchFamily="18" charset="2"/>
        <a:buChar char="-"/>
        <a:defRPr sz="1500">
          <a:solidFill>
            <a:schemeClr val="tx1"/>
          </a:solidFill>
          <a:latin typeface="+mn-lt"/>
        </a:defRPr>
      </a:lvl8pPr>
      <a:lvl9pPr marL="2914650" indent="-171450" algn="l" rtl="0" eaLnBrk="1" fontAlgn="base" hangingPunct="1">
        <a:spcBef>
          <a:spcPct val="20000"/>
        </a:spcBef>
        <a:spcAft>
          <a:spcPct val="0"/>
        </a:spcAft>
        <a:buFont typeface="Symbol" pitchFamily="18" charset="2"/>
        <a:buChar char="-"/>
        <a:defRPr sz="1500">
          <a:solidFill>
            <a:schemeClr val="tx1"/>
          </a:solidFill>
          <a:latin typeface="+mn-lt"/>
        </a:defRPr>
      </a:lvl9pPr>
    </p:bodyStyle>
    <p:other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9.png"/><Relationship Id="rId7"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52.png"/><Relationship Id="rId5" Type="http://schemas.openxmlformats.org/officeDocument/2006/relationships/diagramLayout" Target="../diagrams/layout1.xml"/><Relationship Id="rId10" Type="http://schemas.openxmlformats.org/officeDocument/2006/relationships/image" Target="../media/image51.png"/><Relationship Id="rId4" Type="http://schemas.openxmlformats.org/officeDocument/2006/relationships/diagramData" Target="../diagrams/data1.xml"/><Relationship Id="rId9"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hyperlink" Target="https://mitarbejdsmiljo.dk/artikler/taenk-hvis-din-kollega-var-en-robot?utm_campaign=T%C3%A6nk%20hvis%20din%20kollega%20var%20en%20robot%20|%20Sund%20adf%C3%A6rd%20skal%20st%C3%B8ttes%20organisatorisk%20%20|%20Deltag%20i%20julekalender&amp;utm_medium=newsletter&amp;utm_source=Nyhedsbrevet%20Arbejdsmilj%C3%B8"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80.png"/><Relationship Id="rId13" Type="http://schemas.microsoft.com/office/2017/06/relationships/model3d" Target="../media/model3d4.glb"/><Relationship Id="rId18" Type="http://schemas.openxmlformats.org/officeDocument/2006/relationships/image" Target="../media/image85.png"/><Relationship Id="rId3" Type="http://schemas.openxmlformats.org/officeDocument/2006/relationships/hyperlink" Target="https://at.dk/regler/love-eu-forordninger/arbejdsmiljoe-2062-sam/" TargetMode="External"/><Relationship Id="rId7" Type="http://schemas.microsoft.com/office/2017/06/relationships/model3d" Target="../media/model3d1.glb"/><Relationship Id="rId12" Type="http://schemas.openxmlformats.org/officeDocument/2006/relationships/image" Target="../media/image82.png"/><Relationship Id="rId17" Type="http://schemas.openxmlformats.org/officeDocument/2006/relationships/hyperlink" Target="mailto:https://aabenraa.dk/media/v4ed01ao/delpolitik-for-forebyggelse-af-fysisk-og-psykisk-vold-og-kraenkende-handlinger.pdf" TargetMode="External"/><Relationship Id="rId2" Type="http://schemas.openxmlformats.org/officeDocument/2006/relationships/notesSlide" Target="../notesSlides/notesSlide23.xml"/><Relationship Id="rId16"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79.png"/><Relationship Id="rId11" Type="http://schemas.microsoft.com/office/2017/06/relationships/model3d" Target="../media/model3d3.glb"/><Relationship Id="rId5" Type="http://schemas.openxmlformats.org/officeDocument/2006/relationships/image" Target="../media/image78.png"/><Relationship Id="rId15" Type="http://schemas.openxmlformats.org/officeDocument/2006/relationships/hyperlink" Target="mailto:https://medarbejderportalen.aabenraa.dk/media/fh5jp3h1/420148-17_v1_lokalaftale-om-medindflydelse-og-medbestemmelse-2018pdf.pdf" TargetMode="External"/><Relationship Id="rId10" Type="http://schemas.openxmlformats.org/officeDocument/2006/relationships/image" Target="../media/image81.png"/><Relationship Id="rId4" Type="http://schemas.openxmlformats.org/officeDocument/2006/relationships/image" Target="../media/image77.png"/><Relationship Id="rId9" Type="http://schemas.microsoft.com/office/2017/06/relationships/model3d" Target="../media/model3d2.glb"/><Relationship Id="rId14" Type="http://schemas.openxmlformats.org/officeDocument/2006/relationships/image" Target="../media/image83.png"/></Relationships>
</file>

<file path=ppt/slides/_rels/slide29.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6.png"/><Relationship Id="rId7" Type="http://schemas.openxmlformats.org/officeDocument/2006/relationships/hyperlink" Target="mailto:https://medarbejderportalen.aabenraa.dk/media/fh5jp3h1/420148-17_v1_lokalaftale-om-medindflydelse-og-medbestemmelse-2018pdf.pdf"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88.png"/><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9.png"/><Relationship Id="rId7" Type="http://schemas.openxmlformats.org/officeDocument/2006/relationships/image" Target="../media/image9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mailto:https://view.officeapps.live.com/op/view.aspx?src=https%3A%2F%2Fmedarbejderportalen.aabenraa.dk%2Fmedia%2F1hqdsapp%2F146004-19_v1_bilag-5-opgavefordeling-for-med-og-arbejdsmiljoeorganisationen.docx&amp;wdOrigin=BROWSELINK" TargetMode="External"/><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hyperlink" Target="mailto:https://medarbejderportalen.aabenraa.dk/media/fh5jp3h1/420148-17_v1_lokalaftale-om-medindflydelse-og-medbestemmelse-2018pdf.pd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3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36.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37.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11.png"/><Relationship Id="rId4" Type="http://schemas.openxmlformats.org/officeDocument/2006/relationships/image" Target="../media/image110.png"/></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34.png"/><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png"/></Relationships>
</file>

<file path=ppt/slides/_rels/slide4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image" Target="../media/image19.png"/></Relationships>
</file>

<file path=ppt/slides/_rels/slide43.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23.svg"/><Relationship Id="rId5" Type="http://schemas.openxmlformats.org/officeDocument/2006/relationships/image" Target="../media/image122.png"/><Relationship Id="rId4" Type="http://schemas.openxmlformats.org/officeDocument/2006/relationships/image" Target="../media/image121.png"/><Relationship Id="rId9" Type="http://schemas.openxmlformats.org/officeDocument/2006/relationships/image" Target="../media/image126.png"/></Relationships>
</file>

<file path=ppt/slides/_rels/slide44.xml.rels><?xml version="1.0" encoding="UTF-8" standalone="yes"?>
<Relationships xmlns="http://schemas.openxmlformats.org/package/2006/relationships"><Relationship Id="rId3" Type="http://schemas.openxmlformats.org/officeDocument/2006/relationships/hyperlink" Target="https://medarbejderportalen.aabenraa.dk/med-og-arbejdsmiljoe/med-organisationen/find-dit-med-udvalg"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45.xml.rels><?xml version="1.0" encoding="UTF-8" standalone="yes"?>
<Relationships xmlns="http://schemas.openxmlformats.org/package/2006/relationships"><Relationship Id="rId8" Type="http://schemas.openxmlformats.org/officeDocument/2006/relationships/hyperlink" Target="mailto:https://medarbejderportalen.aabenraa.dk/media/fh5jp3h1/420148-17_v1_lokalaftale-om-medindflydelse-og-medbestemmelse-2018pdf.pdf" TargetMode="External"/><Relationship Id="rId3" Type="http://schemas.openxmlformats.org/officeDocument/2006/relationships/image" Target="../media/image131.png"/><Relationship Id="rId7" Type="http://schemas.openxmlformats.org/officeDocument/2006/relationships/image" Target="../media/image19.png"/><Relationship Id="rId2"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21.png"/><Relationship Id="rId9" Type="http://schemas.openxmlformats.org/officeDocument/2006/relationships/image" Target="../media/image84.png"/></Relationships>
</file>

<file path=ppt/slides/_rels/slide4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21.png"/><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136.png"/></Relationships>
</file>

<file path=ppt/slides/_rels/slide48.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6.png"/><Relationship Id="rId7" Type="http://schemas.openxmlformats.org/officeDocument/2006/relationships/image" Target="../media/image138.png"/><Relationship Id="rId2" Type="http://schemas.openxmlformats.org/officeDocument/2006/relationships/image" Target="../media/image131.png"/><Relationship Id="rId1" Type="http://schemas.openxmlformats.org/officeDocument/2006/relationships/slideLayout" Target="../slideLayouts/slideLayout33.xml"/><Relationship Id="rId6" Type="http://schemas.openxmlformats.org/officeDocument/2006/relationships/image" Target="../media/image78.png"/><Relationship Id="rId5" Type="http://schemas.openxmlformats.org/officeDocument/2006/relationships/image" Target="../media/image51.png"/><Relationship Id="rId10" Type="http://schemas.openxmlformats.org/officeDocument/2006/relationships/image" Target="../media/image141.png"/><Relationship Id="rId4" Type="http://schemas.openxmlformats.org/officeDocument/2006/relationships/image" Target="../media/image137.png"/><Relationship Id="rId9" Type="http://schemas.openxmlformats.org/officeDocument/2006/relationships/image" Target="../media/image140.png"/></Relationships>
</file>

<file path=ppt/slides/_rels/slide49.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143.png"/><Relationship Id="rId4" Type="http://schemas.openxmlformats.org/officeDocument/2006/relationships/image" Target="../media/image34.png"/></Relationships>
</file>

<file path=ppt/slides/_rels/slide5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4.png"/></Relationships>
</file>

<file path=ppt/slides/_rels/slide53.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48.jpeg"/><Relationship Id="rId7" Type="http://schemas.openxmlformats.org/officeDocument/2006/relationships/image" Target="../media/image137.png"/><Relationship Id="rId2" Type="http://schemas.openxmlformats.org/officeDocument/2006/relationships/image" Target="../media/image147.png"/><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media/image150.png"/><Relationship Id="rId10" Type="http://schemas.openxmlformats.org/officeDocument/2006/relationships/image" Target="../media/image136.png"/><Relationship Id="rId4" Type="http://schemas.openxmlformats.org/officeDocument/2006/relationships/image" Target="../media/image149.png"/><Relationship Id="rId9" Type="http://schemas.openxmlformats.org/officeDocument/2006/relationships/image" Target="../media/image121.png"/></Relationships>
</file>

<file path=ppt/slides/_rels/slide54.xml.rels><?xml version="1.0" encoding="UTF-8" standalone="yes"?>
<Relationships xmlns="http://schemas.openxmlformats.org/package/2006/relationships"><Relationship Id="rId3" Type="http://schemas.openxmlformats.org/officeDocument/2006/relationships/hyperlink" Target="https://www.youtube.com/watch?v=3wFXbuW9oVI"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53.png"/><Relationship Id="rId5" Type="http://schemas.openxmlformats.org/officeDocument/2006/relationships/hyperlink" Target="https://www.youtube.com/watch?v=ymXG2uKWG3A" TargetMode="External"/><Relationship Id="rId4" Type="http://schemas.openxmlformats.org/officeDocument/2006/relationships/image" Target="../media/image152.png"/></Relationships>
</file>

<file path=ppt/slides/_rels/slide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154.png"/><Relationship Id="rId5" Type="http://schemas.openxmlformats.org/officeDocument/2006/relationships/image" Target="../media/image34.png"/><Relationship Id="rId4" Type="http://schemas.openxmlformats.org/officeDocument/2006/relationships/image" Target="../media/image75.png"/></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156.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55.png"/><Relationship Id="rId5" Type="http://schemas.openxmlformats.org/officeDocument/2006/relationships/image" Target="../media/image65.png"/><Relationship Id="rId4" Type="http://schemas.openxmlformats.org/officeDocument/2006/relationships/image" Target="../media/image64.png"/></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4.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3.png"/></Relationships>
</file>

<file path=ppt/slides/_rels/slide60.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58.png"/></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159.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55.png"/><Relationship Id="rId5" Type="http://schemas.openxmlformats.org/officeDocument/2006/relationships/image" Target="../media/image65.png"/><Relationship Id="rId4" Type="http://schemas.openxmlformats.org/officeDocument/2006/relationships/image" Target="../media/image64.png"/></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www.who.int/news-room/fact-sheets/detail/musculoskeletal-conditions" TargetMode="External"/><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165.png"/><Relationship Id="rId4" Type="http://schemas.openxmlformats.org/officeDocument/2006/relationships/image" Target="../media/image164.png"/></Relationships>
</file>

<file path=ppt/slides/_rels/slide69.xml.rels><?xml version="1.0" encoding="UTF-8" standalone="yes"?>
<Relationships xmlns="http://schemas.openxmlformats.org/package/2006/relationships"><Relationship Id="rId2" Type="http://schemas.openxmlformats.org/officeDocument/2006/relationships/hyperlink" Target="https://www.linkedin.com/posts/nfadk_smil-det-smitter-og-det-g%C3%B8r-fork%C3%B8lelse-activity-7292791571568062464-IRYc/?rcm=ACoAAAL9PM4BO8N1vUO6as_QjeryNe13Y5pBbXU&amp;utm_medium=member_desktop&amp;utm_source=share"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7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67.png"/></Relationships>
</file>

<file path=ppt/slides/_rels/slide7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hyperlink" Target="mailto:https://www.bfa-i.dk/media/2l3opwi2/lovpligtige-eftersyn-web.pdf" TargetMode="External"/><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hyperlink" Target="https://www.bfa-i.dk/ulykker/maskiner-og-vaerktoejer/lovpligtige-eftersyn-af-maskiner-og-vaerktoejer" TargetMode="External"/><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7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75.png"/></Relationships>
</file>

<file path=ppt/slides/_rels/slide74.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78.png"/><Relationship Id="rId7" Type="http://schemas.openxmlformats.org/officeDocument/2006/relationships/image" Target="../media/image182.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79.png"/><Relationship Id="rId9" Type="http://schemas.openxmlformats.org/officeDocument/2006/relationships/image" Target="../media/image14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5.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png"/></Relationships>
</file>

<file path=ppt/slides/_rels/slide8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8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4.png"/></Relationships>
</file>

<file path=ppt/slides/_rels/slide8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kstfelt 1"/>
          <p:cNvSpPr txBox="1"/>
          <p:nvPr/>
        </p:nvSpPr>
        <p:spPr>
          <a:xfrm>
            <a:off x="2177934" y="2726575"/>
            <a:ext cx="4962699" cy="1415772"/>
          </a:xfrm>
          <a:prstGeom prst="rect">
            <a:avLst/>
          </a:prstGeom>
          <a:solidFill>
            <a:srgbClr val="5173B1"/>
          </a:solidFill>
        </p:spPr>
        <p:txBody>
          <a:bodyPr wrap="square" rtlCol="0">
            <a:spAutoFit/>
          </a:bodyPr>
          <a:lstStyle/>
          <a:p>
            <a:pPr algn="ctr"/>
            <a:r>
              <a:rPr lang="da-DK" sz="2400" dirty="0">
                <a:solidFill>
                  <a:schemeClr val="bg1"/>
                </a:solidFill>
                <a:latin typeface="Arial" panose="020B0604020202020204" pitchFamily="34" charset="0"/>
                <a:ea typeface="Verdana" panose="020B0604030504040204" pitchFamily="34" charset="0"/>
                <a:cs typeface="Arial" panose="020B0604020202020204" pitchFamily="34" charset="0"/>
              </a:rPr>
              <a:t>VELKOMMEN TIL</a:t>
            </a:r>
          </a:p>
          <a:p>
            <a:pPr algn="ctr"/>
            <a:r>
              <a:rPr lang="da-DK" sz="1400" dirty="0">
                <a:solidFill>
                  <a:schemeClr val="bg1"/>
                </a:solidFill>
                <a:latin typeface="Arial" panose="020B0604020202020204" pitchFamily="34" charset="0"/>
                <a:ea typeface="Verdana" panose="020B0604030504040204" pitchFamily="34" charset="0"/>
                <a:cs typeface="Arial" panose="020B0604020202020204" pitchFamily="34" charset="0"/>
              </a:rPr>
              <a:t>DEN LOVPLIGTIGE</a:t>
            </a:r>
            <a:r>
              <a:rPr lang="da-DK" sz="2400" dirty="0">
                <a:solidFill>
                  <a:schemeClr val="bg1"/>
                </a:solidFill>
                <a:latin typeface="Arial" panose="020B0604020202020204" pitchFamily="34" charset="0"/>
                <a:ea typeface="Verdana" panose="020B0604030504040204" pitchFamily="34" charset="0"/>
                <a:cs typeface="Arial" panose="020B0604020202020204" pitchFamily="34" charset="0"/>
              </a:rPr>
              <a:t> ARBEJDSMILJØUDDANNELSE</a:t>
            </a:r>
          </a:p>
          <a:p>
            <a:pPr algn="ctr"/>
            <a:r>
              <a:rPr lang="da-DK" sz="1400" b="1" i="1" dirty="0">
                <a:solidFill>
                  <a:srgbClr val="FFFFFF"/>
                </a:solidFill>
                <a:latin typeface="Arial" panose="020B0604020202020204" pitchFamily="34" charset="0"/>
                <a:ea typeface="Verdana" panose="020B0604030504040204" pitchFamily="34" charset="0"/>
                <a:cs typeface="Arial" panose="020B0604020202020204" pitchFamily="34" charset="0"/>
              </a:rPr>
              <a:t>(GRUNDUDDANNELSE)</a:t>
            </a:r>
          </a:p>
        </p:txBody>
      </p:sp>
    </p:spTree>
    <p:extLst>
      <p:ext uri="{BB962C8B-B14F-4D97-AF65-F5344CB8AC3E}">
        <p14:creationId xmlns:p14="http://schemas.microsoft.com/office/powerpoint/2010/main" val="185502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9C334ACA-A959-4E42-BC58-C79B43443152}"/>
              </a:ext>
            </a:extLst>
          </p:cNvPr>
          <p:cNvSpPr>
            <a:spLocks noGrp="1"/>
          </p:cNvSpPr>
          <p:nvPr>
            <p:ph type="body" sz="quarter" idx="10"/>
          </p:nvPr>
        </p:nvSpPr>
        <p:spPr/>
        <p:txBody>
          <a:bodyPr/>
          <a:lstStyle/>
          <a:p>
            <a:r>
              <a:rPr lang="da-DK" dirty="0">
                <a:latin typeface="Verdana" panose="020B0604030504040204" pitchFamily="34" charset="0"/>
                <a:ea typeface="Verdana" panose="020B0604030504040204" pitchFamily="34" charset="0"/>
                <a:cs typeface="Verdana" panose="020B0604030504040204" pitchFamily="34" charset="0"/>
              </a:rPr>
              <a:t>Undervisningsmaterialer</a:t>
            </a:r>
          </a:p>
        </p:txBody>
      </p:sp>
      <p:sp>
        <p:nvSpPr>
          <p:cNvPr id="16" name="Tekstfelt 15"/>
          <p:cNvSpPr txBox="1"/>
          <p:nvPr/>
        </p:nvSpPr>
        <p:spPr>
          <a:xfrm>
            <a:off x="245594" y="4610696"/>
            <a:ext cx="1835092" cy="307777"/>
          </a:xfrm>
          <a:prstGeom prst="rect">
            <a:avLst/>
          </a:prstGeom>
          <a:noFill/>
        </p:spPr>
        <p:txBody>
          <a:bodyPr wrap="square" rtlCol="0">
            <a:spAutoFit/>
          </a:bodyPr>
          <a:lstStyle/>
          <a:p>
            <a:pPr algn="ctr"/>
            <a:r>
              <a:rPr lang="da-DK" sz="1400" dirty="0">
                <a:latin typeface="Verdana" panose="020B0604030504040204" pitchFamily="34" charset="0"/>
                <a:ea typeface="Verdana" panose="020B0604030504040204" pitchFamily="34" charset="0"/>
                <a:cs typeface="Verdana" panose="020B0604030504040204" pitchFamily="34" charset="0"/>
              </a:rPr>
              <a:t>Lokal MED-aftale</a:t>
            </a:r>
          </a:p>
        </p:txBody>
      </p:sp>
      <p:sp>
        <p:nvSpPr>
          <p:cNvPr id="18" name="Rektangel 17"/>
          <p:cNvSpPr/>
          <p:nvPr/>
        </p:nvSpPr>
        <p:spPr>
          <a:xfrm>
            <a:off x="3974117" y="1314421"/>
            <a:ext cx="2608406" cy="307777"/>
          </a:xfrm>
          <a:prstGeom prst="rect">
            <a:avLst/>
          </a:prstGeom>
        </p:spPr>
        <p:txBody>
          <a:bodyPr wrap="none">
            <a:spAutoFit/>
          </a:bodyPr>
          <a:lstStyle/>
          <a:p>
            <a:r>
              <a:rPr lang="da-DK" sz="1400" dirty="0">
                <a:latin typeface="Verdana" panose="020B0604030504040204" pitchFamily="34" charset="0"/>
                <a:ea typeface="Verdana" panose="020B0604030504040204" pitchFamily="34" charset="0"/>
                <a:cs typeface="Verdana" panose="020B0604030504040204" pitchFamily="34" charset="0"/>
              </a:rPr>
              <a:t>MED- og arbejdsmiljøsiden</a:t>
            </a:r>
          </a:p>
        </p:txBody>
      </p:sp>
      <p:pic>
        <p:nvPicPr>
          <p:cNvPr id="11" name="Billede 10">
            <a:extLst>
              <a:ext uri="{FF2B5EF4-FFF2-40B4-BE49-F238E27FC236}">
                <a16:creationId xmlns:a16="http://schemas.microsoft.com/office/drawing/2014/main" id="{C743ADBC-D457-BE5F-7CE3-569173BDE548}"/>
              </a:ext>
            </a:extLst>
          </p:cNvPr>
          <p:cNvPicPr>
            <a:picLocks noChangeAspect="1"/>
          </p:cNvPicPr>
          <p:nvPr/>
        </p:nvPicPr>
        <p:blipFill>
          <a:blip r:embed="rId3"/>
          <a:stretch>
            <a:fillRect/>
          </a:stretch>
        </p:blipFill>
        <p:spPr>
          <a:xfrm>
            <a:off x="3413890" y="4447728"/>
            <a:ext cx="2026758" cy="2357914"/>
          </a:xfrm>
          <a:prstGeom prst="rect">
            <a:avLst/>
          </a:prstGeom>
        </p:spPr>
      </p:pic>
      <p:pic>
        <p:nvPicPr>
          <p:cNvPr id="20" name="Billede 19">
            <a:extLst>
              <a:ext uri="{FF2B5EF4-FFF2-40B4-BE49-F238E27FC236}">
                <a16:creationId xmlns:a16="http://schemas.microsoft.com/office/drawing/2014/main" id="{E5F00A71-8018-9379-218D-FF844D207819}"/>
              </a:ext>
            </a:extLst>
          </p:cNvPr>
          <p:cNvPicPr>
            <a:picLocks noChangeAspect="1"/>
          </p:cNvPicPr>
          <p:nvPr/>
        </p:nvPicPr>
        <p:blipFill>
          <a:blip r:embed="rId4"/>
          <a:stretch>
            <a:fillRect/>
          </a:stretch>
        </p:blipFill>
        <p:spPr>
          <a:xfrm>
            <a:off x="3750994" y="5620118"/>
            <a:ext cx="1352550" cy="219075"/>
          </a:xfrm>
          <a:prstGeom prst="rect">
            <a:avLst/>
          </a:prstGeom>
          <a:ln w="44450">
            <a:solidFill>
              <a:srgbClr val="C00000"/>
            </a:solidFill>
          </a:ln>
        </p:spPr>
      </p:pic>
      <p:pic>
        <p:nvPicPr>
          <p:cNvPr id="6" name="Billede 5">
            <a:extLst>
              <a:ext uri="{FF2B5EF4-FFF2-40B4-BE49-F238E27FC236}">
                <a16:creationId xmlns:a16="http://schemas.microsoft.com/office/drawing/2014/main" id="{09BB7CE5-1E40-1D20-BE88-CC494BC89F79}"/>
              </a:ext>
            </a:extLst>
          </p:cNvPr>
          <p:cNvPicPr>
            <a:picLocks noChangeAspect="1"/>
          </p:cNvPicPr>
          <p:nvPr/>
        </p:nvPicPr>
        <p:blipFill>
          <a:blip r:embed="rId5"/>
          <a:stretch>
            <a:fillRect/>
          </a:stretch>
        </p:blipFill>
        <p:spPr>
          <a:xfrm>
            <a:off x="1668480" y="1625401"/>
            <a:ext cx="7189427" cy="2634723"/>
          </a:xfrm>
          <a:prstGeom prst="rect">
            <a:avLst/>
          </a:prstGeom>
        </p:spPr>
      </p:pic>
      <p:pic>
        <p:nvPicPr>
          <p:cNvPr id="8" name="Billede 7">
            <a:extLst>
              <a:ext uri="{FF2B5EF4-FFF2-40B4-BE49-F238E27FC236}">
                <a16:creationId xmlns:a16="http://schemas.microsoft.com/office/drawing/2014/main" id="{8D2988EC-C2AA-51BC-AB10-0F51D5E552B8}"/>
              </a:ext>
            </a:extLst>
          </p:cNvPr>
          <p:cNvPicPr>
            <a:picLocks noChangeAspect="1"/>
          </p:cNvPicPr>
          <p:nvPr/>
        </p:nvPicPr>
        <p:blipFill>
          <a:blip r:embed="rId6"/>
          <a:stretch>
            <a:fillRect/>
          </a:stretch>
        </p:blipFill>
        <p:spPr>
          <a:xfrm>
            <a:off x="720551" y="4976842"/>
            <a:ext cx="885177" cy="1232925"/>
          </a:xfrm>
          <a:prstGeom prst="rect">
            <a:avLst/>
          </a:prstGeom>
        </p:spPr>
      </p:pic>
      <p:pic>
        <p:nvPicPr>
          <p:cNvPr id="4" name="Billede 3">
            <a:extLst>
              <a:ext uri="{FF2B5EF4-FFF2-40B4-BE49-F238E27FC236}">
                <a16:creationId xmlns:a16="http://schemas.microsoft.com/office/drawing/2014/main" id="{1629C067-CA65-5894-CA7F-4D3D04FF97D9}"/>
              </a:ext>
            </a:extLst>
          </p:cNvPr>
          <p:cNvPicPr>
            <a:picLocks noChangeAspect="1"/>
          </p:cNvPicPr>
          <p:nvPr/>
        </p:nvPicPr>
        <p:blipFill>
          <a:blip r:embed="rId7"/>
          <a:stretch>
            <a:fillRect/>
          </a:stretch>
        </p:blipFill>
        <p:spPr>
          <a:xfrm>
            <a:off x="6343631" y="4777729"/>
            <a:ext cx="2439796" cy="1684778"/>
          </a:xfrm>
          <a:prstGeom prst="rect">
            <a:avLst/>
          </a:prstGeom>
        </p:spPr>
      </p:pic>
      <p:pic>
        <p:nvPicPr>
          <p:cNvPr id="7" name="Billede 6">
            <a:extLst>
              <a:ext uri="{FF2B5EF4-FFF2-40B4-BE49-F238E27FC236}">
                <a16:creationId xmlns:a16="http://schemas.microsoft.com/office/drawing/2014/main" id="{180B64B4-28E7-B5E0-9441-68B4EBE3097C}"/>
              </a:ext>
            </a:extLst>
          </p:cNvPr>
          <p:cNvPicPr>
            <a:picLocks noChangeAspect="1"/>
          </p:cNvPicPr>
          <p:nvPr/>
        </p:nvPicPr>
        <p:blipFill>
          <a:blip r:embed="rId8"/>
          <a:stretch>
            <a:fillRect/>
          </a:stretch>
        </p:blipFill>
        <p:spPr>
          <a:xfrm rot="21315721">
            <a:off x="298566" y="1549880"/>
            <a:ext cx="1557128" cy="2092780"/>
          </a:xfrm>
          <a:prstGeom prst="rect">
            <a:avLst/>
          </a:prstGeom>
        </p:spPr>
      </p:pic>
      <p:pic>
        <p:nvPicPr>
          <p:cNvPr id="12" name="Billede 11">
            <a:extLst>
              <a:ext uri="{FF2B5EF4-FFF2-40B4-BE49-F238E27FC236}">
                <a16:creationId xmlns:a16="http://schemas.microsoft.com/office/drawing/2014/main" id="{60D96F3B-B935-FB3F-2A64-B1052B9B047E}"/>
              </a:ext>
            </a:extLst>
          </p:cNvPr>
          <p:cNvPicPr>
            <a:picLocks noChangeAspect="1"/>
          </p:cNvPicPr>
          <p:nvPr/>
        </p:nvPicPr>
        <p:blipFill>
          <a:blip r:embed="rId9"/>
          <a:stretch>
            <a:fillRect/>
          </a:stretch>
        </p:blipFill>
        <p:spPr>
          <a:xfrm>
            <a:off x="6331395" y="2525354"/>
            <a:ext cx="2099911" cy="1482707"/>
          </a:xfrm>
          <a:prstGeom prst="rect">
            <a:avLst/>
          </a:prstGeom>
        </p:spPr>
      </p:pic>
      <p:cxnSp>
        <p:nvCxnSpPr>
          <p:cNvPr id="14" name="Lige pilforbindelse 13">
            <a:extLst>
              <a:ext uri="{FF2B5EF4-FFF2-40B4-BE49-F238E27FC236}">
                <a16:creationId xmlns:a16="http://schemas.microsoft.com/office/drawing/2014/main" id="{92CF346B-99B9-1994-1E62-02B80323CF36}"/>
              </a:ext>
            </a:extLst>
          </p:cNvPr>
          <p:cNvCxnSpPr>
            <a:stCxn id="12" idx="1"/>
          </p:cNvCxnSpPr>
          <p:nvPr/>
        </p:nvCxnSpPr>
        <p:spPr>
          <a:xfrm flipH="1" flipV="1">
            <a:off x="4572000" y="2097741"/>
            <a:ext cx="1759395" cy="1168967"/>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588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ppt_x"/>
                                          </p:val>
                                        </p:tav>
                                        <p:tav tm="100000">
                                          <p:val>
                                            <p:strVal val="#ppt_x"/>
                                          </p:val>
                                        </p:tav>
                                      </p:tavLst>
                                    </p:anim>
                                    <p:anim calcmode="lin" valueType="num">
                                      <p:cBhvr additive="base">
                                        <p:cTn id="4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55AD3203-DD02-4319-3A0E-631A82ABC9C9}"/>
              </a:ext>
            </a:extLst>
          </p:cNvPr>
          <p:cNvSpPr/>
          <p:nvPr/>
        </p:nvSpPr>
        <p:spPr>
          <a:xfrm>
            <a:off x="5829300" y="1289784"/>
            <a:ext cx="3314700" cy="2952750"/>
          </a:xfrm>
          <a:prstGeom prst="rect">
            <a:avLst/>
          </a:prstGeom>
          <a:solidFill>
            <a:srgbClr val="FFE4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tekst 1">
            <a:extLst>
              <a:ext uri="{FF2B5EF4-FFF2-40B4-BE49-F238E27FC236}">
                <a16:creationId xmlns:a16="http://schemas.microsoft.com/office/drawing/2014/main" id="{F0493FB4-4D46-4681-48CC-8F489C6AD4B1}"/>
              </a:ext>
            </a:extLst>
          </p:cNvPr>
          <p:cNvSpPr>
            <a:spLocks noGrp="1"/>
          </p:cNvSpPr>
          <p:nvPr>
            <p:ph type="body" sz="quarter" idx="10"/>
          </p:nvPr>
        </p:nvSpPr>
        <p:spPr/>
        <p:txBody>
          <a:bodyPr>
            <a:normAutofit/>
          </a:bodyPr>
          <a:lstStyle/>
          <a:p>
            <a:r>
              <a:rPr lang="da-DK" sz="2400" dirty="0">
                <a:latin typeface="Arial" panose="020B0604020202020204" pitchFamily="34" charset="0"/>
                <a:cs typeface="Arial" panose="020B0604020202020204" pitchFamily="34" charset="0"/>
              </a:rPr>
              <a:t>Supplerende arbejdsmiljøuddannelse        </a:t>
            </a:r>
            <a:r>
              <a:rPr lang="da-DK" sz="1200" dirty="0">
                <a:latin typeface="Arial" panose="020B0604020202020204" pitchFamily="34" charset="0"/>
                <a:cs typeface="Arial" panose="020B0604020202020204" pitchFamily="34" charset="0"/>
              </a:rPr>
              <a:t>- Vedligeholdelse og udvikling af din arbejdsmiljøkompetence</a:t>
            </a:r>
          </a:p>
        </p:txBody>
      </p:sp>
      <p:pic>
        <p:nvPicPr>
          <p:cNvPr id="7" name="Billede 6">
            <a:extLst>
              <a:ext uri="{FF2B5EF4-FFF2-40B4-BE49-F238E27FC236}">
                <a16:creationId xmlns:a16="http://schemas.microsoft.com/office/drawing/2014/main" id="{D1913B22-3D3F-1F63-ACCD-9137E35B2DD8}"/>
              </a:ext>
            </a:extLst>
          </p:cNvPr>
          <p:cNvPicPr>
            <a:picLocks noChangeAspect="1"/>
          </p:cNvPicPr>
          <p:nvPr/>
        </p:nvPicPr>
        <p:blipFill>
          <a:blip r:embed="rId3"/>
          <a:stretch>
            <a:fillRect/>
          </a:stretch>
        </p:blipFill>
        <p:spPr>
          <a:xfrm>
            <a:off x="0" y="1289784"/>
            <a:ext cx="5829300" cy="2952750"/>
          </a:xfrm>
          <a:prstGeom prst="rect">
            <a:avLst/>
          </a:prstGeom>
        </p:spPr>
      </p:pic>
      <p:sp>
        <p:nvSpPr>
          <p:cNvPr id="8" name="Tekstfelt 7">
            <a:extLst>
              <a:ext uri="{FF2B5EF4-FFF2-40B4-BE49-F238E27FC236}">
                <a16:creationId xmlns:a16="http://schemas.microsoft.com/office/drawing/2014/main" id="{17534FBC-5107-65C6-7189-38044DAED318}"/>
              </a:ext>
            </a:extLst>
          </p:cNvPr>
          <p:cNvSpPr txBox="1"/>
          <p:nvPr/>
        </p:nvSpPr>
        <p:spPr>
          <a:xfrm>
            <a:off x="4942109" y="2834428"/>
            <a:ext cx="3817291" cy="461665"/>
          </a:xfrm>
          <a:prstGeom prst="rect">
            <a:avLst/>
          </a:prstGeom>
          <a:noFill/>
        </p:spPr>
        <p:txBody>
          <a:bodyPr wrap="square" rtlCol="0">
            <a:spAutoFit/>
          </a:bodyPr>
          <a:lstStyle/>
          <a:p>
            <a:pPr algn="ctr"/>
            <a:r>
              <a:rPr lang="da-DK" sz="2400" b="1" dirty="0">
                <a:latin typeface="Arial" panose="020B0604020202020204" pitchFamily="34" charset="0"/>
                <a:cs typeface="Arial" panose="020B0604020202020204" pitchFamily="34" charset="0"/>
              </a:rPr>
              <a:t>Arbejdsmiljøuge - uge 43</a:t>
            </a:r>
          </a:p>
        </p:txBody>
      </p:sp>
      <p:pic>
        <p:nvPicPr>
          <p:cNvPr id="6" name="Billede 5">
            <a:extLst>
              <a:ext uri="{FF2B5EF4-FFF2-40B4-BE49-F238E27FC236}">
                <a16:creationId xmlns:a16="http://schemas.microsoft.com/office/drawing/2014/main" id="{222A860D-0E76-28FF-B279-DD8179D44FC9}"/>
              </a:ext>
            </a:extLst>
          </p:cNvPr>
          <p:cNvPicPr>
            <a:picLocks noChangeAspect="1"/>
          </p:cNvPicPr>
          <p:nvPr/>
        </p:nvPicPr>
        <p:blipFill>
          <a:blip r:embed="rId4"/>
          <a:stretch>
            <a:fillRect/>
          </a:stretch>
        </p:blipFill>
        <p:spPr>
          <a:xfrm>
            <a:off x="818286" y="4237519"/>
            <a:ext cx="4000201" cy="2620479"/>
          </a:xfrm>
          <a:prstGeom prst="rect">
            <a:avLst/>
          </a:prstGeom>
        </p:spPr>
      </p:pic>
      <p:pic>
        <p:nvPicPr>
          <p:cNvPr id="10" name="Billede 9">
            <a:extLst>
              <a:ext uri="{FF2B5EF4-FFF2-40B4-BE49-F238E27FC236}">
                <a16:creationId xmlns:a16="http://schemas.microsoft.com/office/drawing/2014/main" id="{5C2C1768-1062-164D-537D-3CB3F4F8D067}"/>
              </a:ext>
            </a:extLst>
          </p:cNvPr>
          <p:cNvPicPr>
            <a:picLocks noChangeAspect="1"/>
          </p:cNvPicPr>
          <p:nvPr/>
        </p:nvPicPr>
        <p:blipFill>
          <a:blip r:embed="rId4"/>
          <a:srcRect r="79505"/>
          <a:stretch/>
        </p:blipFill>
        <p:spPr>
          <a:xfrm>
            <a:off x="1" y="4242534"/>
            <a:ext cx="818286" cy="2615464"/>
          </a:xfrm>
          <a:prstGeom prst="rect">
            <a:avLst/>
          </a:prstGeom>
        </p:spPr>
      </p:pic>
      <p:sp>
        <p:nvSpPr>
          <p:cNvPr id="11" name="Tekstfelt 10">
            <a:extLst>
              <a:ext uri="{FF2B5EF4-FFF2-40B4-BE49-F238E27FC236}">
                <a16:creationId xmlns:a16="http://schemas.microsoft.com/office/drawing/2014/main" id="{49B14223-E57B-EF59-8C38-6A6752D1C708}"/>
              </a:ext>
            </a:extLst>
          </p:cNvPr>
          <p:cNvSpPr txBox="1"/>
          <p:nvPr/>
        </p:nvSpPr>
        <p:spPr>
          <a:xfrm>
            <a:off x="-833921" y="4622078"/>
            <a:ext cx="3817291" cy="830997"/>
          </a:xfrm>
          <a:prstGeom prst="rect">
            <a:avLst/>
          </a:prstGeom>
          <a:noFill/>
        </p:spPr>
        <p:txBody>
          <a:bodyPr wrap="square" rtlCol="0">
            <a:spAutoFit/>
          </a:bodyPr>
          <a:lstStyle/>
          <a:p>
            <a:pPr algn="ctr"/>
            <a:r>
              <a:rPr lang="da-DK" sz="2400" b="1" dirty="0">
                <a:solidFill>
                  <a:schemeClr val="bg1"/>
                </a:solidFill>
                <a:latin typeface="Arial" panose="020B0604020202020204" pitchFamily="34" charset="0"/>
                <a:cs typeface="Arial" panose="020B0604020202020204" pitchFamily="34" charset="0"/>
              </a:rPr>
              <a:t>Festdag for arbejdsmiljøet</a:t>
            </a:r>
          </a:p>
        </p:txBody>
      </p:sp>
      <p:sp>
        <p:nvSpPr>
          <p:cNvPr id="4" name="Tekstfelt 3">
            <a:extLst>
              <a:ext uri="{FF2B5EF4-FFF2-40B4-BE49-F238E27FC236}">
                <a16:creationId xmlns:a16="http://schemas.microsoft.com/office/drawing/2014/main" id="{6F46B375-68C2-747A-C5D8-1DA416889FA7}"/>
              </a:ext>
            </a:extLst>
          </p:cNvPr>
          <p:cNvSpPr txBox="1"/>
          <p:nvPr/>
        </p:nvSpPr>
        <p:spPr>
          <a:xfrm>
            <a:off x="4942109" y="4906389"/>
            <a:ext cx="3817291" cy="830997"/>
          </a:xfrm>
          <a:prstGeom prst="rect">
            <a:avLst/>
          </a:prstGeom>
          <a:noFill/>
        </p:spPr>
        <p:txBody>
          <a:bodyPr wrap="square" rtlCol="0">
            <a:spAutoFit/>
          </a:bodyPr>
          <a:lstStyle/>
          <a:p>
            <a:pPr algn="ctr"/>
            <a:r>
              <a:rPr lang="da-DK" sz="2400" b="1" dirty="0">
                <a:latin typeface="Arial" panose="020B0604020202020204" pitchFamily="34" charset="0"/>
                <a:cs typeface="Arial" panose="020B0604020202020204" pitchFamily="34" charset="0"/>
              </a:rPr>
              <a:t>Arbejdsmiljøkonference</a:t>
            </a:r>
          </a:p>
          <a:p>
            <a:pPr algn="ctr"/>
            <a:r>
              <a:rPr lang="da-DK" sz="2400" b="1" dirty="0">
                <a:latin typeface="Arial" panose="020B0604020202020204" pitchFamily="34" charset="0"/>
                <a:cs typeface="Arial" panose="020B0604020202020204" pitchFamily="34" charset="0"/>
              </a:rPr>
              <a:t>29. Januar 2026</a:t>
            </a:r>
          </a:p>
        </p:txBody>
      </p:sp>
      <p:sp>
        <p:nvSpPr>
          <p:cNvPr id="9" name="Tekstfelt 8">
            <a:extLst>
              <a:ext uri="{FF2B5EF4-FFF2-40B4-BE49-F238E27FC236}">
                <a16:creationId xmlns:a16="http://schemas.microsoft.com/office/drawing/2014/main" id="{B15EA9CE-7F7B-5095-EB3A-51A90C0B87FC}"/>
              </a:ext>
            </a:extLst>
          </p:cNvPr>
          <p:cNvSpPr txBox="1"/>
          <p:nvPr/>
        </p:nvSpPr>
        <p:spPr>
          <a:xfrm>
            <a:off x="5193404" y="1808553"/>
            <a:ext cx="3314701" cy="646331"/>
          </a:xfrm>
          <a:prstGeom prst="rect">
            <a:avLst/>
          </a:prstGeom>
          <a:noFill/>
        </p:spPr>
        <p:txBody>
          <a:bodyPr wrap="square" rtlCol="0">
            <a:spAutoFit/>
          </a:bodyPr>
          <a:lstStyle/>
          <a:p>
            <a:r>
              <a:rPr lang="da-DK" dirty="0">
                <a:latin typeface="Arial" panose="020B0604020202020204" pitchFamily="34" charset="0"/>
                <a:cs typeface="Arial" panose="020B0604020202020204" pitchFamily="34" charset="0"/>
              </a:rPr>
              <a:t>Første funktionsår = 2 dage </a:t>
            </a:r>
          </a:p>
          <a:p>
            <a:r>
              <a:rPr lang="da-DK" dirty="0">
                <a:latin typeface="Arial" panose="020B0604020202020204" pitchFamily="34" charset="0"/>
                <a:cs typeface="Arial" panose="020B0604020202020204" pitchFamily="34" charset="0"/>
              </a:rPr>
              <a:t>Andet funktionsår = 1,5 dage</a:t>
            </a:r>
          </a:p>
        </p:txBody>
      </p:sp>
    </p:spTree>
    <p:extLst>
      <p:ext uri="{BB962C8B-B14F-4D97-AF65-F5344CB8AC3E}">
        <p14:creationId xmlns:p14="http://schemas.microsoft.com/office/powerpoint/2010/main" val="1563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9BAF5222-17D7-8AFF-1129-BC8CA57C9648}"/>
              </a:ext>
            </a:extLst>
          </p:cNvPr>
          <p:cNvSpPr>
            <a:spLocks noGrp="1"/>
          </p:cNvSpPr>
          <p:nvPr>
            <p:ph type="body" sz="quarter" idx="10"/>
          </p:nvPr>
        </p:nvSpPr>
        <p:spPr/>
        <p:txBody>
          <a:bodyPr/>
          <a:lstStyle/>
          <a:p>
            <a:r>
              <a:rPr lang="da-DK" dirty="0"/>
              <a:t>Få </a:t>
            </a:r>
            <a:r>
              <a:rPr lang="da-DK" dirty="0" err="1"/>
              <a:t>beked</a:t>
            </a:r>
            <a:r>
              <a:rPr lang="da-DK" dirty="0"/>
              <a:t>…</a:t>
            </a:r>
          </a:p>
        </p:txBody>
      </p:sp>
      <p:pic>
        <p:nvPicPr>
          <p:cNvPr id="5" name="Billede 4">
            <a:extLst>
              <a:ext uri="{FF2B5EF4-FFF2-40B4-BE49-F238E27FC236}">
                <a16:creationId xmlns:a16="http://schemas.microsoft.com/office/drawing/2014/main" id="{2BC56C22-3A72-3FF1-0E81-A38A3A618A14}"/>
              </a:ext>
            </a:extLst>
          </p:cNvPr>
          <p:cNvPicPr>
            <a:picLocks noChangeAspect="1"/>
          </p:cNvPicPr>
          <p:nvPr/>
        </p:nvPicPr>
        <p:blipFill>
          <a:blip r:embed="rId2"/>
          <a:stretch>
            <a:fillRect/>
          </a:stretch>
        </p:blipFill>
        <p:spPr>
          <a:xfrm>
            <a:off x="1246249" y="2189774"/>
            <a:ext cx="6464634" cy="3976565"/>
          </a:xfrm>
          <a:prstGeom prst="rect">
            <a:avLst/>
          </a:prstGeom>
        </p:spPr>
      </p:pic>
      <p:sp>
        <p:nvSpPr>
          <p:cNvPr id="6" name="Pil: højre 5">
            <a:extLst>
              <a:ext uri="{FF2B5EF4-FFF2-40B4-BE49-F238E27FC236}">
                <a16:creationId xmlns:a16="http://schemas.microsoft.com/office/drawing/2014/main" id="{A51FC55E-5C0D-1638-B7EA-0534A88E6B25}"/>
              </a:ext>
            </a:extLst>
          </p:cNvPr>
          <p:cNvSpPr/>
          <p:nvPr/>
        </p:nvSpPr>
        <p:spPr>
          <a:xfrm rot="1151981">
            <a:off x="207497" y="3500031"/>
            <a:ext cx="1018860" cy="525097"/>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 name="Billede 7">
            <a:extLst>
              <a:ext uri="{FF2B5EF4-FFF2-40B4-BE49-F238E27FC236}">
                <a16:creationId xmlns:a16="http://schemas.microsoft.com/office/drawing/2014/main" id="{CAF6915E-C4D0-E085-5AD7-32DB7054D495}"/>
              </a:ext>
            </a:extLst>
          </p:cNvPr>
          <p:cNvPicPr>
            <a:picLocks noChangeAspect="1"/>
          </p:cNvPicPr>
          <p:nvPr/>
        </p:nvPicPr>
        <p:blipFill>
          <a:blip r:embed="rId3"/>
          <a:stretch>
            <a:fillRect/>
          </a:stretch>
        </p:blipFill>
        <p:spPr>
          <a:xfrm>
            <a:off x="6462934" y="1494976"/>
            <a:ext cx="2495898" cy="1171739"/>
          </a:xfrm>
          <a:prstGeom prst="rect">
            <a:avLst/>
          </a:prstGeom>
        </p:spPr>
      </p:pic>
      <p:pic>
        <p:nvPicPr>
          <p:cNvPr id="10" name="Billede 9">
            <a:extLst>
              <a:ext uri="{FF2B5EF4-FFF2-40B4-BE49-F238E27FC236}">
                <a16:creationId xmlns:a16="http://schemas.microsoft.com/office/drawing/2014/main" id="{F98369B6-A042-16A5-10B8-E5D46351D84F}"/>
              </a:ext>
            </a:extLst>
          </p:cNvPr>
          <p:cNvPicPr>
            <a:picLocks noChangeAspect="1"/>
          </p:cNvPicPr>
          <p:nvPr/>
        </p:nvPicPr>
        <p:blipFill>
          <a:blip r:embed="rId4"/>
          <a:stretch>
            <a:fillRect/>
          </a:stretch>
        </p:blipFill>
        <p:spPr>
          <a:xfrm>
            <a:off x="7544444" y="1530214"/>
            <a:ext cx="1276528" cy="495369"/>
          </a:xfrm>
          <a:prstGeom prst="rect">
            <a:avLst/>
          </a:prstGeom>
        </p:spPr>
      </p:pic>
    </p:spTree>
    <p:extLst>
      <p:ext uri="{BB962C8B-B14F-4D97-AF65-F5344CB8AC3E}">
        <p14:creationId xmlns:p14="http://schemas.microsoft.com/office/powerpoint/2010/main" val="2945392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9C334ACA-A959-4E42-BC58-C79B43443152}"/>
              </a:ext>
            </a:extLst>
          </p:cNvPr>
          <p:cNvSpPr>
            <a:spLocks noGrp="1"/>
          </p:cNvSpPr>
          <p:nvPr>
            <p:ph type="body" sz="quarter" idx="10"/>
          </p:nvPr>
        </p:nvSpPr>
        <p:spPr/>
        <p:txBody>
          <a:bodyPr/>
          <a:lstStyle/>
          <a:p>
            <a:r>
              <a:rPr lang="da-DK" dirty="0">
                <a:latin typeface="Verdana" panose="020B0604030504040204" pitchFamily="34" charset="0"/>
                <a:ea typeface="Verdana" panose="020B0604030504040204" pitchFamily="34" charset="0"/>
                <a:cs typeface="Verdana" panose="020B0604030504040204" pitchFamily="34" charset="0"/>
              </a:rPr>
              <a:t>Præsentation </a:t>
            </a:r>
          </a:p>
        </p:txBody>
      </p:sp>
      <p:sp>
        <p:nvSpPr>
          <p:cNvPr id="7" name="Tekstfelt 6"/>
          <p:cNvSpPr txBox="1"/>
          <p:nvPr/>
        </p:nvSpPr>
        <p:spPr>
          <a:xfrm>
            <a:off x="261715" y="3727713"/>
            <a:ext cx="6589040" cy="323165"/>
          </a:xfrm>
          <a:prstGeom prst="rect">
            <a:avLst/>
          </a:prstGeom>
          <a:noFill/>
        </p:spPr>
        <p:txBody>
          <a:bodyPr wrap="square" rtlCol="0">
            <a:spAutoFit/>
          </a:bodyPr>
          <a:lstStyle/>
          <a:p>
            <a:r>
              <a:rPr lang="da-DK" sz="1500" dirty="0">
                <a:latin typeface="Arial" panose="020B0604020202020204" pitchFamily="34" charset="0"/>
                <a:cs typeface="Arial" panose="020B0604020202020204" pitchFamily="34" charset="0"/>
              </a:rPr>
              <a:t>Placér jer i grupper der viser hvilken forvaltning i kommer fra</a:t>
            </a:r>
          </a:p>
        </p:txBody>
      </p:sp>
      <p:sp>
        <p:nvSpPr>
          <p:cNvPr id="8" name="Tekstfelt 7"/>
          <p:cNvSpPr txBox="1"/>
          <p:nvPr/>
        </p:nvSpPr>
        <p:spPr>
          <a:xfrm>
            <a:off x="261717" y="4672914"/>
            <a:ext cx="6019814" cy="323165"/>
          </a:xfrm>
          <a:prstGeom prst="rect">
            <a:avLst/>
          </a:prstGeom>
          <a:noFill/>
        </p:spPr>
        <p:txBody>
          <a:bodyPr wrap="square" rtlCol="0">
            <a:spAutoFit/>
          </a:bodyPr>
          <a:lstStyle/>
          <a:p>
            <a:r>
              <a:rPr lang="da-DK" sz="1500" dirty="0">
                <a:latin typeface="Arial" panose="020B0604020202020204" pitchFamily="34" charset="0"/>
                <a:cs typeface="Arial" panose="020B0604020202020204" pitchFamily="34" charset="0"/>
              </a:rPr>
              <a:t>Placér jer i rækkefølge ift. antal års erfaring med arbejdsmiljøarbejde</a:t>
            </a:r>
          </a:p>
        </p:txBody>
      </p:sp>
      <p:sp>
        <p:nvSpPr>
          <p:cNvPr id="9" name="Tekstfelt 8"/>
          <p:cNvSpPr txBox="1"/>
          <p:nvPr/>
        </p:nvSpPr>
        <p:spPr>
          <a:xfrm>
            <a:off x="261711" y="5670358"/>
            <a:ext cx="7382861" cy="323165"/>
          </a:xfrm>
          <a:prstGeom prst="rect">
            <a:avLst/>
          </a:prstGeom>
          <a:noFill/>
        </p:spPr>
        <p:txBody>
          <a:bodyPr wrap="square" rtlCol="0">
            <a:spAutoFit/>
          </a:bodyPr>
          <a:lstStyle/>
          <a:p>
            <a:r>
              <a:rPr lang="da-DK" sz="1500" dirty="0">
                <a:latin typeface="Arial" panose="020B0604020202020204" pitchFamily="34" charset="0"/>
                <a:cs typeface="Arial" panose="020B0604020202020204" pitchFamily="34" charset="0"/>
              </a:rPr>
              <a:t>Placér jer i to grupper der viser medlem/ikke medlem af LMU</a:t>
            </a:r>
          </a:p>
        </p:txBody>
      </p:sp>
      <p:sp>
        <p:nvSpPr>
          <p:cNvPr id="10" name="Tekstfelt 9"/>
          <p:cNvSpPr txBox="1"/>
          <p:nvPr/>
        </p:nvSpPr>
        <p:spPr>
          <a:xfrm>
            <a:off x="261712" y="4192924"/>
            <a:ext cx="8359774" cy="323165"/>
          </a:xfrm>
          <a:prstGeom prst="rect">
            <a:avLst/>
          </a:prstGeom>
          <a:noFill/>
        </p:spPr>
        <p:txBody>
          <a:bodyPr wrap="square" rtlCol="0">
            <a:spAutoFit/>
          </a:bodyPr>
          <a:lstStyle/>
          <a:p>
            <a:r>
              <a:rPr lang="da-DK" sz="1500" dirty="0">
                <a:latin typeface="Arial" panose="020B0604020202020204" pitchFamily="34" charset="0"/>
                <a:cs typeface="Arial" panose="020B0604020202020204" pitchFamily="34" charset="0"/>
              </a:rPr>
              <a:t>Placér jer i rækkefølge ift. hvor mange I er AMR </a:t>
            </a:r>
            <a:r>
              <a:rPr lang="da-DK" sz="1000" dirty="0">
                <a:latin typeface="Arial" panose="020B0604020202020204" pitchFamily="34" charset="0"/>
                <a:cs typeface="Arial" panose="020B0604020202020204" pitchFamily="34" charset="0"/>
              </a:rPr>
              <a:t>(hvem har valgt dig?) </a:t>
            </a:r>
            <a:r>
              <a:rPr lang="da-DK" sz="1500" dirty="0">
                <a:latin typeface="Arial" panose="020B0604020202020204" pitchFamily="34" charset="0"/>
                <a:cs typeface="Arial" panose="020B0604020202020204" pitchFamily="34" charset="0"/>
              </a:rPr>
              <a:t>eller leder for</a:t>
            </a:r>
          </a:p>
        </p:txBody>
      </p:sp>
      <p:sp>
        <p:nvSpPr>
          <p:cNvPr id="11" name="Tekstfelt 10"/>
          <p:cNvSpPr txBox="1"/>
          <p:nvPr/>
        </p:nvSpPr>
        <p:spPr>
          <a:xfrm>
            <a:off x="261712" y="5165693"/>
            <a:ext cx="8540644" cy="323165"/>
          </a:xfrm>
          <a:prstGeom prst="rect">
            <a:avLst/>
          </a:prstGeom>
          <a:noFill/>
        </p:spPr>
        <p:txBody>
          <a:bodyPr wrap="square" rtlCol="0">
            <a:spAutoFit/>
          </a:bodyPr>
          <a:lstStyle/>
          <a:p>
            <a:r>
              <a:rPr lang="da-DK" sz="1500" dirty="0">
                <a:latin typeface="Arial" panose="020B0604020202020204" pitchFamily="34" charset="0"/>
                <a:cs typeface="Arial" panose="020B0604020202020204" pitchFamily="34" charset="0"/>
              </a:rPr>
              <a:t>Placér jer i en rækkefølge ift. hvor mange år I har været ansat i Aabenraa Kommune</a:t>
            </a:r>
          </a:p>
        </p:txBody>
      </p:sp>
      <p:sp>
        <p:nvSpPr>
          <p:cNvPr id="12" name="Tekstfelt 11"/>
          <p:cNvSpPr txBox="1"/>
          <p:nvPr/>
        </p:nvSpPr>
        <p:spPr>
          <a:xfrm>
            <a:off x="261712" y="6186334"/>
            <a:ext cx="7382861" cy="323165"/>
          </a:xfrm>
          <a:prstGeom prst="rect">
            <a:avLst/>
          </a:prstGeom>
          <a:noFill/>
        </p:spPr>
        <p:txBody>
          <a:bodyPr wrap="square" rtlCol="0">
            <a:spAutoFit/>
          </a:bodyPr>
          <a:lstStyle/>
          <a:p>
            <a:r>
              <a:rPr lang="da-DK" sz="1500" dirty="0">
                <a:latin typeface="Arial" panose="020B0604020202020204" pitchFamily="34" charset="0"/>
                <a:cs typeface="Arial" panose="020B0604020202020204" pitchFamily="34" charset="0"/>
              </a:rPr>
              <a:t>Placér jer i to grupper der viser om I er leder eller AMR</a:t>
            </a:r>
          </a:p>
        </p:txBody>
      </p:sp>
      <p:sp>
        <p:nvSpPr>
          <p:cNvPr id="5" name="Oval billedforklaring 4"/>
          <p:cNvSpPr/>
          <p:nvPr/>
        </p:nvSpPr>
        <p:spPr>
          <a:xfrm>
            <a:off x="5707463" y="2308300"/>
            <a:ext cx="3094893" cy="1375755"/>
          </a:xfrm>
          <a:prstGeom prst="wedgeEllipseCallout">
            <a:avLst>
              <a:gd name="adj1" fmla="val -57197"/>
              <a:gd name="adj2" fmla="val 625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Fortæl hvilken arbejdsplads du kommer fra</a:t>
            </a:r>
          </a:p>
        </p:txBody>
      </p:sp>
      <p:pic>
        <p:nvPicPr>
          <p:cNvPr id="14" name="Billede 13">
            <a:extLst>
              <a:ext uri="{FF2B5EF4-FFF2-40B4-BE49-F238E27FC236}">
                <a16:creationId xmlns:a16="http://schemas.microsoft.com/office/drawing/2014/main" id="{A969CAEF-1E69-5EB3-641D-F69D60672A88}"/>
              </a:ext>
            </a:extLst>
          </p:cNvPr>
          <p:cNvPicPr>
            <a:picLocks noChangeAspect="1"/>
          </p:cNvPicPr>
          <p:nvPr/>
        </p:nvPicPr>
        <p:blipFill>
          <a:blip r:embed="rId2"/>
          <a:stretch>
            <a:fillRect/>
          </a:stretch>
        </p:blipFill>
        <p:spPr>
          <a:xfrm>
            <a:off x="6858189" y="5564742"/>
            <a:ext cx="2092015" cy="1147439"/>
          </a:xfrm>
          <a:prstGeom prst="rect">
            <a:avLst/>
          </a:prstGeom>
        </p:spPr>
      </p:pic>
      <p:pic>
        <p:nvPicPr>
          <p:cNvPr id="3" name="Billede 2"/>
          <p:cNvPicPr>
            <a:picLocks noChangeAspect="1"/>
          </p:cNvPicPr>
          <p:nvPr/>
        </p:nvPicPr>
        <p:blipFill>
          <a:blip r:embed="rId3"/>
          <a:stretch>
            <a:fillRect/>
          </a:stretch>
        </p:blipFill>
        <p:spPr>
          <a:xfrm>
            <a:off x="341644" y="1558255"/>
            <a:ext cx="1787220" cy="2169458"/>
          </a:xfrm>
          <a:prstGeom prst="rect">
            <a:avLst/>
          </a:prstGeom>
        </p:spPr>
      </p:pic>
      <p:sp>
        <p:nvSpPr>
          <p:cNvPr id="13" name="Oval billedforklaring 12"/>
          <p:cNvSpPr/>
          <p:nvPr/>
        </p:nvSpPr>
        <p:spPr>
          <a:xfrm>
            <a:off x="2459500" y="1437989"/>
            <a:ext cx="3094893" cy="1375755"/>
          </a:xfrm>
          <a:prstGeom prst="wedgeEllipseCallout">
            <a:avLst>
              <a:gd name="adj1" fmla="val -66511"/>
              <a:gd name="adj2" fmla="val -22809"/>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Du hedder…. </a:t>
            </a:r>
          </a:p>
          <a:p>
            <a:pPr algn="ctr"/>
            <a:r>
              <a:rPr lang="da-DK" dirty="0"/>
              <a:t>og jeg hedder…</a:t>
            </a:r>
          </a:p>
        </p:txBody>
      </p:sp>
    </p:spTree>
    <p:extLst>
      <p:ext uri="{BB962C8B-B14F-4D97-AF65-F5344CB8AC3E}">
        <p14:creationId xmlns:p14="http://schemas.microsoft.com/office/powerpoint/2010/main" val="1710701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5"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p:cNvPicPr>
            <a:picLocks noChangeAspect="1"/>
          </p:cNvPicPr>
          <p:nvPr/>
        </p:nvPicPr>
        <p:blipFill>
          <a:blip r:embed="rId3"/>
          <a:stretch>
            <a:fillRect/>
          </a:stretch>
        </p:blipFill>
        <p:spPr>
          <a:xfrm>
            <a:off x="319618" y="1306718"/>
            <a:ext cx="2851151" cy="3803083"/>
          </a:xfrm>
          <a:prstGeom prst="rect">
            <a:avLst/>
          </a:prstGeom>
        </p:spPr>
      </p:pic>
      <p:sp>
        <p:nvSpPr>
          <p:cNvPr id="2" name="Pladsholder til tekst 1"/>
          <p:cNvSpPr>
            <a:spLocks noGrp="1"/>
          </p:cNvSpPr>
          <p:nvPr>
            <p:ph type="body" sz="quarter" idx="10"/>
          </p:nvPr>
        </p:nvSpPr>
        <p:spPr/>
        <p:txBody>
          <a:bodyPr/>
          <a:lstStyle/>
          <a:p>
            <a:r>
              <a:rPr lang="da-DK" dirty="0">
                <a:latin typeface="Verdana" panose="020B0604030504040204" pitchFamily="34" charset="0"/>
                <a:ea typeface="Verdana" panose="020B0604030504040204" pitchFamily="34" charset="0"/>
              </a:rPr>
              <a:t>Zoom og fokus</a:t>
            </a:r>
          </a:p>
        </p:txBody>
      </p:sp>
      <p:graphicFrame>
        <p:nvGraphicFramePr>
          <p:cNvPr id="7" name="Diagram 6"/>
          <p:cNvGraphicFramePr/>
          <p:nvPr>
            <p:extLst>
              <p:ext uri="{D42A27DB-BD31-4B8C-83A1-F6EECF244321}">
                <p14:modId xmlns:p14="http://schemas.microsoft.com/office/powerpoint/2010/main" val="1149767733"/>
              </p:ext>
            </p:extLst>
          </p:nvPr>
        </p:nvGraphicFramePr>
        <p:xfrm>
          <a:off x="1467940" y="2210632"/>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Billede 3"/>
          <p:cNvPicPr>
            <a:picLocks noChangeAspect="1"/>
          </p:cNvPicPr>
          <p:nvPr/>
        </p:nvPicPr>
        <p:blipFill>
          <a:blip r:embed="rId9"/>
          <a:stretch>
            <a:fillRect/>
          </a:stretch>
        </p:blipFill>
        <p:spPr>
          <a:xfrm>
            <a:off x="3364037" y="4242632"/>
            <a:ext cx="831392" cy="992447"/>
          </a:xfrm>
          <a:prstGeom prst="rect">
            <a:avLst/>
          </a:prstGeom>
          <a:ln w="31750">
            <a:solidFill>
              <a:srgbClr val="C00000"/>
            </a:solidFill>
          </a:ln>
        </p:spPr>
      </p:pic>
      <p:pic>
        <p:nvPicPr>
          <p:cNvPr id="6" name="Billede 5"/>
          <p:cNvPicPr>
            <a:picLocks noChangeAspect="1"/>
          </p:cNvPicPr>
          <p:nvPr/>
        </p:nvPicPr>
        <p:blipFill>
          <a:blip r:embed="rId10"/>
          <a:stretch>
            <a:fillRect/>
          </a:stretch>
        </p:blipFill>
        <p:spPr>
          <a:xfrm>
            <a:off x="4311747" y="5687966"/>
            <a:ext cx="408352" cy="347758"/>
          </a:xfrm>
          <a:prstGeom prst="rect">
            <a:avLst/>
          </a:prstGeom>
        </p:spPr>
      </p:pic>
      <p:pic>
        <p:nvPicPr>
          <p:cNvPr id="9" name="Billede 8"/>
          <p:cNvPicPr>
            <a:picLocks noChangeAspect="1"/>
          </p:cNvPicPr>
          <p:nvPr/>
        </p:nvPicPr>
        <p:blipFill>
          <a:blip r:embed="rId11"/>
          <a:stretch>
            <a:fillRect/>
          </a:stretch>
        </p:blipFill>
        <p:spPr>
          <a:xfrm>
            <a:off x="6850755" y="4457539"/>
            <a:ext cx="2294467" cy="2400461"/>
          </a:xfrm>
          <a:prstGeom prst="rect">
            <a:avLst/>
          </a:prstGeom>
        </p:spPr>
      </p:pic>
      <p:sp>
        <p:nvSpPr>
          <p:cNvPr id="10" name="Tekstfelt 9"/>
          <p:cNvSpPr txBox="1"/>
          <p:nvPr/>
        </p:nvSpPr>
        <p:spPr>
          <a:xfrm>
            <a:off x="7370233" y="4879769"/>
            <a:ext cx="1617133" cy="584775"/>
          </a:xfrm>
          <a:prstGeom prst="rect">
            <a:avLst/>
          </a:prstGeom>
          <a:noFill/>
        </p:spPr>
        <p:txBody>
          <a:bodyPr wrap="square" rtlCol="0">
            <a:spAutoFit/>
          </a:bodyPr>
          <a:lstStyle/>
          <a:p>
            <a:r>
              <a:rPr lang="da-DK" sz="1600" dirty="0">
                <a:solidFill>
                  <a:schemeClr val="bg1"/>
                </a:solidFill>
                <a:latin typeface="Verdana" panose="020B0604030504040204" pitchFamily="34" charset="0"/>
                <a:ea typeface="Verdana" panose="020B0604030504040204" pitchFamily="34" charset="0"/>
              </a:rPr>
              <a:t>Arbejde med arbejdsmiljø</a:t>
            </a:r>
          </a:p>
        </p:txBody>
      </p:sp>
      <p:sp>
        <p:nvSpPr>
          <p:cNvPr id="11" name="Tekstfelt 10"/>
          <p:cNvSpPr txBox="1"/>
          <p:nvPr/>
        </p:nvSpPr>
        <p:spPr>
          <a:xfrm>
            <a:off x="6719523" y="4592509"/>
            <a:ext cx="923345" cy="1107996"/>
          </a:xfrm>
          <a:prstGeom prst="rect">
            <a:avLst/>
          </a:prstGeom>
          <a:noFill/>
        </p:spPr>
        <p:txBody>
          <a:bodyPr wrap="square" rtlCol="0">
            <a:spAutoFit/>
          </a:bodyPr>
          <a:lstStyle/>
          <a:p>
            <a:r>
              <a:rPr lang="da-DK" sz="6600" dirty="0">
                <a:solidFill>
                  <a:srgbClr val="C00000"/>
                </a:solidFill>
                <a:latin typeface="Verdana" panose="020B0604030504040204" pitchFamily="34" charset="0"/>
                <a:ea typeface="Verdana" panose="020B0604030504040204" pitchFamily="34" charset="0"/>
              </a:rPr>
              <a:t>÷</a:t>
            </a:r>
          </a:p>
        </p:txBody>
      </p:sp>
    </p:spTree>
    <p:extLst>
      <p:ext uri="{BB962C8B-B14F-4D97-AF65-F5344CB8AC3E}">
        <p14:creationId xmlns:p14="http://schemas.microsoft.com/office/powerpoint/2010/main" val="395324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p:cNvPicPr>
            <a:picLocks noChangeAspect="1"/>
          </p:cNvPicPr>
          <p:nvPr/>
        </p:nvPicPr>
        <p:blipFill>
          <a:blip r:embed="rId3"/>
          <a:stretch>
            <a:fillRect/>
          </a:stretch>
        </p:blipFill>
        <p:spPr>
          <a:xfrm>
            <a:off x="2227271" y="2779046"/>
            <a:ext cx="1663542" cy="1144574"/>
          </a:xfrm>
          <a:prstGeom prst="rect">
            <a:avLst/>
          </a:prstGeom>
        </p:spPr>
      </p:pic>
      <p:sp>
        <p:nvSpPr>
          <p:cNvPr id="2" name="Pladsholder til tekst 1">
            <a:extLst>
              <a:ext uri="{FF2B5EF4-FFF2-40B4-BE49-F238E27FC236}">
                <a16:creationId xmlns:a16="http://schemas.microsoft.com/office/drawing/2014/main" id="{EFDF8B8F-420F-9447-A70E-C2ECB5523B1A}"/>
              </a:ext>
            </a:extLst>
          </p:cNvPr>
          <p:cNvSpPr>
            <a:spLocks noGrp="1"/>
          </p:cNvSpPr>
          <p:nvPr>
            <p:ph type="body" sz="quarter" idx="10"/>
          </p:nvPr>
        </p:nvSpPr>
        <p:spPr/>
        <p:txBody>
          <a:bodyPr/>
          <a:lstStyle/>
          <a:p>
            <a:r>
              <a:rPr lang="da-DK" dirty="0">
                <a:latin typeface="Verdana" panose="020B0604030504040204" pitchFamily="34" charset="0"/>
                <a:ea typeface="Verdana" panose="020B0604030504040204" pitchFamily="34" charset="0"/>
                <a:cs typeface="Verdana" panose="020B0604030504040204" pitchFamily="34" charset="0"/>
              </a:rPr>
              <a:t>Forventningsafstemning</a:t>
            </a:r>
            <a:r>
              <a:rPr lang="da-DK" b="1" dirty="0"/>
              <a:t> </a:t>
            </a:r>
          </a:p>
        </p:txBody>
      </p:sp>
      <p:pic>
        <p:nvPicPr>
          <p:cNvPr id="8" name="Billede 7"/>
          <p:cNvPicPr>
            <a:picLocks noChangeAspect="1"/>
          </p:cNvPicPr>
          <p:nvPr/>
        </p:nvPicPr>
        <p:blipFill rotWithShape="1">
          <a:blip r:embed="rId4"/>
          <a:srcRect r="1471"/>
          <a:stretch/>
        </p:blipFill>
        <p:spPr>
          <a:xfrm>
            <a:off x="1342024" y="5033771"/>
            <a:ext cx="2571203" cy="1366191"/>
          </a:xfrm>
          <a:prstGeom prst="rect">
            <a:avLst/>
          </a:prstGeom>
        </p:spPr>
      </p:pic>
      <p:sp>
        <p:nvSpPr>
          <p:cNvPr id="9" name="Skyformet billedforklaring 8"/>
          <p:cNvSpPr/>
          <p:nvPr/>
        </p:nvSpPr>
        <p:spPr bwMode="auto">
          <a:xfrm>
            <a:off x="1319609" y="1909357"/>
            <a:ext cx="2571203" cy="1296144"/>
          </a:xfrm>
          <a:prstGeom prst="cloudCallout">
            <a:avLst>
              <a:gd name="adj1" fmla="val 7924"/>
              <a:gd name="adj2" fmla="val 104371"/>
            </a:avLst>
          </a:prstGeom>
          <a:solidFill>
            <a:schemeClr val="bg1"/>
          </a:solidFill>
          <a:ln w="12700" cap="flat" cmpd="sng" algn="ctr">
            <a:solidFill>
              <a:srgbClr val="A1B7E3"/>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801688" marR="0" indent="-801688" algn="ctr" defTabSz="914400" rtl="0" eaLnBrk="1" fontAlgn="base" latinLnBrk="0" hangingPunct="1">
              <a:lnSpc>
                <a:spcPct val="100000"/>
              </a:lnSpc>
              <a:spcBef>
                <a:spcPct val="20000"/>
              </a:spcBef>
              <a:spcAft>
                <a:spcPct val="0"/>
              </a:spcAft>
              <a:buClrTx/>
              <a:buSzTx/>
              <a:buFontTx/>
              <a:buNone/>
              <a:tabLst/>
            </a:pPr>
            <a:r>
              <a:rPr kumimoji="0" lang="da-DK" sz="1400" b="0" i="0" u="none" strike="noStrike" cap="none" normalizeH="0" baseline="0" dirty="0">
                <a:ln>
                  <a:noFill/>
                </a:ln>
                <a:solidFill>
                  <a:schemeClr val="tx1"/>
                </a:solidFill>
                <a:effectLst/>
                <a:latin typeface="Verdana" pitchFamily="34" charset="0"/>
              </a:rPr>
              <a:t>Jeg har brug for at </a:t>
            </a:r>
          </a:p>
          <a:p>
            <a:pPr marL="801688" marR="0" indent="-801688" algn="ctr" defTabSz="914400" rtl="0" eaLnBrk="1" fontAlgn="base" latinLnBrk="0" hangingPunct="1">
              <a:lnSpc>
                <a:spcPct val="100000"/>
              </a:lnSpc>
              <a:spcBef>
                <a:spcPct val="20000"/>
              </a:spcBef>
              <a:spcAft>
                <a:spcPct val="0"/>
              </a:spcAft>
              <a:buClrTx/>
              <a:buSzTx/>
              <a:buFontTx/>
              <a:buNone/>
              <a:tabLst/>
            </a:pPr>
            <a:r>
              <a:rPr kumimoji="0" lang="da-DK" sz="1400" b="0" i="0" u="none" strike="noStrike" cap="none" normalizeH="0" baseline="0" dirty="0">
                <a:ln>
                  <a:noFill/>
                </a:ln>
                <a:solidFill>
                  <a:schemeClr val="tx1"/>
                </a:solidFill>
                <a:effectLst/>
                <a:latin typeface="Verdana" pitchFamily="34" charset="0"/>
              </a:rPr>
              <a:t>lære noget om…</a:t>
            </a:r>
          </a:p>
          <a:p>
            <a:pPr marL="801688" marR="0" indent="-801688" algn="ctr" defTabSz="914400" rtl="0" eaLnBrk="1" fontAlgn="base" latinLnBrk="0" hangingPunct="1">
              <a:lnSpc>
                <a:spcPct val="100000"/>
              </a:lnSpc>
              <a:spcBef>
                <a:spcPct val="20000"/>
              </a:spcBef>
              <a:spcAft>
                <a:spcPct val="0"/>
              </a:spcAft>
              <a:buClrTx/>
              <a:buSzTx/>
              <a:buFontTx/>
              <a:buNone/>
              <a:tabLst/>
            </a:pPr>
            <a:r>
              <a:rPr lang="da-DK" sz="1200" b="1" i="1" dirty="0">
                <a:latin typeface="Verdana" pitchFamily="34" charset="0"/>
              </a:rPr>
              <a:t>STILLE</a:t>
            </a:r>
            <a:r>
              <a:rPr lang="da-DK" sz="1200" i="1" dirty="0">
                <a:latin typeface="Verdana" pitchFamily="34" charset="0"/>
              </a:rPr>
              <a:t> refleksion i 2 min.</a:t>
            </a:r>
            <a:endParaRPr kumimoji="0" lang="da-DK" sz="1200" b="0" i="1" u="none" strike="noStrike" cap="none" normalizeH="0" baseline="0" dirty="0">
              <a:ln>
                <a:noFill/>
              </a:ln>
              <a:solidFill>
                <a:schemeClr val="tx1"/>
              </a:solidFill>
              <a:effectLst/>
              <a:latin typeface="Verdana" pitchFamily="34" charset="0"/>
            </a:endParaRPr>
          </a:p>
        </p:txBody>
      </p:sp>
      <p:pic>
        <p:nvPicPr>
          <p:cNvPr id="4" name="Billede 3"/>
          <p:cNvPicPr>
            <a:picLocks noChangeAspect="1"/>
          </p:cNvPicPr>
          <p:nvPr/>
        </p:nvPicPr>
        <p:blipFill>
          <a:blip r:embed="rId5"/>
          <a:stretch>
            <a:fillRect/>
          </a:stretch>
        </p:blipFill>
        <p:spPr>
          <a:xfrm>
            <a:off x="2024999" y="3923620"/>
            <a:ext cx="859976" cy="1110151"/>
          </a:xfrm>
          <a:prstGeom prst="rect">
            <a:avLst/>
          </a:prstGeom>
        </p:spPr>
      </p:pic>
      <p:pic>
        <p:nvPicPr>
          <p:cNvPr id="12" name="Billede 11"/>
          <p:cNvPicPr>
            <a:picLocks noChangeAspect="1"/>
          </p:cNvPicPr>
          <p:nvPr/>
        </p:nvPicPr>
        <p:blipFill>
          <a:blip r:embed="rId6"/>
          <a:stretch>
            <a:fillRect/>
          </a:stretch>
        </p:blipFill>
        <p:spPr>
          <a:xfrm>
            <a:off x="6404074" y="3159953"/>
            <a:ext cx="963538" cy="730960"/>
          </a:xfrm>
          <a:prstGeom prst="rect">
            <a:avLst/>
          </a:prstGeom>
        </p:spPr>
      </p:pic>
      <p:sp>
        <p:nvSpPr>
          <p:cNvPr id="17" name="Tekstfelt 16"/>
          <p:cNvSpPr txBox="1"/>
          <p:nvPr/>
        </p:nvSpPr>
        <p:spPr>
          <a:xfrm>
            <a:off x="4404595" y="3385101"/>
            <a:ext cx="2141817" cy="307777"/>
          </a:xfrm>
          <a:prstGeom prst="rect">
            <a:avLst/>
          </a:prstGeom>
          <a:noFill/>
        </p:spPr>
        <p:txBody>
          <a:bodyPr wrap="square" rtlCol="0">
            <a:spAutoFit/>
          </a:bodyPr>
          <a:lstStyle/>
          <a:p>
            <a:r>
              <a:rPr lang="da-DK" sz="1400" dirty="0">
                <a:latin typeface="Verdana" panose="020B0604030504040204" pitchFamily="34" charset="0"/>
                <a:ea typeface="Verdana" panose="020B0604030504040204" pitchFamily="34" charset="0"/>
              </a:rPr>
              <a:t>2. Gå på Internettet</a:t>
            </a:r>
          </a:p>
        </p:txBody>
      </p:sp>
      <p:sp>
        <p:nvSpPr>
          <p:cNvPr id="18" name="Tekstfelt 17"/>
          <p:cNvSpPr txBox="1"/>
          <p:nvPr/>
        </p:nvSpPr>
        <p:spPr>
          <a:xfrm>
            <a:off x="4404595" y="4116061"/>
            <a:ext cx="4237408" cy="523220"/>
          </a:xfrm>
          <a:prstGeom prst="rect">
            <a:avLst/>
          </a:prstGeom>
          <a:noFill/>
        </p:spPr>
        <p:txBody>
          <a:bodyPr wrap="square" rtlCol="0">
            <a:spAutoFit/>
          </a:bodyPr>
          <a:lstStyle/>
          <a:p>
            <a:r>
              <a:rPr lang="da-DK" sz="1400" dirty="0">
                <a:latin typeface="Verdana" panose="020B0604030504040204" pitchFamily="34" charset="0"/>
                <a:ea typeface="Verdana" panose="020B0604030504040204" pitchFamily="34" charset="0"/>
              </a:rPr>
              <a:t>3. Gå til web adresse </a:t>
            </a:r>
            <a:r>
              <a:rPr lang="da-DK" sz="1400" b="1" dirty="0">
                <a:solidFill>
                  <a:srgbClr val="0070C0"/>
                </a:solidFill>
                <a:latin typeface="Verdana" panose="020B0604030504040204" pitchFamily="34" charset="0"/>
                <a:ea typeface="Verdana" panose="020B0604030504040204" pitchFamily="34" charset="0"/>
              </a:rPr>
              <a:t>www.menti.com</a:t>
            </a:r>
          </a:p>
          <a:p>
            <a:r>
              <a:rPr lang="da-DK" sz="1400" dirty="0">
                <a:latin typeface="Verdana" panose="020B0604030504040204" pitchFamily="34" charset="0"/>
                <a:ea typeface="Verdana" panose="020B0604030504040204" pitchFamily="34" charset="0"/>
              </a:rPr>
              <a:t>    tast koden </a:t>
            </a:r>
            <a:endParaRPr lang="da-DK" sz="1400" i="1" dirty="0">
              <a:latin typeface="Verdana" panose="020B0604030504040204" pitchFamily="34" charset="0"/>
              <a:ea typeface="Verdana" panose="020B0604030504040204" pitchFamily="34" charset="0"/>
            </a:endParaRPr>
          </a:p>
        </p:txBody>
      </p:sp>
      <p:sp>
        <p:nvSpPr>
          <p:cNvPr id="19" name="Tekstfelt 18"/>
          <p:cNvSpPr txBox="1"/>
          <p:nvPr/>
        </p:nvSpPr>
        <p:spPr>
          <a:xfrm>
            <a:off x="4404595" y="2380495"/>
            <a:ext cx="4067287" cy="523220"/>
          </a:xfrm>
          <a:prstGeom prst="rect">
            <a:avLst/>
          </a:prstGeom>
          <a:noFill/>
        </p:spPr>
        <p:txBody>
          <a:bodyPr wrap="square" rtlCol="0">
            <a:spAutoFit/>
          </a:bodyPr>
          <a:lstStyle/>
          <a:p>
            <a:pPr marL="342900" indent="-342900" algn="l">
              <a:spcBef>
                <a:spcPts val="0"/>
              </a:spcBef>
              <a:buAutoNum type="arabicPeriod"/>
            </a:pPr>
            <a:r>
              <a:rPr lang="da-DK" sz="1400" dirty="0">
                <a:latin typeface="Verdana" panose="020B0604030504040204" pitchFamily="34" charset="0"/>
                <a:ea typeface="Verdana" panose="020B0604030504040204" pitchFamily="34" charset="0"/>
              </a:rPr>
              <a:t>Reducer det du har brug for at lære</a:t>
            </a:r>
          </a:p>
          <a:p>
            <a:pPr algn="l">
              <a:spcBef>
                <a:spcPts val="0"/>
              </a:spcBef>
            </a:pPr>
            <a:r>
              <a:rPr lang="da-DK" sz="1400" dirty="0">
                <a:latin typeface="Verdana" panose="020B0604030504040204" pitchFamily="34" charset="0"/>
                <a:ea typeface="Verdana" panose="020B0604030504040204" pitchFamily="34" charset="0"/>
              </a:rPr>
              <a:t>      noget om, til </a:t>
            </a:r>
            <a:r>
              <a:rPr lang="da-DK" sz="1400" b="1" dirty="0">
                <a:latin typeface="Verdana" panose="020B0604030504040204" pitchFamily="34" charset="0"/>
                <a:ea typeface="Verdana" panose="020B0604030504040204" pitchFamily="34" charset="0"/>
              </a:rPr>
              <a:t>3 ord/overskrifter </a:t>
            </a:r>
          </a:p>
        </p:txBody>
      </p:sp>
      <p:sp>
        <p:nvSpPr>
          <p:cNvPr id="20" name="Tekstfelt 19"/>
          <p:cNvSpPr txBox="1"/>
          <p:nvPr/>
        </p:nvSpPr>
        <p:spPr>
          <a:xfrm>
            <a:off x="4404594" y="5070168"/>
            <a:ext cx="4492590" cy="523220"/>
          </a:xfrm>
          <a:prstGeom prst="rect">
            <a:avLst/>
          </a:prstGeom>
          <a:noFill/>
        </p:spPr>
        <p:txBody>
          <a:bodyPr wrap="square" rtlCol="0">
            <a:spAutoFit/>
          </a:bodyPr>
          <a:lstStyle/>
          <a:p>
            <a:r>
              <a:rPr lang="da-DK" sz="1400" dirty="0">
                <a:latin typeface="Verdana" panose="020B0604030504040204" pitchFamily="34" charset="0"/>
                <a:ea typeface="Verdana" panose="020B0604030504040204" pitchFamily="34" charset="0"/>
              </a:rPr>
              <a:t>4. Skriv de 3 ord/overskrifter og tryk ”</a:t>
            </a:r>
            <a:r>
              <a:rPr lang="da-DK" sz="1400" dirty="0" err="1">
                <a:latin typeface="Verdana" panose="020B0604030504040204" pitchFamily="34" charset="0"/>
                <a:ea typeface="Verdana" panose="020B0604030504040204" pitchFamily="34" charset="0"/>
              </a:rPr>
              <a:t>submit</a:t>
            </a:r>
            <a:r>
              <a:rPr lang="da-DK" sz="1400" dirty="0">
                <a:latin typeface="Verdana" panose="020B0604030504040204" pitchFamily="34" charset="0"/>
                <a:ea typeface="Verdana" panose="020B0604030504040204" pitchFamily="34" charset="0"/>
              </a:rPr>
              <a:t>” </a:t>
            </a:r>
          </a:p>
          <a:p>
            <a:r>
              <a:rPr lang="da-DK" sz="1400" dirty="0">
                <a:latin typeface="Verdana" panose="020B0604030504040204" pitchFamily="34" charset="0"/>
                <a:ea typeface="Verdana" panose="020B0604030504040204" pitchFamily="34" charset="0"/>
              </a:rPr>
              <a:t>    </a:t>
            </a:r>
            <a:r>
              <a:rPr lang="da-DK" sz="1400" b="1" dirty="0">
                <a:solidFill>
                  <a:srgbClr val="FF0000"/>
                </a:solidFill>
                <a:latin typeface="Verdana" panose="020B0604030504040204" pitchFamily="34" charset="0"/>
                <a:ea typeface="Verdana" panose="020B0604030504040204" pitchFamily="34" charset="0"/>
              </a:rPr>
              <a:t>Dit svar er anonymt</a:t>
            </a:r>
            <a:endParaRPr lang="da-DK" sz="1400" b="1" i="1" dirty="0">
              <a:solidFill>
                <a:srgbClr val="FF000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09017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p:cNvSpPr txBox="1"/>
          <p:nvPr/>
        </p:nvSpPr>
        <p:spPr>
          <a:xfrm>
            <a:off x="3133898" y="2992582"/>
            <a:ext cx="3034146" cy="1015663"/>
          </a:xfrm>
          <a:prstGeom prst="rect">
            <a:avLst/>
          </a:prstGeom>
          <a:solidFill>
            <a:srgbClr val="5173B1"/>
          </a:solidFill>
        </p:spPr>
        <p:txBody>
          <a:bodyPr wrap="square" rtlCol="0">
            <a:spAutoFit/>
          </a:bodyPr>
          <a:lstStyle/>
          <a:p>
            <a:pPr algn="ctr"/>
            <a:r>
              <a:rPr lang="da-DK" sz="2400" dirty="0">
                <a:solidFill>
                  <a:schemeClr val="bg1"/>
                </a:solidFill>
                <a:latin typeface="Arial" panose="020B0604020202020204" pitchFamily="34" charset="0"/>
                <a:ea typeface="Verdana" panose="020B0604030504040204" pitchFamily="34" charset="0"/>
                <a:cs typeface="Arial" panose="020B0604020202020204" pitchFamily="34" charset="0"/>
              </a:rPr>
              <a:t>HVAD ER ARBEJDSMILJØ? </a:t>
            </a:r>
            <a:r>
              <a:rPr lang="da-DK" sz="1200" dirty="0">
                <a:solidFill>
                  <a:schemeClr val="bg1"/>
                </a:solidFill>
                <a:latin typeface="Arial" panose="020B0604020202020204" pitchFamily="34" charset="0"/>
                <a:ea typeface="Verdana" panose="020B0604030504040204" pitchFamily="34" charset="0"/>
                <a:cs typeface="Arial" panose="020B0604020202020204" pitchFamily="34" charset="0"/>
              </a:rPr>
              <a:t>Kapitel 2 side 12</a:t>
            </a:r>
          </a:p>
        </p:txBody>
      </p:sp>
    </p:spTree>
    <p:extLst>
      <p:ext uri="{BB962C8B-B14F-4D97-AF65-F5344CB8AC3E}">
        <p14:creationId xmlns:p14="http://schemas.microsoft.com/office/powerpoint/2010/main" val="25625285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9C334ACA-A959-4E42-BC58-C79B43443152}"/>
              </a:ext>
            </a:extLst>
          </p:cNvPr>
          <p:cNvSpPr>
            <a:spLocks noGrp="1"/>
          </p:cNvSpPr>
          <p:nvPr>
            <p:ph type="body" sz="quarter" idx="10"/>
          </p:nvPr>
        </p:nvSpPr>
        <p:spPr/>
        <p:txBody>
          <a:bodyPr/>
          <a:lstStyle/>
          <a:p>
            <a:r>
              <a:rPr lang="da-DK" dirty="0">
                <a:latin typeface="Verdana" panose="020B0604030504040204" pitchFamily="34" charset="0"/>
                <a:ea typeface="Verdana" panose="020B0604030504040204" pitchFamily="34" charset="0"/>
                <a:cs typeface="Verdana" panose="020B0604030504040204" pitchFamily="34" charset="0"/>
              </a:rPr>
              <a:t>Gruppeøvelse</a:t>
            </a:r>
          </a:p>
        </p:txBody>
      </p:sp>
      <p:pic>
        <p:nvPicPr>
          <p:cNvPr id="7" name="Billede 6"/>
          <p:cNvPicPr>
            <a:picLocks noChangeAspect="1"/>
          </p:cNvPicPr>
          <p:nvPr/>
        </p:nvPicPr>
        <p:blipFill>
          <a:blip r:embed="rId3"/>
          <a:stretch>
            <a:fillRect/>
          </a:stretch>
        </p:blipFill>
        <p:spPr>
          <a:xfrm>
            <a:off x="6850755" y="4814367"/>
            <a:ext cx="1600200" cy="1609725"/>
          </a:xfrm>
          <a:prstGeom prst="rect">
            <a:avLst/>
          </a:prstGeom>
        </p:spPr>
      </p:pic>
      <p:sp>
        <p:nvSpPr>
          <p:cNvPr id="8" name="Rektangel 7"/>
          <p:cNvSpPr/>
          <p:nvPr/>
        </p:nvSpPr>
        <p:spPr>
          <a:xfrm>
            <a:off x="6775017" y="6371869"/>
            <a:ext cx="2232248" cy="246221"/>
          </a:xfrm>
          <a:prstGeom prst="rect">
            <a:avLst/>
          </a:prstGeom>
        </p:spPr>
        <p:txBody>
          <a:bodyPr wrap="square">
            <a:spAutoFit/>
          </a:bodyPr>
          <a:lstStyle/>
          <a:p>
            <a:pPr algn="l"/>
            <a:r>
              <a:rPr lang="da-DK" sz="1000" dirty="0">
                <a:latin typeface="Verdana" panose="020B0604030504040204" pitchFamily="34" charset="0"/>
                <a:ea typeface="Verdana" panose="020B0604030504040204" pitchFamily="34" charset="0"/>
                <a:cs typeface="Verdana" panose="020B0604030504040204" pitchFamily="34" charset="0"/>
              </a:rPr>
              <a:t>Efterfølgende fernisering</a:t>
            </a:r>
          </a:p>
        </p:txBody>
      </p:sp>
      <p:sp>
        <p:nvSpPr>
          <p:cNvPr id="9" name="Rektangel 8"/>
          <p:cNvSpPr/>
          <p:nvPr/>
        </p:nvSpPr>
        <p:spPr>
          <a:xfrm>
            <a:off x="208489" y="1417492"/>
            <a:ext cx="7437140" cy="646331"/>
          </a:xfrm>
          <a:prstGeom prst="rect">
            <a:avLst/>
          </a:prstGeom>
        </p:spPr>
        <p:txBody>
          <a:bodyPr wrap="square">
            <a:spAutoFit/>
          </a:bodyPr>
          <a:lstStyle/>
          <a:p>
            <a:pPr algn="l"/>
            <a:r>
              <a:rPr lang="da-DK" sz="1200" i="1" dirty="0">
                <a:latin typeface="Verdana" panose="020B0604030504040204" pitchFamily="34" charset="0"/>
                <a:ea typeface="Verdana" panose="020B0604030504040204" pitchFamily="34" charset="0"/>
                <a:cs typeface="Verdana" panose="020B0604030504040204" pitchFamily="34" charset="0"/>
              </a:rPr>
              <a:t>Målet med øvelsen:</a:t>
            </a:r>
          </a:p>
          <a:p>
            <a:pPr algn="l"/>
            <a:r>
              <a:rPr lang="da-DK" sz="1200" i="1" dirty="0">
                <a:latin typeface="Verdana" panose="020B0604030504040204" pitchFamily="34" charset="0"/>
                <a:ea typeface="Verdana" panose="020B0604030504040204" pitchFamily="34" charset="0"/>
                <a:cs typeface="Verdana" panose="020B0604030504040204" pitchFamily="34" charset="0"/>
              </a:rPr>
              <a:t>Din forståelse bliver skærpet ift. begrebet ”arbejdsmiljø”, ved at udveksle erfaringer med udgangspunkt i erfaringer fra egen arbejdsplads</a:t>
            </a:r>
          </a:p>
        </p:txBody>
      </p:sp>
      <p:pic>
        <p:nvPicPr>
          <p:cNvPr id="3" name="Billede 2"/>
          <p:cNvPicPr>
            <a:picLocks noChangeAspect="1"/>
          </p:cNvPicPr>
          <p:nvPr/>
        </p:nvPicPr>
        <p:blipFill>
          <a:blip r:embed="rId4"/>
          <a:stretch>
            <a:fillRect/>
          </a:stretch>
        </p:blipFill>
        <p:spPr>
          <a:xfrm>
            <a:off x="8081016" y="1417492"/>
            <a:ext cx="926249" cy="1258567"/>
          </a:xfrm>
          <a:prstGeom prst="rect">
            <a:avLst/>
          </a:prstGeom>
        </p:spPr>
      </p:pic>
      <p:sp>
        <p:nvSpPr>
          <p:cNvPr id="4" name="Eksplosion 1 3"/>
          <p:cNvSpPr/>
          <p:nvPr/>
        </p:nvSpPr>
        <p:spPr>
          <a:xfrm>
            <a:off x="7530797" y="2379133"/>
            <a:ext cx="1164470" cy="719667"/>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00" b="1" dirty="0">
                <a:latin typeface="Arial" panose="020B0604020202020204" pitchFamily="34" charset="0"/>
                <a:cs typeface="Arial" panose="020B0604020202020204" pitchFamily="34" charset="0"/>
              </a:rPr>
              <a:t>15 min.</a:t>
            </a:r>
          </a:p>
        </p:txBody>
      </p:sp>
      <p:pic>
        <p:nvPicPr>
          <p:cNvPr id="12" name="Billede 11">
            <a:extLst>
              <a:ext uri="{FF2B5EF4-FFF2-40B4-BE49-F238E27FC236}">
                <a16:creationId xmlns:a16="http://schemas.microsoft.com/office/drawing/2014/main" id="{162FBA11-2761-4CEA-83D4-7D9305486E4D}"/>
              </a:ext>
            </a:extLst>
          </p:cNvPr>
          <p:cNvPicPr>
            <a:picLocks noChangeAspect="1"/>
          </p:cNvPicPr>
          <p:nvPr/>
        </p:nvPicPr>
        <p:blipFill>
          <a:blip r:embed="rId5"/>
          <a:stretch>
            <a:fillRect/>
          </a:stretch>
        </p:blipFill>
        <p:spPr>
          <a:xfrm>
            <a:off x="224488" y="2046775"/>
            <a:ext cx="5101044" cy="4541176"/>
          </a:xfrm>
          <a:prstGeom prst="rect">
            <a:avLst/>
          </a:prstGeom>
        </p:spPr>
      </p:pic>
      <p:sp>
        <p:nvSpPr>
          <p:cNvPr id="13" name="Tekstfelt 12"/>
          <p:cNvSpPr txBox="1"/>
          <p:nvPr/>
        </p:nvSpPr>
        <p:spPr>
          <a:xfrm>
            <a:off x="1261561" y="3112385"/>
            <a:ext cx="3971784" cy="738664"/>
          </a:xfrm>
          <a:prstGeom prst="rect">
            <a:avLst/>
          </a:prstGeom>
          <a:noFill/>
        </p:spPr>
        <p:txBody>
          <a:bodyPr wrap="square" rtlCol="0">
            <a:spAutoFit/>
          </a:bodyPr>
          <a:lstStyle/>
          <a:p>
            <a:r>
              <a:rPr lang="da-DK" sz="1400" dirty="0">
                <a:latin typeface="Arial" panose="020B0604020202020204" pitchFamily="34" charset="0"/>
                <a:cs typeface="Arial" panose="020B0604020202020204" pitchFamily="34" charset="0"/>
              </a:rPr>
              <a:t>Hvad er arbejdsmiljø?</a:t>
            </a:r>
          </a:p>
          <a:p>
            <a:r>
              <a:rPr lang="da-DK" sz="1400" dirty="0">
                <a:latin typeface="Arial" panose="020B0604020202020204" pitchFamily="34" charset="0"/>
                <a:cs typeface="Arial" panose="020B0604020202020204" pitchFamily="34" charset="0"/>
              </a:rPr>
              <a:t>Fremstil et billede</a:t>
            </a:r>
            <a:r>
              <a:rPr lang="da-DK" sz="1400" i="1" dirty="0">
                <a:latin typeface="Arial" panose="020B0604020202020204" pitchFamily="34" charset="0"/>
                <a:cs typeface="Arial" panose="020B0604020202020204" pitchFamily="34" charset="0"/>
              </a:rPr>
              <a:t>- som illustrerer </a:t>
            </a:r>
          </a:p>
          <a:p>
            <a:r>
              <a:rPr lang="da-DK" sz="1400" i="1" dirty="0">
                <a:latin typeface="Arial" panose="020B0604020202020204" pitchFamily="34" charset="0"/>
                <a:cs typeface="Arial" panose="020B0604020202020204" pitchFamily="34" charset="0"/>
              </a:rPr>
              <a:t>begrebet arbejdsmiljø</a:t>
            </a:r>
          </a:p>
        </p:txBody>
      </p:sp>
      <p:pic>
        <p:nvPicPr>
          <p:cNvPr id="10" name="Billede 9"/>
          <p:cNvPicPr>
            <a:picLocks noChangeAspect="1"/>
          </p:cNvPicPr>
          <p:nvPr/>
        </p:nvPicPr>
        <p:blipFill>
          <a:blip r:embed="rId6"/>
          <a:stretch>
            <a:fillRect/>
          </a:stretch>
        </p:blipFill>
        <p:spPr>
          <a:xfrm>
            <a:off x="4339772" y="5266724"/>
            <a:ext cx="1140335" cy="670497"/>
          </a:xfrm>
          <a:prstGeom prst="rect">
            <a:avLst/>
          </a:prstGeom>
        </p:spPr>
      </p:pic>
      <p:sp>
        <p:nvSpPr>
          <p:cNvPr id="11" name="Rektangel 10"/>
          <p:cNvSpPr/>
          <p:nvPr/>
        </p:nvSpPr>
        <p:spPr>
          <a:xfrm>
            <a:off x="4112152" y="5933841"/>
            <a:ext cx="2578235" cy="276999"/>
          </a:xfrm>
          <a:prstGeom prst="rect">
            <a:avLst/>
          </a:prstGeom>
        </p:spPr>
        <p:txBody>
          <a:bodyPr wrap="square">
            <a:spAutoFit/>
          </a:bodyPr>
          <a:lstStyle/>
          <a:p>
            <a:pPr algn="l"/>
            <a:r>
              <a:rPr lang="da-DK" sz="1200" i="1" dirty="0" err="1">
                <a:latin typeface="Verdana" panose="020B0604030504040204" pitchFamily="34" charset="0"/>
                <a:ea typeface="Verdana" panose="020B0604030504040204" pitchFamily="34" charset="0"/>
                <a:cs typeface="Verdana" panose="020B0604030504040204" pitchFamily="34" charset="0"/>
              </a:rPr>
              <a:t>Husnr</a:t>
            </a:r>
            <a:r>
              <a:rPr lang="da-DK" sz="1200" i="1" dirty="0">
                <a:latin typeface="Verdana" panose="020B0604030504040204" pitchFamily="34" charset="0"/>
                <a:ea typeface="Verdana" panose="020B0604030504040204" pitchFamily="34" charset="0"/>
                <a:cs typeface="Verdana" panose="020B0604030504040204" pitchFamily="34" charset="0"/>
              </a:rPr>
              <a:t>.</a:t>
            </a:r>
          </a:p>
        </p:txBody>
      </p:sp>
      <p:pic>
        <p:nvPicPr>
          <p:cNvPr id="14" name="Billede 13">
            <a:extLst>
              <a:ext uri="{FF2B5EF4-FFF2-40B4-BE49-F238E27FC236}">
                <a16:creationId xmlns:a16="http://schemas.microsoft.com/office/drawing/2014/main" id="{A78CE27E-DB26-E889-36C6-29A7E3456DC5}"/>
              </a:ext>
            </a:extLst>
          </p:cNvPr>
          <p:cNvPicPr>
            <a:picLocks noChangeAspect="1"/>
          </p:cNvPicPr>
          <p:nvPr/>
        </p:nvPicPr>
        <p:blipFill>
          <a:blip r:embed="rId7"/>
          <a:stretch>
            <a:fillRect/>
          </a:stretch>
        </p:blipFill>
        <p:spPr>
          <a:xfrm>
            <a:off x="5401269" y="3232603"/>
            <a:ext cx="1995371" cy="1094431"/>
          </a:xfrm>
          <a:prstGeom prst="rect">
            <a:avLst/>
          </a:prstGeom>
        </p:spPr>
      </p:pic>
    </p:spTree>
    <p:extLst>
      <p:ext uri="{BB962C8B-B14F-4D97-AF65-F5344CB8AC3E}">
        <p14:creationId xmlns:p14="http://schemas.microsoft.com/office/powerpoint/2010/main" val="391245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4" grpId="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9C334ACA-A959-4E42-BC58-C79B43443152}"/>
              </a:ext>
            </a:extLst>
          </p:cNvPr>
          <p:cNvSpPr>
            <a:spLocks noGrp="1"/>
          </p:cNvSpPr>
          <p:nvPr>
            <p:ph type="body" sz="quarter" idx="10"/>
          </p:nvPr>
        </p:nvSpPr>
        <p:spPr/>
        <p:txBody>
          <a:bodyPr/>
          <a:lstStyle/>
          <a:p>
            <a:r>
              <a:rPr lang="da-DK" dirty="0">
                <a:latin typeface="Verdana" panose="020B0604030504040204" pitchFamily="34" charset="0"/>
                <a:ea typeface="Verdana" panose="020B0604030504040204" pitchFamily="34" charset="0"/>
                <a:cs typeface="Verdana" panose="020B0604030504040204" pitchFamily="34" charset="0"/>
              </a:rPr>
              <a:t>Arbejdsmiljø er…</a:t>
            </a:r>
          </a:p>
        </p:txBody>
      </p:sp>
      <p:pic>
        <p:nvPicPr>
          <p:cNvPr id="8" name="Billede 7"/>
          <p:cNvPicPr>
            <a:picLocks noChangeAspect="1"/>
          </p:cNvPicPr>
          <p:nvPr/>
        </p:nvPicPr>
        <p:blipFill>
          <a:blip r:embed="rId2"/>
          <a:stretch>
            <a:fillRect/>
          </a:stretch>
        </p:blipFill>
        <p:spPr>
          <a:xfrm>
            <a:off x="7451643" y="1289784"/>
            <a:ext cx="1692357" cy="1836667"/>
          </a:xfrm>
          <a:prstGeom prst="rect">
            <a:avLst/>
          </a:prstGeom>
        </p:spPr>
      </p:pic>
      <p:sp>
        <p:nvSpPr>
          <p:cNvPr id="9" name="Rektangel 8"/>
          <p:cNvSpPr/>
          <p:nvPr/>
        </p:nvSpPr>
        <p:spPr>
          <a:xfrm>
            <a:off x="625010" y="2576361"/>
            <a:ext cx="7317384" cy="1569660"/>
          </a:xfrm>
          <a:prstGeom prst="rect">
            <a:avLst/>
          </a:prstGeom>
        </p:spPr>
        <p:txBody>
          <a:bodyPr wrap="square">
            <a:spAutoFit/>
          </a:bodyPr>
          <a:lstStyle/>
          <a:p>
            <a:pPr algn="l">
              <a:buClr>
                <a:srgbClr val="FFC000"/>
              </a:buClr>
            </a:pPr>
            <a:r>
              <a:rPr lang="da-DK" sz="2400" dirty="0">
                <a:latin typeface="Verdana" panose="020B0604030504040204" pitchFamily="34" charset="0"/>
                <a:ea typeface="Verdana" panose="020B0604030504040204" pitchFamily="34" charset="0"/>
                <a:cs typeface="Verdana" panose="020B0604030504040204" pitchFamily="34" charset="0"/>
              </a:rPr>
              <a:t>Arbejdsmiljø handler om både de fysiske og psykiske </a:t>
            </a:r>
            <a:r>
              <a:rPr lang="da-DK" sz="2400" b="1" dirty="0">
                <a:latin typeface="Verdana" panose="020B0604030504040204" pitchFamily="34" charset="0"/>
                <a:ea typeface="Verdana" panose="020B0604030504040204" pitchFamily="34" charset="0"/>
                <a:cs typeface="Verdana" panose="020B0604030504040204" pitchFamily="34" charset="0"/>
              </a:rPr>
              <a:t>påvirkninger</a:t>
            </a:r>
            <a:r>
              <a:rPr lang="da-DK" sz="2400" dirty="0">
                <a:latin typeface="Verdana" panose="020B0604030504040204" pitchFamily="34" charset="0"/>
                <a:ea typeface="Verdana" panose="020B0604030504040204" pitchFamily="34" charset="0"/>
                <a:cs typeface="Verdana" panose="020B0604030504040204" pitchFamily="34" charset="0"/>
              </a:rPr>
              <a:t> på arbejdspladsen, og om relationerne mellem, ledelse, medarbejder og kollegaer.</a:t>
            </a:r>
          </a:p>
        </p:txBody>
      </p:sp>
      <p:pic>
        <p:nvPicPr>
          <p:cNvPr id="10" name="Billede 9"/>
          <p:cNvPicPr>
            <a:picLocks noChangeAspect="1"/>
          </p:cNvPicPr>
          <p:nvPr/>
        </p:nvPicPr>
        <p:blipFill>
          <a:blip r:embed="rId3"/>
          <a:stretch>
            <a:fillRect/>
          </a:stretch>
        </p:blipFill>
        <p:spPr>
          <a:xfrm>
            <a:off x="7627280" y="1731557"/>
            <a:ext cx="1060663" cy="953120"/>
          </a:xfrm>
          <a:prstGeom prst="rect">
            <a:avLst/>
          </a:prstGeom>
        </p:spPr>
      </p:pic>
      <p:sp>
        <p:nvSpPr>
          <p:cNvPr id="3" name="Rektangel 2"/>
          <p:cNvSpPr/>
          <p:nvPr/>
        </p:nvSpPr>
        <p:spPr>
          <a:xfrm>
            <a:off x="625010" y="4483205"/>
            <a:ext cx="7603066" cy="1569660"/>
          </a:xfrm>
          <a:prstGeom prst="rect">
            <a:avLst/>
          </a:prstGeom>
        </p:spPr>
        <p:txBody>
          <a:bodyPr wrap="square">
            <a:spAutoFit/>
          </a:bodyPr>
          <a:lstStyle/>
          <a:p>
            <a:pPr>
              <a:buClr>
                <a:srgbClr val="FFC000"/>
              </a:buClr>
            </a:pPr>
            <a:r>
              <a:rPr lang="da-DK" sz="2400" dirty="0">
                <a:latin typeface="Verdana" panose="020B0604030504040204" pitchFamily="34" charset="0"/>
                <a:ea typeface="Verdana" panose="020B0604030504040204" pitchFamily="34" charset="0"/>
                <a:cs typeface="Verdana" panose="020B0604030504040204" pitchFamily="34" charset="0"/>
              </a:rPr>
              <a:t>Arbejdsmiljøet opstår i forbindelse med det arbejde vi udfører, og derfor hænger arbejdsmiljøet tæt sammen med samarbejdet om kerneopgaven.</a:t>
            </a:r>
          </a:p>
        </p:txBody>
      </p:sp>
    </p:spTree>
    <p:extLst>
      <p:ext uri="{BB962C8B-B14F-4D97-AF65-F5344CB8AC3E}">
        <p14:creationId xmlns:p14="http://schemas.microsoft.com/office/powerpoint/2010/main" val="69072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da-DK" dirty="0"/>
              <a:t>Det ved du nu</a:t>
            </a:r>
          </a:p>
        </p:txBody>
      </p:sp>
      <p:pic>
        <p:nvPicPr>
          <p:cNvPr id="4" name="Billede 3"/>
          <p:cNvPicPr>
            <a:picLocks noChangeAspect="1"/>
          </p:cNvPicPr>
          <p:nvPr/>
        </p:nvPicPr>
        <p:blipFill>
          <a:blip r:embed="rId3"/>
          <a:stretch>
            <a:fillRect/>
          </a:stretch>
        </p:blipFill>
        <p:spPr>
          <a:xfrm>
            <a:off x="889708" y="2839105"/>
            <a:ext cx="7538445" cy="1493675"/>
          </a:xfrm>
          <a:prstGeom prst="rect">
            <a:avLst/>
          </a:prstGeom>
        </p:spPr>
      </p:pic>
      <p:pic>
        <p:nvPicPr>
          <p:cNvPr id="5" name="Billede 4"/>
          <p:cNvPicPr>
            <a:picLocks noChangeAspect="1"/>
          </p:cNvPicPr>
          <p:nvPr/>
        </p:nvPicPr>
        <p:blipFill rotWithShape="1">
          <a:blip r:embed="rId4"/>
          <a:srcRect b="49496"/>
          <a:stretch/>
        </p:blipFill>
        <p:spPr>
          <a:xfrm>
            <a:off x="2277687" y="4208629"/>
            <a:ext cx="6150466" cy="488119"/>
          </a:xfrm>
          <a:prstGeom prst="rect">
            <a:avLst/>
          </a:prstGeom>
        </p:spPr>
      </p:pic>
      <p:pic>
        <p:nvPicPr>
          <p:cNvPr id="6" name="Billede 5"/>
          <p:cNvPicPr>
            <a:picLocks noChangeAspect="1"/>
          </p:cNvPicPr>
          <p:nvPr/>
        </p:nvPicPr>
        <p:blipFill>
          <a:blip r:embed="rId5"/>
          <a:stretch>
            <a:fillRect/>
          </a:stretch>
        </p:blipFill>
        <p:spPr>
          <a:xfrm>
            <a:off x="5651703" y="1405308"/>
            <a:ext cx="866775" cy="1152525"/>
          </a:xfrm>
          <a:prstGeom prst="rect">
            <a:avLst/>
          </a:prstGeom>
        </p:spPr>
      </p:pic>
      <p:pic>
        <p:nvPicPr>
          <p:cNvPr id="7" name="Billede 6"/>
          <p:cNvPicPr>
            <a:picLocks noChangeAspect="1"/>
          </p:cNvPicPr>
          <p:nvPr/>
        </p:nvPicPr>
        <p:blipFill>
          <a:blip r:embed="rId6"/>
          <a:stretch>
            <a:fillRect/>
          </a:stretch>
        </p:blipFill>
        <p:spPr>
          <a:xfrm>
            <a:off x="6585845" y="1604649"/>
            <a:ext cx="1076325" cy="923925"/>
          </a:xfrm>
          <a:prstGeom prst="rect">
            <a:avLst/>
          </a:prstGeom>
        </p:spPr>
      </p:pic>
      <p:pic>
        <p:nvPicPr>
          <p:cNvPr id="8" name="Billede 7"/>
          <p:cNvPicPr>
            <a:picLocks noChangeAspect="1"/>
          </p:cNvPicPr>
          <p:nvPr/>
        </p:nvPicPr>
        <p:blipFill>
          <a:blip r:embed="rId7"/>
          <a:stretch>
            <a:fillRect/>
          </a:stretch>
        </p:blipFill>
        <p:spPr>
          <a:xfrm>
            <a:off x="7587355" y="1502272"/>
            <a:ext cx="923925" cy="1104900"/>
          </a:xfrm>
          <a:prstGeom prst="rect">
            <a:avLst/>
          </a:prstGeom>
        </p:spPr>
      </p:pic>
      <p:cxnSp>
        <p:nvCxnSpPr>
          <p:cNvPr id="9" name="Lige forbindelse 8"/>
          <p:cNvCxnSpPr/>
          <p:nvPr/>
        </p:nvCxnSpPr>
        <p:spPr>
          <a:xfrm>
            <a:off x="3880505" y="3606509"/>
            <a:ext cx="615141" cy="831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ekstfelt 9"/>
          <p:cNvSpPr txBox="1"/>
          <p:nvPr/>
        </p:nvSpPr>
        <p:spPr>
          <a:xfrm rot="275876">
            <a:off x="4101978" y="3634829"/>
            <a:ext cx="1113905" cy="246221"/>
          </a:xfrm>
          <a:prstGeom prst="rect">
            <a:avLst/>
          </a:prstGeom>
          <a:noFill/>
        </p:spPr>
        <p:txBody>
          <a:bodyPr wrap="square" rtlCol="0">
            <a:spAutoFit/>
          </a:bodyPr>
          <a:lstStyle/>
          <a:p>
            <a:r>
              <a:rPr lang="da-DK" sz="1000" dirty="0">
                <a:solidFill>
                  <a:srgbClr val="C00000"/>
                </a:solidFill>
                <a:latin typeface="Verdana" panose="020B0604030504040204" pitchFamily="34" charset="0"/>
                <a:ea typeface="Verdana" panose="020B0604030504040204" pitchFamily="34" charset="0"/>
                <a:cs typeface="Verdana" panose="020B0604030504040204" pitchFamily="34" charset="0"/>
              </a:rPr>
              <a:t>elementer</a:t>
            </a:r>
          </a:p>
        </p:txBody>
      </p:sp>
    </p:spTree>
    <p:extLst>
      <p:ext uri="{BB962C8B-B14F-4D97-AF65-F5344CB8AC3E}">
        <p14:creationId xmlns:p14="http://schemas.microsoft.com/office/powerpoint/2010/main" val="1430262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da-DK" sz="2400" dirty="0">
                <a:latin typeface="Arial" panose="020B0604020202020204" pitchFamily="34" charset="0"/>
                <a:cs typeface="Arial" panose="020B0604020202020204" pitchFamily="34" charset="0"/>
              </a:rPr>
              <a:t>Underviser præsentation</a:t>
            </a:r>
          </a:p>
        </p:txBody>
      </p:sp>
      <p:sp>
        <p:nvSpPr>
          <p:cNvPr id="7" name="Tekstfelt 6"/>
          <p:cNvSpPr txBox="1"/>
          <p:nvPr/>
        </p:nvSpPr>
        <p:spPr>
          <a:xfrm>
            <a:off x="415980" y="1651454"/>
            <a:ext cx="3533423" cy="584775"/>
          </a:xfrm>
          <a:prstGeom prst="rect">
            <a:avLst/>
          </a:prstGeom>
          <a:noFill/>
        </p:spPr>
        <p:txBody>
          <a:bodyPr wrap="square" rtlCol="0">
            <a:spAutoFit/>
          </a:bodyPr>
          <a:lstStyle/>
          <a:p>
            <a:r>
              <a:rPr lang="da-DK" sz="2000" b="1" dirty="0">
                <a:latin typeface="Arial" panose="020B0604020202020204" pitchFamily="34" charset="0"/>
                <a:ea typeface="Verdana" panose="020B0604030504040204" pitchFamily="34" charset="0"/>
                <a:cs typeface="Arial" panose="020B0604020202020204" pitchFamily="34" charset="0"/>
              </a:rPr>
              <a:t>Linda Følsgaard Maron</a:t>
            </a:r>
          </a:p>
          <a:p>
            <a:r>
              <a:rPr lang="da-DK" sz="1200" i="1" dirty="0" err="1">
                <a:latin typeface="Arial" panose="020B0604020202020204" pitchFamily="34" charset="0"/>
                <a:ea typeface="Verdana" panose="020B0604030504040204" pitchFamily="34" charset="0"/>
                <a:cs typeface="Arial" panose="020B0604020202020204" pitchFamily="34" charset="0"/>
              </a:rPr>
              <a:t>Fagkoord</a:t>
            </a:r>
            <a:r>
              <a:rPr lang="da-DK" sz="1200" i="1" dirty="0">
                <a:latin typeface="Arial" panose="020B0604020202020204" pitchFamily="34" charset="0"/>
                <a:ea typeface="Verdana" panose="020B0604030504040204" pitchFamily="34" charset="0"/>
                <a:cs typeface="Arial" panose="020B0604020202020204" pitchFamily="34" charset="0"/>
              </a:rPr>
              <a:t>. MED- og arbejdsmiljøkonsulent</a:t>
            </a:r>
          </a:p>
        </p:txBody>
      </p:sp>
      <p:sp>
        <p:nvSpPr>
          <p:cNvPr id="10" name="Rektangel 9"/>
          <p:cNvSpPr/>
          <p:nvPr/>
        </p:nvSpPr>
        <p:spPr>
          <a:xfrm>
            <a:off x="4306753" y="5991736"/>
            <a:ext cx="2061362" cy="646331"/>
          </a:xfrm>
          <a:prstGeom prst="rect">
            <a:avLst/>
          </a:prstGeom>
        </p:spPr>
        <p:txBody>
          <a:bodyPr wrap="square">
            <a:spAutoFit/>
          </a:bodyPr>
          <a:lstStyle/>
          <a:p>
            <a:pPr algn="l"/>
            <a:r>
              <a:rPr lang="da-DK" sz="1200" dirty="0">
                <a:latin typeface="Verdana" panose="020B0604030504040204" pitchFamily="34" charset="0"/>
                <a:ea typeface="Verdana" panose="020B0604030504040204" pitchFamily="34" charset="0"/>
                <a:cs typeface="Verdana" panose="020B0604030504040204" pitchFamily="34" charset="0"/>
              </a:rPr>
              <a:t>Certificeret underviser i lov og aftalebaserede uddannelser </a:t>
            </a:r>
          </a:p>
        </p:txBody>
      </p:sp>
      <p:pic>
        <p:nvPicPr>
          <p:cNvPr id="11" name="Billede 10"/>
          <p:cNvPicPr>
            <a:picLocks noChangeAspect="1"/>
          </p:cNvPicPr>
          <p:nvPr/>
        </p:nvPicPr>
        <p:blipFill>
          <a:blip r:embed="rId3"/>
          <a:stretch>
            <a:fillRect/>
          </a:stretch>
        </p:blipFill>
        <p:spPr>
          <a:xfrm>
            <a:off x="7846034" y="5011935"/>
            <a:ext cx="1014310" cy="1642941"/>
          </a:xfrm>
          <a:prstGeom prst="rect">
            <a:avLst/>
          </a:prstGeom>
        </p:spPr>
      </p:pic>
      <p:pic>
        <p:nvPicPr>
          <p:cNvPr id="13" name="Billede 12"/>
          <p:cNvPicPr>
            <a:picLocks noChangeAspect="1"/>
          </p:cNvPicPr>
          <p:nvPr/>
        </p:nvPicPr>
        <p:blipFill>
          <a:blip r:embed="rId4"/>
          <a:stretch>
            <a:fillRect/>
          </a:stretch>
        </p:blipFill>
        <p:spPr>
          <a:xfrm>
            <a:off x="1416510" y="5090255"/>
            <a:ext cx="746565" cy="333621"/>
          </a:xfrm>
          <a:prstGeom prst="rect">
            <a:avLst/>
          </a:prstGeom>
          <a:solidFill>
            <a:schemeClr val="accent1">
              <a:alpha val="50000"/>
            </a:schemeClr>
          </a:solidFill>
          <a:effectLst>
            <a:softEdge rad="31750"/>
          </a:effectLst>
        </p:spPr>
      </p:pic>
      <p:pic>
        <p:nvPicPr>
          <p:cNvPr id="14" name="Billede 13"/>
          <p:cNvPicPr>
            <a:picLocks noChangeAspect="1"/>
          </p:cNvPicPr>
          <p:nvPr/>
        </p:nvPicPr>
        <p:blipFill>
          <a:blip r:embed="rId5"/>
          <a:stretch>
            <a:fillRect/>
          </a:stretch>
        </p:blipFill>
        <p:spPr>
          <a:xfrm>
            <a:off x="442755" y="5133707"/>
            <a:ext cx="875787" cy="308147"/>
          </a:xfrm>
          <a:prstGeom prst="rect">
            <a:avLst/>
          </a:prstGeom>
          <a:solidFill>
            <a:schemeClr val="accent1">
              <a:alpha val="50000"/>
            </a:schemeClr>
          </a:solidFill>
          <a:effectLst>
            <a:softEdge rad="31750"/>
          </a:effectLst>
        </p:spPr>
      </p:pic>
      <p:pic>
        <p:nvPicPr>
          <p:cNvPr id="15" name="Billede 14"/>
          <p:cNvPicPr>
            <a:picLocks noChangeAspect="1"/>
          </p:cNvPicPr>
          <p:nvPr/>
        </p:nvPicPr>
        <p:blipFill>
          <a:blip r:embed="rId6"/>
          <a:stretch>
            <a:fillRect/>
          </a:stretch>
        </p:blipFill>
        <p:spPr>
          <a:xfrm>
            <a:off x="3094029" y="5104748"/>
            <a:ext cx="703145" cy="356916"/>
          </a:xfrm>
          <a:prstGeom prst="rect">
            <a:avLst/>
          </a:prstGeom>
        </p:spPr>
      </p:pic>
      <p:cxnSp>
        <p:nvCxnSpPr>
          <p:cNvPr id="16" name="Lige forbindelse 15"/>
          <p:cNvCxnSpPr>
            <a:cxnSpLocks/>
          </p:cNvCxnSpPr>
          <p:nvPr/>
        </p:nvCxnSpPr>
        <p:spPr bwMode="auto">
          <a:xfrm flipV="1">
            <a:off x="442850" y="5777680"/>
            <a:ext cx="3822610" cy="24139"/>
          </a:xfrm>
          <a:prstGeom prst="line">
            <a:avLst/>
          </a:prstGeom>
          <a:solidFill>
            <a:schemeClr val="accent1"/>
          </a:solidFill>
          <a:ln w="41275" cap="flat" cmpd="sng" algn="ctr">
            <a:solidFill>
              <a:srgbClr val="0070C0"/>
            </a:solidFill>
            <a:prstDash val="solid"/>
            <a:round/>
            <a:headEnd type="none" w="med" len="med"/>
            <a:tailEnd type="none" w="med" len="med"/>
          </a:ln>
          <a:effectLst/>
        </p:spPr>
      </p:cxnSp>
      <p:cxnSp>
        <p:nvCxnSpPr>
          <p:cNvPr id="17" name="Lige forbindelse 16"/>
          <p:cNvCxnSpPr/>
          <p:nvPr/>
        </p:nvCxnSpPr>
        <p:spPr bwMode="auto">
          <a:xfrm>
            <a:off x="880648" y="5503144"/>
            <a:ext cx="0" cy="28974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Lige forbindelse 17"/>
          <p:cNvCxnSpPr/>
          <p:nvPr/>
        </p:nvCxnSpPr>
        <p:spPr bwMode="auto">
          <a:xfrm>
            <a:off x="1789792" y="5503141"/>
            <a:ext cx="0" cy="28974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 name="Lige forbindelse 18"/>
          <p:cNvCxnSpPr/>
          <p:nvPr/>
        </p:nvCxnSpPr>
        <p:spPr bwMode="auto">
          <a:xfrm>
            <a:off x="3404742" y="5503141"/>
            <a:ext cx="0" cy="28974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 name="Lige pilforbindelse 19"/>
          <p:cNvCxnSpPr/>
          <p:nvPr/>
        </p:nvCxnSpPr>
        <p:spPr bwMode="auto">
          <a:xfrm>
            <a:off x="4265460" y="5777680"/>
            <a:ext cx="792088" cy="0"/>
          </a:xfrm>
          <a:prstGeom prst="straightConnector1">
            <a:avLst/>
          </a:prstGeom>
          <a:solidFill>
            <a:schemeClr val="accent1"/>
          </a:solidFill>
          <a:ln w="38100" cap="flat" cmpd="sng" algn="ctr">
            <a:solidFill>
              <a:srgbClr val="0070C0"/>
            </a:solidFill>
            <a:prstDash val="dash"/>
            <a:round/>
            <a:headEnd type="none" w="med" len="med"/>
            <a:tailEnd type="triangle"/>
          </a:ln>
          <a:effectLst/>
        </p:spPr>
      </p:cxnSp>
      <p:pic>
        <p:nvPicPr>
          <p:cNvPr id="21" name="Billede 20"/>
          <p:cNvPicPr>
            <a:picLocks noChangeAspect="1"/>
          </p:cNvPicPr>
          <p:nvPr/>
        </p:nvPicPr>
        <p:blipFill>
          <a:blip r:embed="rId7"/>
          <a:stretch>
            <a:fillRect/>
          </a:stretch>
        </p:blipFill>
        <p:spPr>
          <a:xfrm>
            <a:off x="2272661" y="5104748"/>
            <a:ext cx="695846" cy="325849"/>
          </a:xfrm>
          <a:prstGeom prst="rect">
            <a:avLst/>
          </a:prstGeom>
        </p:spPr>
      </p:pic>
      <p:cxnSp>
        <p:nvCxnSpPr>
          <p:cNvPr id="22" name="Lige forbindelse 21"/>
          <p:cNvCxnSpPr/>
          <p:nvPr/>
        </p:nvCxnSpPr>
        <p:spPr bwMode="auto">
          <a:xfrm>
            <a:off x="2648397" y="5503142"/>
            <a:ext cx="0" cy="289749"/>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23" name="Billede 22"/>
          <p:cNvPicPr>
            <a:picLocks noChangeAspect="1"/>
          </p:cNvPicPr>
          <p:nvPr/>
        </p:nvPicPr>
        <p:blipFill>
          <a:blip r:embed="rId8"/>
          <a:stretch>
            <a:fillRect/>
          </a:stretch>
        </p:blipFill>
        <p:spPr>
          <a:xfrm>
            <a:off x="1621902" y="4384781"/>
            <a:ext cx="1121580" cy="719967"/>
          </a:xfrm>
          <a:prstGeom prst="rect">
            <a:avLst/>
          </a:prstGeom>
        </p:spPr>
      </p:pic>
      <p:sp>
        <p:nvSpPr>
          <p:cNvPr id="24" name="Tekstboks 4"/>
          <p:cNvSpPr txBox="1"/>
          <p:nvPr/>
        </p:nvSpPr>
        <p:spPr>
          <a:xfrm>
            <a:off x="3235823" y="4887486"/>
            <a:ext cx="561351" cy="246221"/>
          </a:xfrm>
          <a:prstGeom prst="rect">
            <a:avLst/>
          </a:prstGeom>
          <a:noFill/>
        </p:spPr>
        <p:txBody>
          <a:bodyPr wrap="square" rtlCol="0">
            <a:spAutoFit/>
          </a:bodyPr>
          <a:lstStyle/>
          <a:p>
            <a:r>
              <a:rPr lang="da-DK" sz="1000" i="1" dirty="0">
                <a:latin typeface="Verdana" panose="020B0604030504040204" pitchFamily="34" charset="0"/>
                <a:ea typeface="Verdana" panose="020B0604030504040204" pitchFamily="34" charset="0"/>
                <a:cs typeface="Verdana" panose="020B0604030504040204" pitchFamily="34" charset="0"/>
              </a:rPr>
              <a:t>13 år</a:t>
            </a:r>
            <a:endParaRPr lang="da-DK" sz="1000" dirty="0">
              <a:latin typeface="Verdana" panose="020B0604030504040204" pitchFamily="34" charset="0"/>
              <a:ea typeface="Verdana" panose="020B0604030504040204" pitchFamily="34" charset="0"/>
              <a:cs typeface="Verdana" panose="020B0604030504040204" pitchFamily="34" charset="0"/>
            </a:endParaRPr>
          </a:p>
        </p:txBody>
      </p:sp>
      <p:pic>
        <p:nvPicPr>
          <p:cNvPr id="31" name="Billede 30">
            <a:extLst>
              <a:ext uri="{FF2B5EF4-FFF2-40B4-BE49-F238E27FC236}">
                <a16:creationId xmlns:a16="http://schemas.microsoft.com/office/drawing/2014/main" id="{F1FF4638-2DAA-945D-7918-DB324AE0A06C}"/>
              </a:ext>
            </a:extLst>
          </p:cNvPr>
          <p:cNvPicPr>
            <a:picLocks noChangeAspect="1"/>
          </p:cNvPicPr>
          <p:nvPr/>
        </p:nvPicPr>
        <p:blipFill>
          <a:blip r:embed="rId9"/>
          <a:stretch>
            <a:fillRect/>
          </a:stretch>
        </p:blipFill>
        <p:spPr>
          <a:xfrm rot="16200000">
            <a:off x="6180000" y="5250895"/>
            <a:ext cx="1795010" cy="1252481"/>
          </a:xfrm>
          <a:prstGeom prst="rect">
            <a:avLst/>
          </a:prstGeom>
        </p:spPr>
      </p:pic>
      <p:sp>
        <p:nvSpPr>
          <p:cNvPr id="33" name="Tekstfelt 32">
            <a:extLst>
              <a:ext uri="{FF2B5EF4-FFF2-40B4-BE49-F238E27FC236}">
                <a16:creationId xmlns:a16="http://schemas.microsoft.com/office/drawing/2014/main" id="{FF8043E0-986F-3B2E-4DC8-553CC9C96E75}"/>
              </a:ext>
            </a:extLst>
          </p:cNvPr>
          <p:cNvSpPr txBox="1"/>
          <p:nvPr/>
        </p:nvSpPr>
        <p:spPr>
          <a:xfrm>
            <a:off x="1043560" y="3221828"/>
            <a:ext cx="2192263" cy="307777"/>
          </a:xfrm>
          <a:prstGeom prst="rect">
            <a:avLst/>
          </a:prstGeom>
          <a:noFill/>
        </p:spPr>
        <p:txBody>
          <a:bodyPr wrap="square" rtlCol="0">
            <a:spAutoFit/>
          </a:bodyPr>
          <a:lstStyle/>
          <a:p>
            <a:r>
              <a:rPr lang="da-DK" sz="1400" dirty="0">
                <a:latin typeface="Arial" panose="020B0604020202020204" pitchFamily="34" charset="0"/>
                <a:cs typeface="Arial" panose="020B0604020202020204" pitchFamily="34" charset="0"/>
              </a:rPr>
              <a:t>Kontor på Rådhuset</a:t>
            </a:r>
          </a:p>
        </p:txBody>
      </p:sp>
      <p:pic>
        <p:nvPicPr>
          <p:cNvPr id="6" name="Billede 5">
            <a:extLst>
              <a:ext uri="{FF2B5EF4-FFF2-40B4-BE49-F238E27FC236}">
                <a16:creationId xmlns:a16="http://schemas.microsoft.com/office/drawing/2014/main" id="{7050B326-8B5F-8622-72C7-2157BA5231E2}"/>
              </a:ext>
            </a:extLst>
          </p:cNvPr>
          <p:cNvPicPr>
            <a:picLocks noChangeAspect="1"/>
          </p:cNvPicPr>
          <p:nvPr/>
        </p:nvPicPr>
        <p:blipFill>
          <a:blip r:embed="rId10"/>
          <a:stretch>
            <a:fillRect/>
          </a:stretch>
        </p:blipFill>
        <p:spPr>
          <a:xfrm>
            <a:off x="3922626" y="5111704"/>
            <a:ext cx="1018176" cy="352151"/>
          </a:xfrm>
          <a:prstGeom prst="rect">
            <a:avLst/>
          </a:prstGeom>
        </p:spPr>
      </p:pic>
      <p:sp>
        <p:nvSpPr>
          <p:cNvPr id="12" name="Tekstboks 4">
            <a:extLst>
              <a:ext uri="{FF2B5EF4-FFF2-40B4-BE49-F238E27FC236}">
                <a16:creationId xmlns:a16="http://schemas.microsoft.com/office/drawing/2014/main" id="{5B16FD0B-82BC-3176-0E57-D70EB25EBAEB}"/>
              </a:ext>
            </a:extLst>
          </p:cNvPr>
          <p:cNvSpPr txBox="1"/>
          <p:nvPr/>
        </p:nvSpPr>
        <p:spPr>
          <a:xfrm>
            <a:off x="3981128" y="4884818"/>
            <a:ext cx="925751" cy="246221"/>
          </a:xfrm>
          <a:prstGeom prst="rect">
            <a:avLst/>
          </a:prstGeom>
          <a:noFill/>
        </p:spPr>
        <p:txBody>
          <a:bodyPr wrap="square" rtlCol="0">
            <a:spAutoFit/>
          </a:bodyPr>
          <a:lstStyle/>
          <a:p>
            <a:r>
              <a:rPr lang="da-DK" sz="1000" i="1" dirty="0">
                <a:latin typeface="Verdana" panose="020B0604030504040204" pitchFamily="34" charset="0"/>
                <a:ea typeface="Verdana" panose="020B0604030504040204" pitchFamily="34" charset="0"/>
                <a:cs typeface="Verdana" panose="020B0604030504040204" pitchFamily="34" charset="0"/>
              </a:rPr>
              <a:t>3 måneder</a:t>
            </a:r>
            <a:endParaRPr lang="da-DK" sz="1000" dirty="0">
              <a:latin typeface="Verdana" panose="020B0604030504040204" pitchFamily="34" charset="0"/>
              <a:ea typeface="Verdana" panose="020B0604030504040204" pitchFamily="34" charset="0"/>
              <a:cs typeface="Verdana" panose="020B0604030504040204" pitchFamily="34" charset="0"/>
            </a:endParaRPr>
          </a:p>
        </p:txBody>
      </p:sp>
      <p:pic>
        <p:nvPicPr>
          <p:cNvPr id="35" name="Billede 34">
            <a:extLst>
              <a:ext uri="{FF2B5EF4-FFF2-40B4-BE49-F238E27FC236}">
                <a16:creationId xmlns:a16="http://schemas.microsoft.com/office/drawing/2014/main" id="{C8C6B86E-332C-CF0D-EC4F-6C57F352F05A}"/>
              </a:ext>
            </a:extLst>
          </p:cNvPr>
          <p:cNvPicPr>
            <a:picLocks noChangeAspect="1"/>
          </p:cNvPicPr>
          <p:nvPr/>
        </p:nvPicPr>
        <p:blipFill>
          <a:blip r:embed="rId11"/>
          <a:stretch>
            <a:fillRect/>
          </a:stretch>
        </p:blipFill>
        <p:spPr>
          <a:xfrm>
            <a:off x="4006947" y="2675656"/>
            <a:ext cx="1296266" cy="1990150"/>
          </a:xfrm>
          <a:prstGeom prst="rect">
            <a:avLst/>
          </a:prstGeom>
        </p:spPr>
      </p:pic>
      <p:pic>
        <p:nvPicPr>
          <p:cNvPr id="37" name="Billede 36">
            <a:extLst>
              <a:ext uri="{FF2B5EF4-FFF2-40B4-BE49-F238E27FC236}">
                <a16:creationId xmlns:a16="http://schemas.microsoft.com/office/drawing/2014/main" id="{7A392EF6-406B-A9BB-2728-5D4C51527528}"/>
              </a:ext>
            </a:extLst>
          </p:cNvPr>
          <p:cNvPicPr>
            <a:picLocks noChangeAspect="1"/>
          </p:cNvPicPr>
          <p:nvPr/>
        </p:nvPicPr>
        <p:blipFill>
          <a:blip r:embed="rId12"/>
          <a:stretch>
            <a:fillRect/>
          </a:stretch>
        </p:blipFill>
        <p:spPr>
          <a:xfrm>
            <a:off x="4053513" y="1383768"/>
            <a:ext cx="4623973" cy="1241505"/>
          </a:xfrm>
          <a:prstGeom prst="rect">
            <a:avLst/>
          </a:prstGeom>
        </p:spPr>
      </p:pic>
      <p:sp>
        <p:nvSpPr>
          <p:cNvPr id="41" name="Ellipse 40">
            <a:extLst>
              <a:ext uri="{FF2B5EF4-FFF2-40B4-BE49-F238E27FC236}">
                <a16:creationId xmlns:a16="http://schemas.microsoft.com/office/drawing/2014/main" id="{FF8877B7-49C7-B0C3-9F77-2BEB5772957C}"/>
              </a:ext>
            </a:extLst>
          </p:cNvPr>
          <p:cNvSpPr/>
          <p:nvPr/>
        </p:nvSpPr>
        <p:spPr>
          <a:xfrm>
            <a:off x="4325557" y="3133766"/>
            <a:ext cx="894448" cy="473021"/>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9" name="Pil: pentagon 38">
            <a:extLst>
              <a:ext uri="{FF2B5EF4-FFF2-40B4-BE49-F238E27FC236}">
                <a16:creationId xmlns:a16="http://schemas.microsoft.com/office/drawing/2014/main" id="{88B24890-EF50-2498-514D-04F4BAE26514}"/>
              </a:ext>
            </a:extLst>
          </p:cNvPr>
          <p:cNvSpPr/>
          <p:nvPr/>
        </p:nvSpPr>
        <p:spPr>
          <a:xfrm rot="10800000">
            <a:off x="5159908" y="3206257"/>
            <a:ext cx="1690846" cy="337935"/>
          </a:xfrm>
          <a:prstGeom prst="homePlate">
            <a:avLst/>
          </a:prstGeom>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0" name="Tekstfelt 39">
            <a:extLst>
              <a:ext uri="{FF2B5EF4-FFF2-40B4-BE49-F238E27FC236}">
                <a16:creationId xmlns:a16="http://schemas.microsoft.com/office/drawing/2014/main" id="{A5EE3589-2626-640F-A120-AA730AE13A5D}"/>
              </a:ext>
            </a:extLst>
          </p:cNvPr>
          <p:cNvSpPr txBox="1"/>
          <p:nvPr/>
        </p:nvSpPr>
        <p:spPr>
          <a:xfrm>
            <a:off x="5220005" y="3247167"/>
            <a:ext cx="2070507" cy="246221"/>
          </a:xfrm>
          <a:prstGeom prst="rect">
            <a:avLst/>
          </a:prstGeom>
          <a:noFill/>
        </p:spPr>
        <p:txBody>
          <a:bodyPr wrap="square" rtlCol="0">
            <a:spAutoFit/>
          </a:bodyPr>
          <a:lstStyle/>
          <a:p>
            <a:r>
              <a:rPr lang="da-DK" sz="1000" dirty="0">
                <a:solidFill>
                  <a:schemeClr val="bg1"/>
                </a:solidFill>
                <a:latin typeface="Arial" panose="020B0604020202020204" pitchFamily="34" charset="0"/>
                <a:cs typeface="Arial" panose="020B0604020202020204" pitchFamily="34" charset="0"/>
              </a:rPr>
              <a:t>MED- og arbejdsmiljøteam</a:t>
            </a:r>
          </a:p>
        </p:txBody>
      </p:sp>
      <p:pic>
        <p:nvPicPr>
          <p:cNvPr id="43" name="Billede 42">
            <a:extLst>
              <a:ext uri="{FF2B5EF4-FFF2-40B4-BE49-F238E27FC236}">
                <a16:creationId xmlns:a16="http://schemas.microsoft.com/office/drawing/2014/main" id="{18F028E6-5B30-4EC9-E00B-2296EC0AD1ED}"/>
              </a:ext>
            </a:extLst>
          </p:cNvPr>
          <p:cNvPicPr>
            <a:picLocks noChangeAspect="1"/>
          </p:cNvPicPr>
          <p:nvPr/>
        </p:nvPicPr>
        <p:blipFill>
          <a:blip r:embed="rId13"/>
          <a:stretch>
            <a:fillRect/>
          </a:stretch>
        </p:blipFill>
        <p:spPr>
          <a:xfrm>
            <a:off x="779131" y="2298304"/>
            <a:ext cx="2314898" cy="895475"/>
          </a:xfrm>
          <a:prstGeom prst="rect">
            <a:avLst/>
          </a:prstGeom>
        </p:spPr>
      </p:pic>
    </p:spTree>
    <p:extLst>
      <p:ext uri="{BB962C8B-B14F-4D97-AF65-F5344CB8AC3E}">
        <p14:creationId xmlns:p14="http://schemas.microsoft.com/office/powerpoint/2010/main" val="9528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ppt_x"/>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fill="hold"/>
                                        <p:tgtEl>
                                          <p:spTgt spid="33"/>
                                        </p:tgtEl>
                                        <p:attrNameLst>
                                          <p:attrName>ppt_x</p:attrName>
                                        </p:attrNameLst>
                                      </p:cBhvr>
                                      <p:tavLst>
                                        <p:tav tm="0">
                                          <p:val>
                                            <p:strVal val="#ppt_x"/>
                                          </p:val>
                                        </p:tav>
                                        <p:tav tm="100000">
                                          <p:val>
                                            <p:strVal val="#ppt_x"/>
                                          </p:val>
                                        </p:tav>
                                      </p:tavLst>
                                    </p:anim>
                                    <p:anim calcmode="lin" valueType="num">
                                      <p:cBhvr additive="base">
                                        <p:cTn id="1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par>
                                <p:cTn id="24" presetID="10" presetClass="entr" presetSubtype="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anim calcmode="lin" valueType="num">
                                      <p:cBhvr additive="base">
                                        <p:cTn id="31" dur="500" fill="hold"/>
                                        <p:tgtEl>
                                          <p:spTgt spid="41"/>
                                        </p:tgtEl>
                                        <p:attrNameLst>
                                          <p:attrName>ppt_x</p:attrName>
                                        </p:attrNameLst>
                                      </p:cBhvr>
                                      <p:tavLst>
                                        <p:tav tm="0">
                                          <p:val>
                                            <p:strVal val="#ppt_x"/>
                                          </p:val>
                                        </p:tav>
                                        <p:tav tm="100000">
                                          <p:val>
                                            <p:strVal val="#ppt_x"/>
                                          </p:val>
                                        </p:tav>
                                      </p:tavLst>
                                    </p:anim>
                                    <p:anim calcmode="lin" valueType="num">
                                      <p:cBhvr additive="base">
                                        <p:cTn id="32" dur="500" fill="hold"/>
                                        <p:tgtEl>
                                          <p:spTgt spid="4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anim calcmode="lin" valueType="num">
                                      <p:cBhvr additive="base">
                                        <p:cTn id="35" dur="500" fill="hold"/>
                                        <p:tgtEl>
                                          <p:spTgt spid="40"/>
                                        </p:tgtEl>
                                        <p:attrNameLst>
                                          <p:attrName>ppt_x</p:attrName>
                                        </p:attrNameLst>
                                      </p:cBhvr>
                                      <p:tavLst>
                                        <p:tav tm="0">
                                          <p:val>
                                            <p:strVal val="#ppt_x"/>
                                          </p:val>
                                        </p:tav>
                                        <p:tav tm="100000">
                                          <p:val>
                                            <p:strVal val="#ppt_x"/>
                                          </p:val>
                                        </p:tav>
                                      </p:tavLst>
                                    </p:anim>
                                    <p:anim calcmode="lin" valueType="num">
                                      <p:cBhvr additive="base">
                                        <p:cTn id="36" dur="500" fill="hold"/>
                                        <p:tgtEl>
                                          <p:spTgt spid="4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additive="base">
                                        <p:cTn id="39" dur="500" fill="hold"/>
                                        <p:tgtEl>
                                          <p:spTgt spid="39"/>
                                        </p:tgtEl>
                                        <p:attrNameLst>
                                          <p:attrName>ppt_x</p:attrName>
                                        </p:attrNameLst>
                                      </p:cBhvr>
                                      <p:tavLst>
                                        <p:tav tm="0">
                                          <p:val>
                                            <p:strVal val="#ppt_x"/>
                                          </p:val>
                                        </p:tav>
                                        <p:tav tm="100000">
                                          <p:val>
                                            <p:strVal val="#ppt_x"/>
                                          </p:val>
                                        </p:tav>
                                      </p:tavLst>
                                    </p:anim>
                                    <p:anim calcmode="lin" valueType="num">
                                      <p:cBhvr additive="base">
                                        <p:cTn id="4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par>
                                <p:cTn id="46" presetID="10" presetClass="entr" presetSubtype="0"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par>
                                <p:cTn id="49" presetID="10"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par>
                                <p:cTn id="52" presetID="10" presetClass="entr" presetSubtype="0"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par>
                                <p:cTn id="60" presetID="10"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par>
                                <p:cTn id="68" presetID="10" presetClass="entr" presetSubtype="0" fill="hold" nodeType="with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500"/>
                                        <p:tgtEl>
                                          <p:spTgt spid="21"/>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fade">
                                      <p:cBhvr>
                                        <p:cTn id="75" dur="500"/>
                                        <p:tgtEl>
                                          <p:spTgt spid="15"/>
                                        </p:tgtEl>
                                      </p:cBhvr>
                                    </p:animEffect>
                                  </p:childTnLst>
                                </p:cTn>
                              </p:par>
                              <p:par>
                                <p:cTn id="76" presetID="10" presetClass="entr" presetSubtype="0" fill="hold" nodeType="with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fade">
                                      <p:cBhvr>
                                        <p:cTn id="78" dur="500"/>
                                        <p:tgtEl>
                                          <p:spTgt spid="19"/>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fade">
                                      <p:cBhvr>
                                        <p:cTn id="81" dur="500"/>
                                        <p:tgtEl>
                                          <p:spTgt spid="24"/>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12"/>
                                        </p:tgtEl>
                                        <p:attrNameLst>
                                          <p:attrName>style.visibility</p:attrName>
                                        </p:attrNameLst>
                                      </p:cBhvr>
                                      <p:to>
                                        <p:strVal val="visible"/>
                                      </p:to>
                                    </p:set>
                                    <p:animEffect transition="in" filter="fade">
                                      <p:cBhvr>
                                        <p:cTn id="86" dur="500"/>
                                        <p:tgtEl>
                                          <p:spTgt spid="12"/>
                                        </p:tgtEl>
                                      </p:cBhvr>
                                    </p:animEffect>
                                  </p:childTnLst>
                                </p:cTn>
                              </p:par>
                              <p:par>
                                <p:cTn id="87" presetID="10" presetClass="entr" presetSubtype="0" fill="hold" nodeType="withEffect">
                                  <p:stCondLst>
                                    <p:cond delay="0"/>
                                  </p:stCondLst>
                                  <p:childTnLst>
                                    <p:set>
                                      <p:cBhvr>
                                        <p:cTn id="88" dur="1" fill="hold">
                                          <p:stCondLst>
                                            <p:cond delay="0"/>
                                          </p:stCondLst>
                                        </p:cTn>
                                        <p:tgtEl>
                                          <p:spTgt spid="6"/>
                                        </p:tgtEl>
                                        <p:attrNameLst>
                                          <p:attrName>style.visibility</p:attrName>
                                        </p:attrNameLst>
                                      </p:cBhvr>
                                      <p:to>
                                        <p:strVal val="visible"/>
                                      </p:to>
                                    </p:set>
                                    <p:animEffect transition="in" filter="fade">
                                      <p:cBhvr>
                                        <p:cTn id="89" dur="500"/>
                                        <p:tgtEl>
                                          <p:spTgt spid="6"/>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23"/>
                                        </p:tgtEl>
                                        <p:attrNameLst>
                                          <p:attrName>style.visibility</p:attrName>
                                        </p:attrNameLst>
                                      </p:cBhvr>
                                      <p:to>
                                        <p:strVal val="visible"/>
                                      </p:to>
                                    </p:set>
                                    <p:animEffect transition="in" filter="fade">
                                      <p:cBhvr>
                                        <p:cTn id="94" dur="500"/>
                                        <p:tgtEl>
                                          <p:spTgt spid="23"/>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10"/>
                                        </p:tgtEl>
                                        <p:attrNameLst>
                                          <p:attrName>style.visibility</p:attrName>
                                        </p:attrNameLst>
                                      </p:cBhvr>
                                      <p:to>
                                        <p:strVal val="visible"/>
                                      </p:to>
                                    </p:set>
                                    <p:animEffect transition="in" filter="fade">
                                      <p:cBhvr>
                                        <p:cTn id="99" dur="500"/>
                                        <p:tgtEl>
                                          <p:spTgt spid="10"/>
                                        </p:tgtEl>
                                      </p:cBhvr>
                                    </p:animEffect>
                                  </p:childTnLst>
                                </p:cTn>
                              </p:par>
                              <p:par>
                                <p:cTn id="100" presetID="10" presetClass="entr" presetSubtype="0" fill="hold" nodeType="withEffect">
                                  <p:stCondLst>
                                    <p:cond delay="0"/>
                                  </p:stCondLst>
                                  <p:childTnLst>
                                    <p:set>
                                      <p:cBhvr>
                                        <p:cTn id="101" dur="1" fill="hold">
                                          <p:stCondLst>
                                            <p:cond delay="0"/>
                                          </p:stCondLst>
                                        </p:cTn>
                                        <p:tgtEl>
                                          <p:spTgt spid="31"/>
                                        </p:tgtEl>
                                        <p:attrNameLst>
                                          <p:attrName>style.visibility</p:attrName>
                                        </p:attrNameLst>
                                      </p:cBhvr>
                                      <p:to>
                                        <p:strVal val="visible"/>
                                      </p:to>
                                    </p:set>
                                    <p:animEffect transition="in" filter="fade">
                                      <p:cBhvr>
                                        <p:cTn id="102" dur="500"/>
                                        <p:tgtEl>
                                          <p:spTgt spid="31"/>
                                        </p:tgtEl>
                                      </p:cBhvr>
                                    </p:animEffect>
                                  </p:childTnLst>
                                </p:cTn>
                              </p:par>
                              <p:par>
                                <p:cTn id="103" presetID="10" presetClass="entr" presetSubtype="0" fill="hold" nodeType="withEffect">
                                  <p:stCondLst>
                                    <p:cond delay="0"/>
                                  </p:stCondLst>
                                  <p:childTnLst>
                                    <p:set>
                                      <p:cBhvr>
                                        <p:cTn id="104" dur="1" fill="hold">
                                          <p:stCondLst>
                                            <p:cond delay="0"/>
                                          </p:stCondLst>
                                        </p:cTn>
                                        <p:tgtEl>
                                          <p:spTgt spid="11"/>
                                        </p:tgtEl>
                                        <p:attrNameLst>
                                          <p:attrName>style.visibility</p:attrName>
                                        </p:attrNameLst>
                                      </p:cBhvr>
                                      <p:to>
                                        <p:strVal val="visible"/>
                                      </p:to>
                                    </p:set>
                                    <p:animEffect transition="in" filter="fade">
                                      <p:cBhvr>
                                        <p:cTn id="10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24" grpId="0"/>
      <p:bldP spid="33" grpId="0"/>
      <p:bldP spid="12" grpId="0"/>
      <p:bldP spid="41" grpId="0" animBg="1"/>
      <p:bldP spid="39" grpId="0" animBg="1"/>
      <p:bldP spid="4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22FF0-4DCC-DAFE-76BD-DC5814CE35A3}"/>
            </a:ext>
          </a:extLst>
        </p:cNvPr>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1D994690-12E9-7CB7-918A-0147DE9F6EA4}"/>
              </a:ext>
            </a:extLst>
          </p:cNvPr>
          <p:cNvSpPr>
            <a:spLocks noGrp="1"/>
          </p:cNvSpPr>
          <p:nvPr>
            <p:ph type="body" sz="quarter" idx="10"/>
          </p:nvPr>
        </p:nvSpPr>
        <p:spPr/>
        <p:txBody>
          <a:bodyPr>
            <a:normAutofit/>
          </a:bodyPr>
          <a:lstStyle/>
          <a:p>
            <a:r>
              <a:rPr lang="da-DK" sz="2400" b="0" dirty="0">
                <a:latin typeface="Arial" panose="020B0604020202020204" pitchFamily="34" charset="0"/>
                <a:ea typeface="Verdana" panose="020B0604030504040204" pitchFamily="34" charset="0"/>
                <a:cs typeface="Arial" panose="020B0604020202020204" pitchFamily="34" charset="0"/>
              </a:rPr>
              <a:t>2 min. refleksion + udfyld</a:t>
            </a:r>
          </a:p>
        </p:txBody>
      </p:sp>
      <p:pic>
        <p:nvPicPr>
          <p:cNvPr id="5" name="Billede 4">
            <a:extLst>
              <a:ext uri="{FF2B5EF4-FFF2-40B4-BE49-F238E27FC236}">
                <a16:creationId xmlns:a16="http://schemas.microsoft.com/office/drawing/2014/main" id="{A9CA3038-16E7-A0AA-97C5-29E2617800AC}"/>
              </a:ext>
            </a:extLst>
          </p:cNvPr>
          <p:cNvPicPr>
            <a:picLocks noChangeAspect="1"/>
          </p:cNvPicPr>
          <p:nvPr/>
        </p:nvPicPr>
        <p:blipFill>
          <a:blip r:embed="rId3"/>
          <a:stretch>
            <a:fillRect/>
          </a:stretch>
        </p:blipFill>
        <p:spPr>
          <a:xfrm>
            <a:off x="7927493" y="5619404"/>
            <a:ext cx="883432" cy="983233"/>
          </a:xfrm>
          <a:prstGeom prst="rect">
            <a:avLst/>
          </a:prstGeom>
        </p:spPr>
      </p:pic>
      <p:pic>
        <p:nvPicPr>
          <p:cNvPr id="3" name="Billede 2">
            <a:extLst>
              <a:ext uri="{FF2B5EF4-FFF2-40B4-BE49-F238E27FC236}">
                <a16:creationId xmlns:a16="http://schemas.microsoft.com/office/drawing/2014/main" id="{93F33309-2DFA-5734-DFFB-3419A3A78E8E}"/>
              </a:ext>
            </a:extLst>
          </p:cNvPr>
          <p:cNvPicPr>
            <a:picLocks noChangeAspect="1"/>
          </p:cNvPicPr>
          <p:nvPr/>
        </p:nvPicPr>
        <p:blipFill>
          <a:blip r:embed="rId4"/>
          <a:stretch>
            <a:fillRect/>
          </a:stretch>
        </p:blipFill>
        <p:spPr>
          <a:xfrm>
            <a:off x="8081016" y="1417492"/>
            <a:ext cx="926249" cy="1258567"/>
          </a:xfrm>
          <a:prstGeom prst="rect">
            <a:avLst/>
          </a:prstGeom>
        </p:spPr>
      </p:pic>
      <p:sp>
        <p:nvSpPr>
          <p:cNvPr id="6" name="Eksplosion 1 8">
            <a:extLst>
              <a:ext uri="{FF2B5EF4-FFF2-40B4-BE49-F238E27FC236}">
                <a16:creationId xmlns:a16="http://schemas.microsoft.com/office/drawing/2014/main" id="{12539E2F-8162-DAD7-3332-107A807AA9FA}"/>
              </a:ext>
            </a:extLst>
          </p:cNvPr>
          <p:cNvSpPr/>
          <p:nvPr/>
        </p:nvSpPr>
        <p:spPr>
          <a:xfrm>
            <a:off x="7530797" y="2379133"/>
            <a:ext cx="1164470" cy="719667"/>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00" b="1" dirty="0">
                <a:latin typeface="Arial" panose="020B0604020202020204" pitchFamily="34" charset="0"/>
                <a:cs typeface="Arial" panose="020B0604020202020204" pitchFamily="34" charset="0"/>
              </a:rPr>
              <a:t>3 min.</a:t>
            </a:r>
          </a:p>
        </p:txBody>
      </p:sp>
      <p:pic>
        <p:nvPicPr>
          <p:cNvPr id="7" name="Billede 6">
            <a:extLst>
              <a:ext uri="{FF2B5EF4-FFF2-40B4-BE49-F238E27FC236}">
                <a16:creationId xmlns:a16="http://schemas.microsoft.com/office/drawing/2014/main" id="{291E640F-8D41-A514-9E63-86EA7C0BA76C}"/>
              </a:ext>
            </a:extLst>
          </p:cNvPr>
          <p:cNvPicPr>
            <a:picLocks noChangeAspect="1"/>
          </p:cNvPicPr>
          <p:nvPr/>
        </p:nvPicPr>
        <p:blipFill>
          <a:blip r:embed="rId5"/>
          <a:stretch>
            <a:fillRect/>
          </a:stretch>
        </p:blipFill>
        <p:spPr>
          <a:xfrm>
            <a:off x="1405295" y="2170733"/>
            <a:ext cx="5203303" cy="3593092"/>
          </a:xfrm>
          <a:prstGeom prst="rect">
            <a:avLst/>
          </a:prstGeom>
        </p:spPr>
      </p:pic>
    </p:spTree>
    <p:extLst>
      <p:ext uri="{BB962C8B-B14F-4D97-AF65-F5344CB8AC3E}">
        <p14:creationId xmlns:p14="http://schemas.microsoft.com/office/powerpoint/2010/main" val="23731865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p:cNvSpPr txBox="1"/>
          <p:nvPr/>
        </p:nvSpPr>
        <p:spPr>
          <a:xfrm>
            <a:off x="3133898" y="2992582"/>
            <a:ext cx="3034146" cy="830997"/>
          </a:xfrm>
          <a:prstGeom prst="rect">
            <a:avLst/>
          </a:prstGeom>
          <a:solidFill>
            <a:srgbClr val="5173B1"/>
          </a:solidFill>
        </p:spPr>
        <p:txBody>
          <a:bodyPr wrap="square" rtlCol="0">
            <a:spAutoFit/>
          </a:bodyPr>
          <a:lstStyle/>
          <a:p>
            <a:pPr algn="ctr"/>
            <a:r>
              <a:rPr lang="da-DK" sz="2400" dirty="0">
                <a:solidFill>
                  <a:schemeClr val="bg1"/>
                </a:solidFill>
                <a:latin typeface="Verdana" panose="020B0604030504040204" pitchFamily="34" charset="0"/>
                <a:ea typeface="Verdana" panose="020B0604030504040204" pitchFamily="34" charset="0"/>
                <a:cs typeface="Verdana" panose="020B0604030504040204" pitchFamily="34" charset="0"/>
              </a:rPr>
              <a:t>HISTORIEN</a:t>
            </a:r>
          </a:p>
          <a:p>
            <a:pPr algn="ctr"/>
            <a:endParaRPr lang="da-DK"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758738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F141E1A6-8EEC-534D-9470-ECB5EA617E99}"/>
              </a:ext>
            </a:extLst>
          </p:cNvPr>
          <p:cNvSpPr>
            <a:spLocks noGrp="1"/>
          </p:cNvSpPr>
          <p:nvPr>
            <p:ph type="body" sz="quarter" idx="10"/>
          </p:nvPr>
        </p:nvSpPr>
        <p:spPr>
          <a:xfrm>
            <a:off x="1163139" y="1"/>
            <a:ext cx="7031291" cy="1289783"/>
          </a:xfrm>
        </p:spPr>
        <p:txBody>
          <a:bodyPr>
            <a:normAutofit/>
          </a:bodyPr>
          <a:lstStyle/>
          <a:p>
            <a:r>
              <a:rPr lang="da-DK" dirty="0">
                <a:latin typeface="Verdana" panose="020B0604030504040204" pitchFamily="34" charset="0"/>
                <a:ea typeface="Verdana" panose="020B0604030504040204" pitchFamily="34" charset="0"/>
                <a:cs typeface="Verdana" panose="020B0604030504040204" pitchFamily="34" charset="0"/>
              </a:rPr>
              <a:t>Udviklingen af s</a:t>
            </a:r>
            <a:r>
              <a:rPr lang="da-DK" sz="2800" dirty="0">
                <a:latin typeface="Verdana" panose="020B0604030504040204" pitchFamily="34" charset="0"/>
                <a:ea typeface="Verdana" panose="020B0604030504040204" pitchFamily="34" charset="0"/>
                <a:cs typeface="Verdana" panose="020B0604030504040204" pitchFamily="34" charset="0"/>
              </a:rPr>
              <a:t>ynet på arbejdsmiljø</a:t>
            </a:r>
          </a:p>
        </p:txBody>
      </p:sp>
      <p:pic>
        <p:nvPicPr>
          <p:cNvPr id="8" name="Billede 7">
            <a:extLst>
              <a:ext uri="{FF2B5EF4-FFF2-40B4-BE49-F238E27FC236}">
                <a16:creationId xmlns:a16="http://schemas.microsoft.com/office/drawing/2014/main" id="{7298443D-8348-864D-ACE5-8507C7BCD673}"/>
              </a:ext>
            </a:extLst>
          </p:cNvPr>
          <p:cNvPicPr>
            <a:picLocks noChangeAspect="1"/>
          </p:cNvPicPr>
          <p:nvPr/>
        </p:nvPicPr>
        <p:blipFill>
          <a:blip r:embed="rId3"/>
          <a:stretch>
            <a:fillRect/>
          </a:stretch>
        </p:blipFill>
        <p:spPr>
          <a:xfrm>
            <a:off x="471949" y="2463119"/>
            <a:ext cx="8162027" cy="2777475"/>
          </a:xfrm>
          <a:prstGeom prst="rect">
            <a:avLst/>
          </a:prstGeom>
        </p:spPr>
      </p:pic>
    </p:spTree>
    <p:extLst>
      <p:ext uri="{BB962C8B-B14F-4D97-AF65-F5344CB8AC3E}">
        <p14:creationId xmlns:p14="http://schemas.microsoft.com/office/powerpoint/2010/main" val="36337416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9C334ACA-A959-4E42-BC58-C79B43443152}"/>
              </a:ext>
            </a:extLst>
          </p:cNvPr>
          <p:cNvSpPr>
            <a:spLocks noGrp="1"/>
          </p:cNvSpPr>
          <p:nvPr>
            <p:ph type="body" sz="quarter" idx="10"/>
          </p:nvPr>
        </p:nvSpPr>
        <p:spPr/>
        <p:txBody>
          <a:bodyPr/>
          <a:lstStyle/>
          <a:p>
            <a:r>
              <a:rPr lang="da-DK" dirty="0">
                <a:latin typeface="Verdana" panose="020B0604030504040204" pitchFamily="34" charset="0"/>
                <a:ea typeface="Verdana" panose="020B0604030504040204" pitchFamily="34" charset="0"/>
                <a:cs typeface="Verdana" panose="020B0604030504040204" pitchFamily="34" charset="0"/>
              </a:rPr>
              <a:t>Fra… </a:t>
            </a:r>
          </a:p>
        </p:txBody>
      </p:sp>
      <p:pic>
        <p:nvPicPr>
          <p:cNvPr id="6" name="Billede 5"/>
          <p:cNvPicPr>
            <a:picLocks noChangeAspect="1"/>
          </p:cNvPicPr>
          <p:nvPr/>
        </p:nvPicPr>
        <p:blipFill>
          <a:blip r:embed="rId3">
            <a:grayscl/>
          </a:blip>
          <a:stretch>
            <a:fillRect/>
          </a:stretch>
        </p:blipFill>
        <p:spPr>
          <a:xfrm>
            <a:off x="2483768" y="4138580"/>
            <a:ext cx="3059435" cy="2194442"/>
          </a:xfrm>
          <a:prstGeom prst="rect">
            <a:avLst/>
          </a:prstGeom>
        </p:spPr>
      </p:pic>
      <p:pic>
        <p:nvPicPr>
          <p:cNvPr id="7" name="Picture 4" descr="canary_coal_mine"/>
          <p:cNvPicPr>
            <a:picLocks noChangeAspect="1" noChangeArrowheads="1"/>
          </p:cNvPicPr>
          <p:nvPr/>
        </p:nvPicPr>
        <p:blipFill>
          <a:blip r:embed="rId4" cstate="print"/>
          <a:srcRect/>
          <a:stretch>
            <a:fillRect/>
          </a:stretch>
        </p:blipFill>
        <p:spPr bwMode="auto">
          <a:xfrm>
            <a:off x="5796136" y="1412776"/>
            <a:ext cx="2808312" cy="25202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kstfelt 7"/>
          <p:cNvSpPr txBox="1"/>
          <p:nvPr/>
        </p:nvSpPr>
        <p:spPr>
          <a:xfrm>
            <a:off x="395536" y="1329584"/>
            <a:ext cx="3120748" cy="954107"/>
          </a:xfrm>
          <a:prstGeom prst="rect">
            <a:avLst/>
          </a:prstGeom>
          <a:noFill/>
        </p:spPr>
        <p:txBody>
          <a:bodyPr wrap="square" rtlCol="0">
            <a:spAutoFit/>
          </a:bodyPr>
          <a:lstStyle/>
          <a:p>
            <a:pPr algn="l"/>
            <a:r>
              <a:rPr lang="da-DK" sz="1400" dirty="0">
                <a:latin typeface="Verdana" panose="020B0604030504040204" pitchFamily="34" charset="0"/>
                <a:ea typeface="Verdana" panose="020B0604030504040204" pitchFamily="34" charset="0"/>
                <a:cs typeface="Verdana" panose="020B0604030504040204" pitchFamily="34" charset="0"/>
              </a:rPr>
              <a:t>Første arbejdsmiljølov kom i 1873 - for at beskytte børn og unge i deres arbejde på især fabrikker</a:t>
            </a:r>
          </a:p>
        </p:txBody>
      </p:sp>
      <p:sp>
        <p:nvSpPr>
          <p:cNvPr id="9" name="Tekstfelt 8"/>
          <p:cNvSpPr txBox="1"/>
          <p:nvPr/>
        </p:nvSpPr>
        <p:spPr>
          <a:xfrm>
            <a:off x="5724128" y="3968931"/>
            <a:ext cx="2970985" cy="954107"/>
          </a:xfrm>
          <a:prstGeom prst="rect">
            <a:avLst/>
          </a:prstGeom>
          <a:noFill/>
        </p:spPr>
        <p:txBody>
          <a:bodyPr wrap="square" rtlCol="0">
            <a:spAutoFit/>
          </a:bodyPr>
          <a:lstStyle/>
          <a:p>
            <a:pPr algn="l"/>
            <a:r>
              <a:rPr lang="da-DK" sz="1400" dirty="0">
                <a:latin typeface="Verdana" panose="020B0604030504040204" pitchFamily="34" charset="0"/>
                <a:ea typeface="Verdana" panose="020B0604030504040204" pitchFamily="34" charset="0"/>
                <a:cs typeface="Verdana" panose="020B0604030504040204" pitchFamily="34" charset="0"/>
              </a:rPr>
              <a:t>Et af de første forebyggende tiltag der skulle sikre medarbejderen mod sygdom og død</a:t>
            </a:r>
          </a:p>
        </p:txBody>
      </p:sp>
      <p:pic>
        <p:nvPicPr>
          <p:cNvPr id="10" name="Billede 9"/>
          <p:cNvPicPr>
            <a:picLocks noChangeAspect="1"/>
          </p:cNvPicPr>
          <p:nvPr/>
        </p:nvPicPr>
        <p:blipFill>
          <a:blip r:embed="rId5">
            <a:grayscl/>
          </a:blip>
          <a:stretch>
            <a:fillRect/>
          </a:stretch>
        </p:blipFill>
        <p:spPr>
          <a:xfrm>
            <a:off x="395536" y="2259323"/>
            <a:ext cx="2735366" cy="2448272"/>
          </a:xfrm>
          <a:prstGeom prst="rect">
            <a:avLst/>
          </a:prstGeom>
        </p:spPr>
      </p:pic>
      <p:pic>
        <p:nvPicPr>
          <p:cNvPr id="4" name="Billede 3">
            <a:extLst>
              <a:ext uri="{FF2B5EF4-FFF2-40B4-BE49-F238E27FC236}">
                <a16:creationId xmlns:a16="http://schemas.microsoft.com/office/drawing/2014/main" id="{747B9E57-C3A4-70D7-EE60-B9DE7AF22E30}"/>
              </a:ext>
            </a:extLst>
          </p:cNvPr>
          <p:cNvPicPr>
            <a:picLocks noChangeAspect="1"/>
          </p:cNvPicPr>
          <p:nvPr/>
        </p:nvPicPr>
        <p:blipFill>
          <a:blip r:embed="rId6"/>
          <a:stretch>
            <a:fillRect/>
          </a:stretch>
        </p:blipFill>
        <p:spPr>
          <a:xfrm>
            <a:off x="5796136" y="4958913"/>
            <a:ext cx="3180224" cy="400028"/>
          </a:xfrm>
          <a:prstGeom prst="rect">
            <a:avLst/>
          </a:prstGeom>
        </p:spPr>
      </p:pic>
      <p:pic>
        <p:nvPicPr>
          <p:cNvPr id="11" name="Billede 10">
            <a:extLst>
              <a:ext uri="{FF2B5EF4-FFF2-40B4-BE49-F238E27FC236}">
                <a16:creationId xmlns:a16="http://schemas.microsoft.com/office/drawing/2014/main" id="{8F179A2D-8A0E-54B3-3940-50651E4AE066}"/>
              </a:ext>
            </a:extLst>
          </p:cNvPr>
          <p:cNvPicPr>
            <a:picLocks noChangeAspect="1"/>
          </p:cNvPicPr>
          <p:nvPr/>
        </p:nvPicPr>
        <p:blipFill>
          <a:blip r:embed="rId7"/>
          <a:stretch>
            <a:fillRect/>
          </a:stretch>
        </p:blipFill>
        <p:spPr>
          <a:xfrm>
            <a:off x="6923016" y="5286375"/>
            <a:ext cx="926464" cy="1571625"/>
          </a:xfrm>
          <a:prstGeom prst="rect">
            <a:avLst/>
          </a:prstGeom>
        </p:spPr>
      </p:pic>
    </p:spTree>
    <p:extLst>
      <p:ext uri="{BB962C8B-B14F-4D97-AF65-F5344CB8AC3E}">
        <p14:creationId xmlns:p14="http://schemas.microsoft.com/office/powerpoint/2010/main" val="63798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9C334ACA-A959-4E42-BC58-C79B43443152}"/>
              </a:ext>
            </a:extLst>
          </p:cNvPr>
          <p:cNvSpPr>
            <a:spLocks noGrp="1"/>
          </p:cNvSpPr>
          <p:nvPr>
            <p:ph type="body" sz="quarter" idx="10"/>
          </p:nvPr>
        </p:nvSpPr>
        <p:spPr/>
        <p:txBody>
          <a:bodyPr/>
          <a:lstStyle/>
          <a:p>
            <a:r>
              <a:rPr lang="da-DK" dirty="0">
                <a:latin typeface="Verdana" panose="020B0604030504040204" pitchFamily="34" charset="0"/>
                <a:ea typeface="Verdana" panose="020B0604030504040204" pitchFamily="34" charset="0"/>
                <a:cs typeface="Verdana" panose="020B0604030504040204" pitchFamily="34" charset="0"/>
              </a:rPr>
              <a:t>Til…</a:t>
            </a:r>
          </a:p>
        </p:txBody>
      </p:sp>
      <p:pic>
        <p:nvPicPr>
          <p:cNvPr id="6" name="Billede 5"/>
          <p:cNvPicPr>
            <a:picLocks noChangeAspect="1"/>
          </p:cNvPicPr>
          <p:nvPr/>
        </p:nvPicPr>
        <p:blipFill rotWithShape="1">
          <a:blip r:embed="rId3"/>
          <a:srcRect r="1887"/>
          <a:stretch/>
        </p:blipFill>
        <p:spPr>
          <a:xfrm>
            <a:off x="4931366" y="1816160"/>
            <a:ext cx="4065679" cy="2855593"/>
          </a:xfrm>
          <a:prstGeom prst="rect">
            <a:avLst/>
          </a:prstGeom>
        </p:spPr>
      </p:pic>
      <p:sp>
        <p:nvSpPr>
          <p:cNvPr id="7" name="Rektangel 6"/>
          <p:cNvSpPr/>
          <p:nvPr/>
        </p:nvSpPr>
        <p:spPr>
          <a:xfrm>
            <a:off x="2330297" y="4644570"/>
            <a:ext cx="4214552" cy="369332"/>
          </a:xfrm>
          <a:prstGeom prst="rect">
            <a:avLst/>
          </a:prstGeom>
        </p:spPr>
        <p:txBody>
          <a:bodyPr wrap="none">
            <a:spAutoFit/>
          </a:bodyPr>
          <a:lstStyle/>
          <a:p>
            <a:pPr marL="0" indent="0">
              <a:buNone/>
            </a:pPr>
            <a:r>
              <a:rPr lang="da-DK" dirty="0"/>
              <a:t>Samarbejdende robot (</a:t>
            </a:r>
            <a:r>
              <a:rPr lang="da-DK" dirty="0" err="1"/>
              <a:t>cobots</a:t>
            </a:r>
            <a:r>
              <a:rPr lang="da-DK" dirty="0"/>
              <a:t>) som kollega</a:t>
            </a:r>
          </a:p>
        </p:txBody>
      </p:sp>
      <p:sp>
        <p:nvSpPr>
          <p:cNvPr id="3" name="Rektangel 2"/>
          <p:cNvSpPr/>
          <p:nvPr/>
        </p:nvSpPr>
        <p:spPr>
          <a:xfrm>
            <a:off x="7629034" y="6586976"/>
            <a:ext cx="1514966" cy="246221"/>
          </a:xfrm>
          <a:prstGeom prst="rect">
            <a:avLst/>
          </a:prstGeom>
        </p:spPr>
        <p:txBody>
          <a:bodyPr wrap="square">
            <a:spAutoFit/>
          </a:bodyPr>
          <a:lstStyle/>
          <a:p>
            <a:r>
              <a:rPr lang="da-DK" sz="1000" dirty="0">
                <a:latin typeface="Verdana" panose="020B0604030504040204" pitchFamily="34" charset="0"/>
                <a:ea typeface="Verdana" panose="020B0604030504040204" pitchFamily="34" charset="0"/>
                <a:cs typeface="Verdana" panose="020B0604030504040204" pitchFamily="34" charset="0"/>
                <a:hlinkClick r:id="rId4"/>
              </a:rPr>
              <a:t>Læs mere – klik her</a:t>
            </a:r>
            <a:endParaRPr lang="da-DK" sz="1000" dirty="0">
              <a:latin typeface="Verdana" panose="020B0604030504040204" pitchFamily="34" charset="0"/>
              <a:ea typeface="Verdana" panose="020B0604030504040204" pitchFamily="34" charset="0"/>
              <a:cs typeface="Verdana" panose="020B0604030504040204" pitchFamily="34" charset="0"/>
            </a:endParaRPr>
          </a:p>
        </p:txBody>
      </p:sp>
      <p:sp>
        <p:nvSpPr>
          <p:cNvPr id="10" name="Rektangel 9"/>
          <p:cNvSpPr/>
          <p:nvPr/>
        </p:nvSpPr>
        <p:spPr>
          <a:xfrm>
            <a:off x="2367515" y="5024474"/>
            <a:ext cx="4140116" cy="1800493"/>
          </a:xfrm>
          <a:prstGeom prst="rect">
            <a:avLst/>
          </a:prstGeom>
        </p:spPr>
        <p:txBody>
          <a:bodyPr wrap="square">
            <a:spAutoFit/>
          </a:bodyPr>
          <a:lstStyle/>
          <a:p>
            <a:r>
              <a:rPr lang="da-DK" sz="1200" i="1" dirty="0">
                <a:latin typeface="Verdana" panose="020B0604030504040204" pitchFamily="34" charset="0"/>
                <a:ea typeface="Verdana" panose="020B0604030504040204" pitchFamily="34" charset="0"/>
                <a:cs typeface="Verdana" panose="020B0604030504040204" pitchFamily="34" charset="0"/>
              </a:rPr>
              <a:t>Arbejdsmiljøet får et løft med robotter hvor der fx er mange tunge løft, balancegang i højden mm.</a:t>
            </a:r>
          </a:p>
          <a:p>
            <a:pPr>
              <a:spcBef>
                <a:spcPts val="600"/>
              </a:spcBef>
            </a:pPr>
            <a:r>
              <a:rPr lang="da-DK" sz="1200" i="1" dirty="0">
                <a:latin typeface="Verdana" panose="020B0604030504040204" pitchFamily="34" charset="0"/>
                <a:ea typeface="Verdana" panose="020B0604030504040204" pitchFamily="34" charset="0"/>
                <a:cs typeface="Verdana" panose="020B0604030504040204" pitchFamily="34" charset="0"/>
              </a:rPr>
              <a:t>Robotterne servicerer og dyrker også social kontakt med borgerne, og frigiver herved ressourcer til medarbejderne </a:t>
            </a:r>
          </a:p>
          <a:p>
            <a:pPr>
              <a:spcBef>
                <a:spcPts val="600"/>
              </a:spcBef>
            </a:pPr>
            <a:r>
              <a:rPr lang="da-DK" sz="1200" dirty="0">
                <a:latin typeface="Verdana" panose="020B0604030504040204" pitchFamily="34" charset="0"/>
              </a:rPr>
              <a:t>Nye teknologier påvirker den måde, vi arbejder på og den måde, vi organiserer os på.</a:t>
            </a:r>
            <a:endParaRPr lang="da-DK" sz="1200" dirty="0"/>
          </a:p>
          <a:p>
            <a:pPr>
              <a:spcBef>
                <a:spcPts val="600"/>
              </a:spcBef>
            </a:pPr>
            <a:endParaRPr lang="da-DK" sz="1200" i="1" dirty="0">
              <a:latin typeface="Verdana" panose="020B0604030504040204" pitchFamily="34" charset="0"/>
              <a:ea typeface="Verdana" panose="020B0604030504040204" pitchFamily="34" charset="0"/>
              <a:cs typeface="Verdana" panose="020B0604030504040204" pitchFamily="34" charset="0"/>
            </a:endParaRPr>
          </a:p>
        </p:txBody>
      </p:sp>
      <p:pic>
        <p:nvPicPr>
          <p:cNvPr id="11" name="Billede 10">
            <a:extLst>
              <a:ext uri="{FF2B5EF4-FFF2-40B4-BE49-F238E27FC236}">
                <a16:creationId xmlns:a16="http://schemas.microsoft.com/office/drawing/2014/main" id="{D9BE824C-32A1-955E-F140-4B738697BF97}"/>
              </a:ext>
            </a:extLst>
          </p:cNvPr>
          <p:cNvPicPr>
            <a:picLocks noChangeAspect="1"/>
          </p:cNvPicPr>
          <p:nvPr/>
        </p:nvPicPr>
        <p:blipFill>
          <a:blip r:embed="rId5"/>
          <a:stretch>
            <a:fillRect/>
          </a:stretch>
        </p:blipFill>
        <p:spPr>
          <a:xfrm>
            <a:off x="399993" y="1816160"/>
            <a:ext cx="3859974" cy="2855593"/>
          </a:xfrm>
          <a:prstGeom prst="rect">
            <a:avLst/>
          </a:prstGeom>
        </p:spPr>
      </p:pic>
    </p:spTree>
    <p:extLst>
      <p:ext uri="{BB962C8B-B14F-4D97-AF65-F5344CB8AC3E}">
        <p14:creationId xmlns:p14="http://schemas.microsoft.com/office/powerpoint/2010/main" val="26375039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da-DK" dirty="0"/>
              <a:t>Refleksion - side 18</a:t>
            </a:r>
          </a:p>
        </p:txBody>
      </p:sp>
      <p:pic>
        <p:nvPicPr>
          <p:cNvPr id="6" name="Billede 5"/>
          <p:cNvPicPr>
            <a:picLocks noChangeAspect="1"/>
          </p:cNvPicPr>
          <p:nvPr/>
        </p:nvPicPr>
        <p:blipFill>
          <a:blip r:embed="rId2"/>
          <a:stretch>
            <a:fillRect/>
          </a:stretch>
        </p:blipFill>
        <p:spPr>
          <a:xfrm rot="20999005">
            <a:off x="342246" y="1681551"/>
            <a:ext cx="1491311" cy="1340104"/>
          </a:xfrm>
          <a:prstGeom prst="rect">
            <a:avLst/>
          </a:prstGeom>
        </p:spPr>
      </p:pic>
      <p:pic>
        <p:nvPicPr>
          <p:cNvPr id="7" name="Billede 6"/>
          <p:cNvPicPr>
            <a:picLocks noChangeAspect="1"/>
          </p:cNvPicPr>
          <p:nvPr/>
        </p:nvPicPr>
        <p:blipFill>
          <a:blip r:embed="rId3"/>
          <a:stretch>
            <a:fillRect/>
          </a:stretch>
        </p:blipFill>
        <p:spPr>
          <a:xfrm>
            <a:off x="322295" y="5435645"/>
            <a:ext cx="1616442" cy="1166992"/>
          </a:xfrm>
          <a:prstGeom prst="rect">
            <a:avLst/>
          </a:prstGeom>
        </p:spPr>
      </p:pic>
      <p:pic>
        <p:nvPicPr>
          <p:cNvPr id="8" name="Billede 7"/>
          <p:cNvPicPr>
            <a:picLocks noChangeAspect="1"/>
          </p:cNvPicPr>
          <p:nvPr/>
        </p:nvPicPr>
        <p:blipFill>
          <a:blip r:embed="rId4"/>
          <a:stretch>
            <a:fillRect/>
          </a:stretch>
        </p:blipFill>
        <p:spPr>
          <a:xfrm>
            <a:off x="8081016" y="1417492"/>
            <a:ext cx="926249" cy="1258567"/>
          </a:xfrm>
          <a:prstGeom prst="rect">
            <a:avLst/>
          </a:prstGeom>
        </p:spPr>
      </p:pic>
      <p:sp>
        <p:nvSpPr>
          <p:cNvPr id="9" name="Eksplosion 1 8"/>
          <p:cNvSpPr/>
          <p:nvPr/>
        </p:nvSpPr>
        <p:spPr>
          <a:xfrm>
            <a:off x="7530797" y="2379133"/>
            <a:ext cx="1164470" cy="719667"/>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00" b="1" dirty="0">
                <a:latin typeface="Arial" panose="020B0604020202020204" pitchFamily="34" charset="0"/>
                <a:cs typeface="Arial" panose="020B0604020202020204" pitchFamily="34" charset="0"/>
              </a:rPr>
              <a:t>5 min.</a:t>
            </a:r>
          </a:p>
        </p:txBody>
      </p:sp>
      <p:pic>
        <p:nvPicPr>
          <p:cNvPr id="3" name="Billede 2"/>
          <p:cNvPicPr>
            <a:picLocks noChangeAspect="1"/>
          </p:cNvPicPr>
          <p:nvPr/>
        </p:nvPicPr>
        <p:blipFill>
          <a:blip r:embed="rId5"/>
          <a:stretch>
            <a:fillRect/>
          </a:stretch>
        </p:blipFill>
        <p:spPr>
          <a:xfrm>
            <a:off x="2397526" y="1562070"/>
            <a:ext cx="4858162" cy="4539192"/>
          </a:xfrm>
          <a:prstGeom prst="rect">
            <a:avLst/>
          </a:prstGeom>
        </p:spPr>
      </p:pic>
    </p:spTree>
    <p:extLst>
      <p:ext uri="{BB962C8B-B14F-4D97-AF65-F5344CB8AC3E}">
        <p14:creationId xmlns:p14="http://schemas.microsoft.com/office/powerpoint/2010/main" val="29470097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A8FAB-E62A-F245-FC9C-343794137DCC}"/>
            </a:ext>
          </a:extLst>
        </p:cNvPr>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6E2BA21D-9EF2-ED11-51E9-B6AD2F982D22}"/>
              </a:ext>
            </a:extLst>
          </p:cNvPr>
          <p:cNvSpPr>
            <a:spLocks noGrp="1"/>
          </p:cNvSpPr>
          <p:nvPr>
            <p:ph type="body" sz="quarter" idx="10"/>
          </p:nvPr>
        </p:nvSpPr>
        <p:spPr/>
        <p:txBody>
          <a:bodyPr>
            <a:normAutofit/>
          </a:bodyPr>
          <a:lstStyle/>
          <a:p>
            <a:r>
              <a:rPr lang="da-DK" sz="2400" b="0" dirty="0">
                <a:latin typeface="Arial" panose="020B0604020202020204" pitchFamily="34" charset="0"/>
                <a:ea typeface="Verdana" panose="020B0604030504040204" pitchFamily="34" charset="0"/>
                <a:cs typeface="Arial" panose="020B0604020202020204" pitchFamily="34" charset="0"/>
              </a:rPr>
              <a:t>2 min. refleksion + udfyld</a:t>
            </a:r>
          </a:p>
        </p:txBody>
      </p:sp>
      <p:pic>
        <p:nvPicPr>
          <p:cNvPr id="5" name="Billede 4">
            <a:extLst>
              <a:ext uri="{FF2B5EF4-FFF2-40B4-BE49-F238E27FC236}">
                <a16:creationId xmlns:a16="http://schemas.microsoft.com/office/drawing/2014/main" id="{62E80F04-886F-6CA1-59C6-0CB18BD4B715}"/>
              </a:ext>
            </a:extLst>
          </p:cNvPr>
          <p:cNvPicPr>
            <a:picLocks noChangeAspect="1"/>
          </p:cNvPicPr>
          <p:nvPr/>
        </p:nvPicPr>
        <p:blipFill>
          <a:blip r:embed="rId3"/>
          <a:stretch>
            <a:fillRect/>
          </a:stretch>
        </p:blipFill>
        <p:spPr>
          <a:xfrm>
            <a:off x="7927493" y="5619404"/>
            <a:ext cx="883432" cy="983233"/>
          </a:xfrm>
          <a:prstGeom prst="rect">
            <a:avLst/>
          </a:prstGeom>
        </p:spPr>
      </p:pic>
      <p:pic>
        <p:nvPicPr>
          <p:cNvPr id="3" name="Billede 2">
            <a:extLst>
              <a:ext uri="{FF2B5EF4-FFF2-40B4-BE49-F238E27FC236}">
                <a16:creationId xmlns:a16="http://schemas.microsoft.com/office/drawing/2014/main" id="{89AAF0A2-6139-7549-D238-950D536E9724}"/>
              </a:ext>
            </a:extLst>
          </p:cNvPr>
          <p:cNvPicPr>
            <a:picLocks noChangeAspect="1"/>
          </p:cNvPicPr>
          <p:nvPr/>
        </p:nvPicPr>
        <p:blipFill>
          <a:blip r:embed="rId4"/>
          <a:stretch>
            <a:fillRect/>
          </a:stretch>
        </p:blipFill>
        <p:spPr>
          <a:xfrm>
            <a:off x="8081016" y="1417492"/>
            <a:ext cx="926249" cy="1258567"/>
          </a:xfrm>
          <a:prstGeom prst="rect">
            <a:avLst/>
          </a:prstGeom>
        </p:spPr>
      </p:pic>
      <p:sp>
        <p:nvSpPr>
          <p:cNvPr id="6" name="Eksplosion 1 8">
            <a:extLst>
              <a:ext uri="{FF2B5EF4-FFF2-40B4-BE49-F238E27FC236}">
                <a16:creationId xmlns:a16="http://schemas.microsoft.com/office/drawing/2014/main" id="{1D607FDE-290D-77C5-71CC-0B0517D4A925}"/>
              </a:ext>
            </a:extLst>
          </p:cNvPr>
          <p:cNvSpPr/>
          <p:nvPr/>
        </p:nvSpPr>
        <p:spPr>
          <a:xfrm>
            <a:off x="7530797" y="2379133"/>
            <a:ext cx="1164470" cy="719667"/>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00" b="1" dirty="0">
                <a:latin typeface="Arial" panose="020B0604020202020204" pitchFamily="34" charset="0"/>
                <a:cs typeface="Arial" panose="020B0604020202020204" pitchFamily="34" charset="0"/>
              </a:rPr>
              <a:t>3 min.</a:t>
            </a:r>
          </a:p>
        </p:txBody>
      </p:sp>
      <p:pic>
        <p:nvPicPr>
          <p:cNvPr id="7" name="Billede 6">
            <a:extLst>
              <a:ext uri="{FF2B5EF4-FFF2-40B4-BE49-F238E27FC236}">
                <a16:creationId xmlns:a16="http://schemas.microsoft.com/office/drawing/2014/main" id="{FB94CFEA-A1F1-C5BC-B046-2570F2F6ABCA}"/>
              </a:ext>
            </a:extLst>
          </p:cNvPr>
          <p:cNvPicPr>
            <a:picLocks noChangeAspect="1"/>
          </p:cNvPicPr>
          <p:nvPr/>
        </p:nvPicPr>
        <p:blipFill>
          <a:blip r:embed="rId5"/>
          <a:stretch>
            <a:fillRect/>
          </a:stretch>
        </p:blipFill>
        <p:spPr>
          <a:xfrm>
            <a:off x="1405295" y="2170733"/>
            <a:ext cx="5203303" cy="3593092"/>
          </a:xfrm>
          <a:prstGeom prst="rect">
            <a:avLst/>
          </a:prstGeom>
        </p:spPr>
      </p:pic>
    </p:spTree>
    <p:extLst>
      <p:ext uri="{BB962C8B-B14F-4D97-AF65-F5344CB8AC3E}">
        <p14:creationId xmlns:p14="http://schemas.microsoft.com/office/powerpoint/2010/main" val="40216559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p:cNvSpPr txBox="1"/>
          <p:nvPr/>
        </p:nvSpPr>
        <p:spPr>
          <a:xfrm>
            <a:off x="2401836" y="2736502"/>
            <a:ext cx="4340328" cy="1384995"/>
          </a:xfrm>
          <a:prstGeom prst="rect">
            <a:avLst/>
          </a:prstGeom>
          <a:solidFill>
            <a:srgbClr val="5173B1"/>
          </a:solidFill>
        </p:spPr>
        <p:txBody>
          <a:bodyPr wrap="square" rtlCol="0">
            <a:spAutoFit/>
          </a:bodyPr>
          <a:lstStyle/>
          <a:p>
            <a:pPr algn="ctr"/>
            <a:r>
              <a:rPr lang="da-DK" sz="2400" dirty="0">
                <a:solidFill>
                  <a:schemeClr val="bg1"/>
                </a:solidFill>
                <a:latin typeface="Arial" panose="020B0604020202020204" pitchFamily="34" charset="0"/>
                <a:ea typeface="Verdana" panose="020B0604030504040204" pitchFamily="34" charset="0"/>
                <a:cs typeface="Arial" panose="020B0604020202020204" pitchFamily="34" charset="0"/>
              </a:rPr>
              <a:t>OPGAVER I ARBEJDSMILJØGRUPPEN</a:t>
            </a:r>
          </a:p>
          <a:p>
            <a:pPr algn="ctr"/>
            <a:r>
              <a:rPr lang="da-DK" sz="1200" dirty="0">
                <a:solidFill>
                  <a:schemeClr val="bg1"/>
                </a:solidFill>
                <a:latin typeface="Arial" panose="020B0604020202020204" pitchFamily="34" charset="0"/>
                <a:ea typeface="Verdana" panose="020B0604030504040204" pitchFamily="34" charset="0"/>
                <a:cs typeface="Arial" panose="020B0604020202020204" pitchFamily="34" charset="0"/>
              </a:rPr>
              <a:t>Kapitel 3 side 20</a:t>
            </a:r>
          </a:p>
          <a:p>
            <a:pPr algn="ctr"/>
            <a:endParaRPr lang="da-DK"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311765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llipse 14">
            <a:extLst>
              <a:ext uri="{FF2B5EF4-FFF2-40B4-BE49-F238E27FC236}">
                <a16:creationId xmlns:a16="http://schemas.microsoft.com/office/drawing/2014/main" id="{5A7D7E36-FB43-9C7B-6E67-D774E816C7B3}"/>
              </a:ext>
            </a:extLst>
          </p:cNvPr>
          <p:cNvSpPr/>
          <p:nvPr/>
        </p:nvSpPr>
        <p:spPr>
          <a:xfrm>
            <a:off x="3378630" y="3185347"/>
            <a:ext cx="2619213" cy="53535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Pil: pentagon 2">
            <a:extLst>
              <a:ext uri="{FF2B5EF4-FFF2-40B4-BE49-F238E27FC236}">
                <a16:creationId xmlns:a16="http://schemas.microsoft.com/office/drawing/2014/main" id="{E484B9F6-05F6-A594-8F87-26645D2E0024}"/>
              </a:ext>
            </a:extLst>
          </p:cNvPr>
          <p:cNvSpPr/>
          <p:nvPr/>
        </p:nvSpPr>
        <p:spPr>
          <a:xfrm rot="16200000">
            <a:off x="3504594" y="1744589"/>
            <a:ext cx="2082342" cy="6313794"/>
          </a:xfrm>
          <a:prstGeom prst="homePlate">
            <a:avLst>
              <a:gd name="adj" fmla="val 20229"/>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tekst 1"/>
          <p:cNvSpPr>
            <a:spLocks noGrp="1"/>
          </p:cNvSpPr>
          <p:nvPr>
            <p:ph type="body" sz="quarter" idx="10"/>
          </p:nvPr>
        </p:nvSpPr>
        <p:spPr/>
        <p:txBody>
          <a:bodyPr>
            <a:normAutofit/>
          </a:bodyPr>
          <a:lstStyle/>
          <a:p>
            <a:r>
              <a:rPr lang="da-DK" sz="2400" dirty="0">
                <a:latin typeface="Arial" panose="020B0604020202020204" pitchFamily="34" charset="0"/>
                <a:ea typeface="Verdana" panose="020B0604030504040204" pitchFamily="34" charset="0"/>
                <a:cs typeface="Arial" panose="020B0604020202020204" pitchFamily="34" charset="0"/>
              </a:rPr>
              <a:t>Dette er dit afsæt </a:t>
            </a:r>
            <a:r>
              <a:rPr lang="da-DK" sz="1200" i="1" dirty="0">
                <a:latin typeface="Arial" panose="020B0604020202020204" pitchFamily="34" charset="0"/>
                <a:ea typeface="Verdana" panose="020B0604030504040204" pitchFamily="34" charset="0"/>
                <a:cs typeface="Arial" panose="020B0604020202020204" pitchFamily="34" charset="0"/>
              </a:rPr>
              <a:t>når du arbejder med arbejdsmiljø</a:t>
            </a:r>
          </a:p>
        </p:txBody>
      </p:sp>
      <p:pic>
        <p:nvPicPr>
          <p:cNvPr id="4" name="Billede 3">
            <a:hlinkClick r:id="rId3"/>
          </p:cNvPr>
          <p:cNvPicPr>
            <a:picLocks noChangeAspect="1"/>
          </p:cNvPicPr>
          <p:nvPr/>
        </p:nvPicPr>
        <p:blipFill>
          <a:blip r:embed="rId4"/>
          <a:stretch>
            <a:fillRect/>
          </a:stretch>
        </p:blipFill>
        <p:spPr>
          <a:xfrm>
            <a:off x="1502020" y="4380167"/>
            <a:ext cx="2950330" cy="1471907"/>
          </a:xfrm>
          <a:prstGeom prst="rect">
            <a:avLst/>
          </a:prstGeom>
          <a:ln w="12700">
            <a:solidFill>
              <a:schemeClr val="accent1">
                <a:shade val="50000"/>
              </a:schemeClr>
            </a:solidFill>
          </a:ln>
        </p:spPr>
      </p:pic>
      <p:sp>
        <p:nvSpPr>
          <p:cNvPr id="7" name="Tekstfelt 6"/>
          <p:cNvSpPr txBox="1"/>
          <p:nvPr/>
        </p:nvSpPr>
        <p:spPr>
          <a:xfrm>
            <a:off x="579081" y="2157707"/>
            <a:ext cx="2302227" cy="738664"/>
          </a:xfrm>
          <a:prstGeom prst="rect">
            <a:avLst/>
          </a:prstGeom>
          <a:noFill/>
        </p:spPr>
        <p:txBody>
          <a:bodyPr wrap="square" rtlCol="0">
            <a:spAutoFit/>
          </a:bodyPr>
          <a:lstStyle/>
          <a:p>
            <a:r>
              <a:rPr lang="da-DK" sz="1400" dirty="0">
                <a:latin typeface="Arial" panose="020B0604020202020204" pitchFamily="34" charset="0"/>
                <a:ea typeface="Verdana" panose="020B0604030504040204" pitchFamily="34" charset="0"/>
                <a:cs typeface="Arial" panose="020B0604020202020204" pitchFamily="34" charset="0"/>
              </a:rPr>
              <a:t>Arbejdsmiljøgruppen arbejder med afsæt i Lov, aftale og retningslinjer</a:t>
            </a:r>
          </a:p>
        </p:txBody>
      </p:sp>
      <p:sp>
        <p:nvSpPr>
          <p:cNvPr id="8" name="Tekstfelt 7"/>
          <p:cNvSpPr txBox="1"/>
          <p:nvPr/>
        </p:nvSpPr>
        <p:spPr>
          <a:xfrm>
            <a:off x="6613023" y="6391610"/>
            <a:ext cx="2302378" cy="246221"/>
          </a:xfrm>
          <a:prstGeom prst="rect">
            <a:avLst/>
          </a:prstGeom>
          <a:noFill/>
        </p:spPr>
        <p:txBody>
          <a:bodyPr wrap="square" rtlCol="0">
            <a:spAutoFit/>
          </a:bodyPr>
          <a:lstStyle/>
          <a:p>
            <a:r>
              <a:rPr lang="da-DK" sz="1000" i="1" dirty="0">
                <a:latin typeface="Arial" panose="020B0604020202020204" pitchFamily="34" charset="0"/>
                <a:ea typeface="Verdana" panose="020B0604030504040204" pitchFamily="34" charset="0"/>
                <a:cs typeface="Arial" panose="020B0604020202020204" pitchFamily="34" charset="0"/>
              </a:rPr>
              <a:t>Klik på billederne for adgang til filerne</a:t>
            </a:r>
          </a:p>
        </p:txBody>
      </p:sp>
      <p:pic>
        <p:nvPicPr>
          <p:cNvPr id="12" name="Billede 11">
            <a:extLst>
              <a:ext uri="{FF2B5EF4-FFF2-40B4-BE49-F238E27FC236}">
                <a16:creationId xmlns:a16="http://schemas.microsoft.com/office/drawing/2014/main" id="{E054C176-2FDE-A946-9CBC-A29B4F956C7C}"/>
              </a:ext>
            </a:extLst>
          </p:cNvPr>
          <p:cNvPicPr>
            <a:picLocks noChangeAspect="1"/>
          </p:cNvPicPr>
          <p:nvPr/>
        </p:nvPicPr>
        <p:blipFill>
          <a:blip r:embed="rId5"/>
          <a:stretch>
            <a:fillRect/>
          </a:stretch>
        </p:blipFill>
        <p:spPr>
          <a:xfrm>
            <a:off x="4167141" y="4892890"/>
            <a:ext cx="175835" cy="284217"/>
          </a:xfrm>
          <a:prstGeom prst="rect">
            <a:avLst/>
          </a:prstGeom>
        </p:spPr>
      </p:pic>
      <p:pic>
        <p:nvPicPr>
          <p:cNvPr id="13" name="Billede 12"/>
          <p:cNvPicPr>
            <a:picLocks noChangeAspect="1"/>
          </p:cNvPicPr>
          <p:nvPr/>
        </p:nvPicPr>
        <p:blipFill>
          <a:blip r:embed="rId6"/>
          <a:stretch>
            <a:fillRect/>
          </a:stretch>
        </p:blipFill>
        <p:spPr>
          <a:xfrm>
            <a:off x="3682624" y="1513016"/>
            <a:ext cx="1892287" cy="2082342"/>
          </a:xfrm>
          <a:prstGeom prst="rect">
            <a:avLst/>
          </a:prstGeom>
        </p:spPr>
      </p:pic>
      <mc:AlternateContent xmlns:mc="http://schemas.openxmlformats.org/markup-compatibility/2006">
        <mc:Choice xmlns:am3d="http://schemas.microsoft.com/office/drawing/2017/model3d" Requires="am3d">
          <p:graphicFrame>
            <p:nvGraphicFramePr>
              <p:cNvPr id="17" name="3D-model 16" descr="Picture Frame">
                <a:extLst>
                  <a:ext uri="{FF2B5EF4-FFF2-40B4-BE49-F238E27FC236}">
                    <a16:creationId xmlns:a16="http://schemas.microsoft.com/office/drawing/2014/main" id="{3439C90E-401A-46B2-2FC2-E7BAFE0AC121}"/>
                  </a:ext>
                </a:extLst>
              </p:cNvPr>
              <p:cNvGraphicFramePr/>
              <p:nvPr>
                <p:extLst>
                  <p:ext uri="{D42A27DB-BD31-4B8C-83A1-F6EECF244321}">
                    <p14:modId xmlns:p14="http://schemas.microsoft.com/office/powerpoint/2010/main" val="1737427002"/>
                  </p:ext>
                </p:extLst>
              </p:nvPr>
            </p:nvGraphicFramePr>
            <p:xfrm rot="16200000">
              <a:off x="523450" y="256081"/>
              <a:ext cx="2172029" cy="4541917"/>
            </p:xfrm>
            <a:graphic>
              <a:graphicData uri="http://schemas.microsoft.com/office/drawing/2017/model3d">
                <am3d:model3d r:embed="rId7">
                  <am3d:spPr>
                    <a:xfrm rot="16200000">
                      <a:off x="0" y="0"/>
                      <a:ext cx="2172029" cy="4541917"/>
                    </a:xfrm>
                    <a:prstGeom prst="rect">
                      <a:avLst/>
                    </a:prstGeom>
                  </am3d:spPr>
                  <am3d:camera>
                    <am3d:pos x="0" y="0" z="59147459"/>
                    <am3d:up dx="0" dy="36000000" dz="0"/>
                    <am3d:lookAt x="0" y="0" z="0"/>
                    <am3d:perspective fov="2700000"/>
                  </am3d:camera>
                  <am3d:trans>
                    <am3d:meterPerModelUnit n="6302953" d="1000000"/>
                    <am3d:preTrans dx="8855" dy="-18060716" dz="-118451"/>
                    <am3d:scale>
                      <am3d:sx n="1000000" d="1000000"/>
                      <am3d:sy n="1000000" d="1000000"/>
                      <am3d:sz n="1000000" d="1000000"/>
                    </am3d:scale>
                    <am3d:rot/>
                    <am3d:postTrans dx="0" dy="0" dz="0"/>
                  </am3d:trans>
                  <am3d:raster rName="Office3DRenderer" rVer="16.0.8326">
                    <am3d:blip r:embed="rId8"/>
                  </am3d:raster>
                  <am3d:objViewport viewportSz="383803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 name="3D-model 16" descr="Picture Frame">
                <a:extLst>
                  <a:ext uri="{FF2B5EF4-FFF2-40B4-BE49-F238E27FC236}">
                    <a16:creationId xmlns:a16="http://schemas.microsoft.com/office/drawing/2014/main" id="{3439C90E-401A-46B2-2FC2-E7BAFE0AC121}"/>
                  </a:ext>
                </a:extLst>
              </p:cNvPr>
              <p:cNvPicPr>
                <a:picLocks noGrp="1" noRot="1" noChangeAspect="1" noMove="1" noResize="1" noEditPoints="1" noAdjustHandles="1" noChangeArrowheads="1" noChangeShapeType="1" noCrop="1"/>
              </p:cNvPicPr>
              <p:nvPr/>
            </p:nvPicPr>
            <p:blipFill>
              <a:blip r:embed="rId8"/>
              <a:stretch>
                <a:fillRect/>
              </a:stretch>
            </p:blipFill>
            <p:spPr>
              <a:xfrm rot="16200000">
                <a:off x="523450" y="256081"/>
                <a:ext cx="2172029" cy="454191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8" name="3D-model 17" descr="G">
                <a:extLst>
                  <a:ext uri="{FF2B5EF4-FFF2-40B4-BE49-F238E27FC236}">
                    <a16:creationId xmlns:a16="http://schemas.microsoft.com/office/drawing/2014/main" id="{D2AC7351-0D81-6AFF-59F8-F146EC233830}"/>
                  </a:ext>
                </a:extLst>
              </p:cNvPr>
              <p:cNvGraphicFramePr/>
              <p:nvPr>
                <p:extLst>
                  <p:ext uri="{D42A27DB-BD31-4B8C-83A1-F6EECF244321}">
                    <p14:modId xmlns:p14="http://schemas.microsoft.com/office/powerpoint/2010/main" val="2801475755"/>
                  </p:ext>
                </p:extLst>
              </p:nvPr>
            </p:nvGraphicFramePr>
            <p:xfrm>
              <a:off x="4776364" y="3525199"/>
              <a:ext cx="302056" cy="335115"/>
            </p:xfrm>
            <a:graphic>
              <a:graphicData uri="http://schemas.microsoft.com/office/drawing/2017/model3d">
                <am3d:model3d r:embed="rId9">
                  <am3d:spPr>
                    <a:xfrm>
                      <a:off x="0" y="0"/>
                      <a:ext cx="302056" cy="335115"/>
                    </a:xfrm>
                    <a:prstGeom prst="rect">
                      <a:avLst/>
                    </a:prstGeom>
                  </am3d:spPr>
                  <am3d:camera>
                    <am3d:pos x="0" y="0" z="60184985"/>
                    <am3d:up dx="0" dy="36000000" dz="0"/>
                    <am3d:lookAt x="0" y="0" z="0"/>
                    <am3d:perspective fov="2700000"/>
                  </am3d:camera>
                  <am3d:trans>
                    <am3d:meterPerModelUnit n="3423450" d="1000000"/>
                    <am3d:preTrans dx="0" dy="-17978127" dz="0"/>
                    <am3d:scale>
                      <am3d:sx n="1000000" d="1000000"/>
                      <am3d:sy n="1000000" d="1000000"/>
                      <am3d:sz n="1000000" d="1000000"/>
                    </am3d:scale>
                    <am3d:rot/>
                    <am3d:postTrans dx="0" dy="0" dz="0"/>
                  </am3d:trans>
                  <am3d:raster rName="Office3DRenderer" rVer="16.0.8326">
                    <am3d:blip r:embed="rId10"/>
                  </am3d:raster>
                  <am3d:objViewport viewportSz="45352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8" name="3D-model 17" descr="G">
                <a:extLst>
                  <a:ext uri="{FF2B5EF4-FFF2-40B4-BE49-F238E27FC236}">
                    <a16:creationId xmlns:a16="http://schemas.microsoft.com/office/drawing/2014/main" id="{D2AC7351-0D81-6AFF-59F8-F146EC233830}"/>
                  </a:ext>
                </a:extLst>
              </p:cNvPr>
              <p:cNvPicPr>
                <a:picLocks noGrp="1" noRot="1" noChangeAspect="1" noMove="1" noResize="1" noEditPoints="1" noAdjustHandles="1" noChangeArrowheads="1" noChangeShapeType="1" noCrop="1"/>
              </p:cNvPicPr>
              <p:nvPr/>
            </p:nvPicPr>
            <p:blipFill>
              <a:blip r:embed="rId10"/>
              <a:stretch>
                <a:fillRect/>
              </a:stretch>
            </p:blipFill>
            <p:spPr>
              <a:xfrm>
                <a:off x="4776364" y="3525199"/>
                <a:ext cx="302056" cy="33511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9" name="3D-model 18" descr="M">
                <a:extLst>
                  <a:ext uri="{FF2B5EF4-FFF2-40B4-BE49-F238E27FC236}">
                    <a16:creationId xmlns:a16="http://schemas.microsoft.com/office/drawing/2014/main" id="{757452DB-BE36-4EFC-434A-201D69114937}"/>
                  </a:ext>
                </a:extLst>
              </p:cNvPr>
              <p:cNvGraphicFramePr>
                <a:graphicFrameLocks noChangeAspect="1"/>
              </p:cNvGraphicFramePr>
              <p:nvPr>
                <p:extLst>
                  <p:ext uri="{D42A27DB-BD31-4B8C-83A1-F6EECF244321}">
                    <p14:modId xmlns:p14="http://schemas.microsoft.com/office/powerpoint/2010/main" val="3518204703"/>
                  </p:ext>
                </p:extLst>
              </p:nvPr>
            </p:nvGraphicFramePr>
            <p:xfrm>
              <a:off x="4447794" y="3544340"/>
              <a:ext cx="302056" cy="291893"/>
            </p:xfrm>
            <a:graphic>
              <a:graphicData uri="http://schemas.microsoft.com/office/drawing/2017/model3d">
                <am3d:model3d r:embed="rId11">
                  <am3d:spPr>
                    <a:xfrm>
                      <a:off x="0" y="0"/>
                      <a:ext cx="302056" cy="291893"/>
                    </a:xfrm>
                    <a:prstGeom prst="rect">
                      <a:avLst/>
                    </a:prstGeom>
                  </am3d:spPr>
                  <am3d:camera>
                    <am3d:pos x="0" y="0" z="65505728"/>
                    <am3d:up dx="0" dy="36000000" dz="0"/>
                    <am3d:lookAt x="0" y="0" z="0"/>
                    <am3d:perspective fov="2700000"/>
                  </am3d:camera>
                  <am3d:trans>
                    <am3d:meterPerModelUnit n="3336684" d="1000000"/>
                    <am3d:preTrans dx="0" dy="-17394293" dz="3726"/>
                    <am3d:scale>
                      <am3d:sx n="1000000" d="1000000"/>
                      <am3d:sy n="1000000" d="1000000"/>
                      <am3d:sz n="1000000" d="1000000"/>
                    </am3d:scale>
                    <am3d:rot/>
                    <am3d:postTrans dx="0" dy="0" dz="0"/>
                  </am3d:trans>
                  <am3d:raster rName="Office3DRenderer" rVer="16.0.8326">
                    <am3d:blip r:embed="rId12"/>
                  </am3d:raster>
                  <am3d:objViewport viewportSz="44589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9" name="3D-model 18" descr="M">
                <a:extLst>
                  <a:ext uri="{FF2B5EF4-FFF2-40B4-BE49-F238E27FC236}">
                    <a16:creationId xmlns:a16="http://schemas.microsoft.com/office/drawing/2014/main" id="{757452DB-BE36-4EFC-434A-201D69114937}"/>
                  </a:ext>
                </a:extLst>
              </p:cNvPr>
              <p:cNvPicPr>
                <a:picLocks noGrp="1" noRot="1" noChangeAspect="1" noMove="1" noResize="1" noEditPoints="1" noAdjustHandles="1" noChangeArrowheads="1" noChangeShapeType="1" noCrop="1"/>
              </p:cNvPicPr>
              <p:nvPr/>
            </p:nvPicPr>
            <p:blipFill>
              <a:blip r:embed="rId12"/>
              <a:stretch>
                <a:fillRect/>
              </a:stretch>
            </p:blipFill>
            <p:spPr>
              <a:xfrm>
                <a:off x="4447794" y="3544340"/>
                <a:ext cx="302056" cy="29189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0" name="3D-model 19" descr="A">
                <a:extLst>
                  <a:ext uri="{FF2B5EF4-FFF2-40B4-BE49-F238E27FC236}">
                    <a16:creationId xmlns:a16="http://schemas.microsoft.com/office/drawing/2014/main" id="{6240C95A-9A6B-198B-9D2D-6CF6C81963A6}"/>
                  </a:ext>
                </a:extLst>
              </p:cNvPr>
              <p:cNvGraphicFramePr/>
              <p:nvPr>
                <p:extLst>
                  <p:ext uri="{D42A27DB-BD31-4B8C-83A1-F6EECF244321}">
                    <p14:modId xmlns:p14="http://schemas.microsoft.com/office/powerpoint/2010/main" val="3742988196"/>
                  </p:ext>
                </p:extLst>
              </p:nvPr>
            </p:nvGraphicFramePr>
            <p:xfrm>
              <a:off x="4184418" y="3498517"/>
              <a:ext cx="259982" cy="361797"/>
            </p:xfrm>
            <a:graphic>
              <a:graphicData uri="http://schemas.microsoft.com/office/drawing/2017/model3d">
                <am3d:model3d r:embed="rId13">
                  <am3d:spPr>
                    <a:xfrm>
                      <a:off x="0" y="0"/>
                      <a:ext cx="259982" cy="361797"/>
                    </a:xfrm>
                    <a:prstGeom prst="rect">
                      <a:avLst/>
                    </a:prstGeom>
                  </am3d:spPr>
                  <am3d:camera>
                    <am3d:pos x="0" y="0" z="62982160"/>
                    <am3d:up dx="0" dy="36000000" dz="0"/>
                    <am3d:lookAt x="0" y="0" z="0"/>
                    <am3d:perspective fov="2700000"/>
                  </am3d:camera>
                  <am3d:trans>
                    <am3d:meterPerModelUnit n="3448690" d="1000000"/>
                    <am3d:preTrans dx="-1" dy="-18000000" dz="-1982"/>
                    <am3d:scale>
                      <am3d:sx n="1000000" d="1000000"/>
                      <am3d:sy n="1000000" d="1000000"/>
                      <am3d:sz n="1000000" d="1000000"/>
                    </am3d:scale>
                    <am3d:rot/>
                    <am3d:postTrans dx="0" dy="0" dz="0"/>
                  </am3d:trans>
                  <am3d:raster rName="Office3DRenderer" rVer="16.0.8326">
                    <am3d:blip r:embed="rId14"/>
                  </am3d:raster>
                  <am3d:objViewport viewportSz="41539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 name="3D-model 19" descr="A">
                <a:extLst>
                  <a:ext uri="{FF2B5EF4-FFF2-40B4-BE49-F238E27FC236}">
                    <a16:creationId xmlns:a16="http://schemas.microsoft.com/office/drawing/2014/main" id="{6240C95A-9A6B-198B-9D2D-6CF6C81963A6}"/>
                  </a:ext>
                </a:extLst>
              </p:cNvPr>
              <p:cNvPicPr>
                <a:picLocks noGrp="1" noRot="1" noChangeAspect="1" noMove="1" noResize="1" noEditPoints="1" noAdjustHandles="1" noChangeArrowheads="1" noChangeShapeType="1" noCrop="1"/>
              </p:cNvPicPr>
              <p:nvPr/>
            </p:nvPicPr>
            <p:blipFill>
              <a:blip r:embed="rId14"/>
              <a:stretch>
                <a:fillRect/>
              </a:stretch>
            </p:blipFill>
            <p:spPr>
              <a:xfrm>
                <a:off x="4184418" y="3498517"/>
                <a:ext cx="259982" cy="361797"/>
              </a:xfrm>
              <a:prstGeom prst="rect">
                <a:avLst/>
              </a:prstGeom>
            </p:spPr>
          </p:pic>
        </mc:Fallback>
      </mc:AlternateContent>
      <p:pic>
        <p:nvPicPr>
          <p:cNvPr id="10" name="Billede 9">
            <a:hlinkClick r:id="rId15"/>
            <a:extLst>
              <a:ext uri="{FF2B5EF4-FFF2-40B4-BE49-F238E27FC236}">
                <a16:creationId xmlns:a16="http://schemas.microsoft.com/office/drawing/2014/main" id="{FE8C73A0-C189-7CF5-3438-875C1A6F0E71}"/>
              </a:ext>
            </a:extLst>
          </p:cNvPr>
          <p:cNvPicPr>
            <a:picLocks noChangeAspect="1"/>
          </p:cNvPicPr>
          <p:nvPr/>
        </p:nvPicPr>
        <p:blipFill>
          <a:blip r:embed="rId16"/>
          <a:stretch>
            <a:fillRect/>
          </a:stretch>
        </p:blipFill>
        <p:spPr>
          <a:xfrm>
            <a:off x="4628767" y="4369181"/>
            <a:ext cx="1063946" cy="1482893"/>
          </a:xfrm>
          <a:prstGeom prst="rect">
            <a:avLst/>
          </a:prstGeom>
        </p:spPr>
      </p:pic>
      <p:pic>
        <p:nvPicPr>
          <p:cNvPr id="14" name="Billede 13">
            <a:hlinkClick r:id="rId17"/>
            <a:extLst>
              <a:ext uri="{FF2B5EF4-FFF2-40B4-BE49-F238E27FC236}">
                <a16:creationId xmlns:a16="http://schemas.microsoft.com/office/drawing/2014/main" id="{FAB3DAAA-C173-4CC4-76C5-FF6227424401}"/>
              </a:ext>
            </a:extLst>
          </p:cNvPr>
          <p:cNvPicPr>
            <a:picLocks noChangeAspect="1"/>
          </p:cNvPicPr>
          <p:nvPr/>
        </p:nvPicPr>
        <p:blipFill>
          <a:blip r:embed="rId18"/>
          <a:stretch>
            <a:fillRect/>
          </a:stretch>
        </p:blipFill>
        <p:spPr>
          <a:xfrm>
            <a:off x="5996479" y="4380167"/>
            <a:ext cx="1011618" cy="1482893"/>
          </a:xfrm>
          <a:prstGeom prst="rect">
            <a:avLst/>
          </a:prstGeom>
        </p:spPr>
      </p:pic>
      <p:sp>
        <p:nvSpPr>
          <p:cNvPr id="24" name="Tekstfelt 23">
            <a:extLst>
              <a:ext uri="{FF2B5EF4-FFF2-40B4-BE49-F238E27FC236}">
                <a16:creationId xmlns:a16="http://schemas.microsoft.com/office/drawing/2014/main" id="{DF3ECB67-74F4-6085-3ED9-FB64D35F3714}"/>
              </a:ext>
            </a:extLst>
          </p:cNvPr>
          <p:cNvSpPr txBox="1"/>
          <p:nvPr/>
        </p:nvSpPr>
        <p:spPr>
          <a:xfrm>
            <a:off x="4628767" y="5912917"/>
            <a:ext cx="1120713" cy="461665"/>
          </a:xfrm>
          <a:prstGeom prst="rect">
            <a:avLst/>
          </a:prstGeom>
          <a:noFill/>
        </p:spPr>
        <p:txBody>
          <a:bodyPr wrap="square" rtlCol="0">
            <a:spAutoFit/>
          </a:bodyPr>
          <a:lstStyle/>
          <a:p>
            <a:r>
              <a:rPr lang="da-DK" sz="1200" dirty="0">
                <a:latin typeface="Verdana" panose="020B0604030504040204" pitchFamily="34" charset="0"/>
                <a:ea typeface="Verdana" panose="020B0604030504040204" pitchFamily="34" charset="0"/>
              </a:rPr>
              <a:t>Bilag 1 og 5</a:t>
            </a:r>
          </a:p>
          <a:p>
            <a:r>
              <a:rPr lang="da-DK" sz="1200" dirty="0">
                <a:latin typeface="Verdana" panose="020B0604030504040204" pitchFamily="34" charset="0"/>
                <a:ea typeface="Verdana" panose="020B0604030504040204" pitchFamily="34" charset="0"/>
              </a:rPr>
              <a:t>Udlevér</a:t>
            </a:r>
          </a:p>
        </p:txBody>
      </p:sp>
    </p:spTree>
    <p:extLst>
      <p:ext uri="{BB962C8B-B14F-4D97-AF65-F5344CB8AC3E}">
        <p14:creationId xmlns:p14="http://schemas.microsoft.com/office/powerpoint/2010/main" val="258906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ktangel 14"/>
          <p:cNvSpPr/>
          <p:nvPr/>
        </p:nvSpPr>
        <p:spPr>
          <a:xfrm>
            <a:off x="212491" y="1457347"/>
            <a:ext cx="8731212" cy="508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a-DK"/>
          </a:p>
        </p:txBody>
      </p:sp>
      <p:pic>
        <p:nvPicPr>
          <p:cNvPr id="8" name="Billede 7"/>
          <p:cNvPicPr>
            <a:picLocks noChangeAspect="1"/>
          </p:cNvPicPr>
          <p:nvPr/>
        </p:nvPicPr>
        <p:blipFill>
          <a:blip r:embed="rId3"/>
          <a:stretch>
            <a:fillRect/>
          </a:stretch>
        </p:blipFill>
        <p:spPr>
          <a:xfrm>
            <a:off x="5391903" y="2225608"/>
            <a:ext cx="2010573" cy="1489979"/>
          </a:xfrm>
          <a:prstGeom prst="rect">
            <a:avLst/>
          </a:prstGeom>
        </p:spPr>
      </p:pic>
      <p:sp>
        <p:nvSpPr>
          <p:cNvPr id="2" name="Pladsholder til tekst 1"/>
          <p:cNvSpPr>
            <a:spLocks noGrp="1"/>
          </p:cNvSpPr>
          <p:nvPr>
            <p:ph type="body" sz="quarter" idx="10"/>
          </p:nvPr>
        </p:nvSpPr>
        <p:spPr>
          <a:xfrm>
            <a:off x="1163140" y="1"/>
            <a:ext cx="6033527" cy="1289783"/>
          </a:xfrm>
        </p:spPr>
        <p:txBody>
          <a:bodyPr/>
          <a:lstStyle/>
          <a:p>
            <a:r>
              <a:rPr lang="da-DK" dirty="0">
                <a:latin typeface="Verdana" panose="020B0604030504040204" pitchFamily="34" charset="0"/>
                <a:ea typeface="Verdana" panose="020B0604030504040204" pitchFamily="34" charset="0"/>
              </a:rPr>
              <a:t>Lov og aftale beskriver opgaven</a:t>
            </a:r>
          </a:p>
        </p:txBody>
      </p:sp>
      <p:pic>
        <p:nvPicPr>
          <p:cNvPr id="5" name="Billede 4"/>
          <p:cNvPicPr>
            <a:picLocks noChangeAspect="1"/>
          </p:cNvPicPr>
          <p:nvPr/>
        </p:nvPicPr>
        <p:blipFill>
          <a:blip r:embed="rId4"/>
          <a:stretch>
            <a:fillRect/>
          </a:stretch>
        </p:blipFill>
        <p:spPr>
          <a:xfrm>
            <a:off x="5657433" y="2390598"/>
            <a:ext cx="1534038" cy="442680"/>
          </a:xfrm>
          <a:prstGeom prst="rect">
            <a:avLst/>
          </a:prstGeom>
        </p:spPr>
      </p:pic>
      <p:sp>
        <p:nvSpPr>
          <p:cNvPr id="6" name="Tekstfelt 5"/>
          <p:cNvSpPr txBox="1"/>
          <p:nvPr/>
        </p:nvSpPr>
        <p:spPr>
          <a:xfrm>
            <a:off x="5775944" y="2880243"/>
            <a:ext cx="1498600" cy="369332"/>
          </a:xfrm>
          <a:prstGeom prst="rect">
            <a:avLst/>
          </a:prstGeom>
          <a:noFill/>
        </p:spPr>
        <p:txBody>
          <a:bodyPr wrap="square" rtlCol="0">
            <a:spAutoFit/>
          </a:bodyPr>
          <a:lstStyle/>
          <a:p>
            <a:r>
              <a:rPr lang="da-DK" b="1" dirty="0">
                <a:solidFill>
                  <a:srgbClr val="002060"/>
                </a:solidFill>
              </a:rPr>
              <a:t>www.at.dk</a:t>
            </a:r>
          </a:p>
        </p:txBody>
      </p:sp>
      <p:pic>
        <p:nvPicPr>
          <p:cNvPr id="7" name="Billede 6">
            <a:extLst>
              <a:ext uri="{FF2B5EF4-FFF2-40B4-BE49-F238E27FC236}">
                <a16:creationId xmlns:a16="http://schemas.microsoft.com/office/drawing/2014/main" id="{FB394BEA-0E11-794D-AA54-D529AD8923C0}"/>
              </a:ext>
            </a:extLst>
          </p:cNvPr>
          <p:cNvPicPr>
            <a:picLocks noChangeAspect="1"/>
          </p:cNvPicPr>
          <p:nvPr/>
        </p:nvPicPr>
        <p:blipFill>
          <a:blip r:embed="rId5"/>
          <a:stretch>
            <a:fillRect/>
          </a:stretch>
        </p:blipFill>
        <p:spPr>
          <a:xfrm flipH="1">
            <a:off x="4514083" y="2680466"/>
            <a:ext cx="685800" cy="399554"/>
          </a:xfrm>
          <a:prstGeom prst="rect">
            <a:avLst/>
          </a:prstGeom>
        </p:spPr>
      </p:pic>
      <p:sp>
        <p:nvSpPr>
          <p:cNvPr id="9" name="Tekstfelt 8"/>
          <p:cNvSpPr txBox="1"/>
          <p:nvPr/>
        </p:nvSpPr>
        <p:spPr>
          <a:xfrm>
            <a:off x="504085" y="2618633"/>
            <a:ext cx="4167237" cy="523220"/>
          </a:xfrm>
          <a:prstGeom prst="rect">
            <a:avLst/>
          </a:prstGeom>
          <a:noFill/>
        </p:spPr>
        <p:txBody>
          <a:bodyPr wrap="square" rtlCol="0">
            <a:spAutoFit/>
          </a:bodyPr>
          <a:lstStyle/>
          <a:p>
            <a:r>
              <a:rPr lang="da-DK" sz="1400" dirty="0">
                <a:latin typeface="Verdana" panose="020B0604030504040204" pitchFamily="34" charset="0"/>
                <a:ea typeface="Verdana" panose="020B0604030504040204" pitchFamily="34" charset="0"/>
              </a:rPr>
              <a:t>Her finder du  ”Bekendtgørelse af lov om arbejdsmiljø” og vejledninger</a:t>
            </a:r>
          </a:p>
        </p:txBody>
      </p:sp>
      <p:pic>
        <p:nvPicPr>
          <p:cNvPr id="11" name="Billede 10">
            <a:extLst>
              <a:ext uri="{FF2B5EF4-FFF2-40B4-BE49-F238E27FC236}">
                <a16:creationId xmlns:a16="http://schemas.microsoft.com/office/drawing/2014/main" id="{E054C176-2FDE-A946-9CBC-A29B4F956C7C}"/>
              </a:ext>
            </a:extLst>
          </p:cNvPr>
          <p:cNvPicPr>
            <a:picLocks noChangeAspect="1"/>
          </p:cNvPicPr>
          <p:nvPr/>
        </p:nvPicPr>
        <p:blipFill>
          <a:blip r:embed="rId6"/>
          <a:stretch>
            <a:fillRect/>
          </a:stretch>
        </p:blipFill>
        <p:spPr>
          <a:xfrm>
            <a:off x="8085945" y="5611091"/>
            <a:ext cx="488295" cy="789270"/>
          </a:xfrm>
          <a:prstGeom prst="rect">
            <a:avLst/>
          </a:prstGeom>
        </p:spPr>
      </p:pic>
      <p:sp>
        <p:nvSpPr>
          <p:cNvPr id="13" name="Rektangel 12"/>
          <p:cNvSpPr/>
          <p:nvPr/>
        </p:nvSpPr>
        <p:spPr>
          <a:xfrm>
            <a:off x="212491" y="1527670"/>
            <a:ext cx="8731212" cy="307777"/>
          </a:xfrm>
          <a:prstGeom prst="rect">
            <a:avLst/>
          </a:prstGeom>
        </p:spPr>
        <p:txBody>
          <a:bodyPr wrap="square">
            <a:spAutoFit/>
          </a:bodyPr>
          <a:lstStyle/>
          <a:p>
            <a:r>
              <a:rPr lang="da-DK" sz="1400" dirty="0">
                <a:solidFill>
                  <a:schemeClr val="bg1"/>
                </a:solidFill>
                <a:latin typeface="Verdana" panose="020B0604030504040204" pitchFamily="34" charset="0"/>
                <a:ea typeface="Verdana" panose="020B0604030504040204" pitchFamily="34" charset="0"/>
                <a:cs typeface="Verdana" panose="020B0604030504040204" pitchFamily="34" charset="0"/>
              </a:rPr>
              <a:t>Loven er en </a:t>
            </a:r>
            <a:r>
              <a:rPr lang="da-DK" sz="1400" b="1" dirty="0">
                <a:solidFill>
                  <a:schemeClr val="bg1"/>
                </a:solidFill>
                <a:latin typeface="Verdana" panose="020B0604030504040204" pitchFamily="34" charset="0"/>
                <a:ea typeface="Verdana" panose="020B0604030504040204" pitchFamily="34" charset="0"/>
                <a:cs typeface="Verdana" panose="020B0604030504040204" pitchFamily="34" charset="0"/>
              </a:rPr>
              <a:t>rammelov</a:t>
            </a:r>
            <a:r>
              <a:rPr lang="da-DK" sz="1400" dirty="0">
                <a:solidFill>
                  <a:schemeClr val="bg1"/>
                </a:solidFill>
                <a:latin typeface="Verdana" panose="020B0604030504040204" pitchFamily="34" charset="0"/>
                <a:ea typeface="Verdana" panose="020B0604030504040204" pitchFamily="34" charset="0"/>
                <a:cs typeface="Verdana" panose="020B0604030504040204" pitchFamily="34" charset="0"/>
              </a:rPr>
              <a:t>, der udfyldes og fortolkes gennem Bekendtgørelser og AT-Vejledninger </a:t>
            </a:r>
          </a:p>
        </p:txBody>
      </p:sp>
      <p:pic>
        <p:nvPicPr>
          <p:cNvPr id="17" name="Billede 16">
            <a:extLst>
              <a:ext uri="{FF2B5EF4-FFF2-40B4-BE49-F238E27FC236}">
                <a16:creationId xmlns:a16="http://schemas.microsoft.com/office/drawing/2014/main" id="{E054C176-2FDE-A946-9CBC-A29B4F956C7C}"/>
              </a:ext>
            </a:extLst>
          </p:cNvPr>
          <p:cNvPicPr>
            <a:picLocks noChangeAspect="1"/>
          </p:cNvPicPr>
          <p:nvPr/>
        </p:nvPicPr>
        <p:blipFill>
          <a:blip r:embed="rId6"/>
          <a:stretch>
            <a:fillRect/>
          </a:stretch>
        </p:blipFill>
        <p:spPr>
          <a:xfrm>
            <a:off x="314364" y="2736547"/>
            <a:ext cx="177800" cy="287392"/>
          </a:xfrm>
          <a:prstGeom prst="rect">
            <a:avLst/>
          </a:prstGeom>
        </p:spPr>
      </p:pic>
      <p:sp>
        <p:nvSpPr>
          <p:cNvPr id="18" name="Pladsholder til tekst 2">
            <a:extLst>
              <a:ext uri="{FF2B5EF4-FFF2-40B4-BE49-F238E27FC236}">
                <a16:creationId xmlns:a16="http://schemas.microsoft.com/office/drawing/2014/main" id="{F7FAC528-810A-4A4D-89FC-9AFFE4C6C53A}"/>
              </a:ext>
            </a:extLst>
          </p:cNvPr>
          <p:cNvSpPr>
            <a:spLocks noGrp="1"/>
          </p:cNvSpPr>
          <p:nvPr>
            <p:ph type="body" sz="quarter" idx="11"/>
          </p:nvPr>
        </p:nvSpPr>
        <p:spPr>
          <a:xfrm>
            <a:off x="403264" y="3612331"/>
            <a:ext cx="7899837" cy="2731007"/>
          </a:xfrm>
        </p:spPr>
        <p:txBody>
          <a:bodyPr>
            <a:normAutofit/>
          </a:bodyPr>
          <a:lstStyle/>
          <a:p>
            <a:pPr lvl="0">
              <a:spcAft>
                <a:spcPts val="600"/>
              </a:spcAft>
            </a:pPr>
            <a:r>
              <a:rPr lang="da-DK" sz="1400" dirty="0">
                <a:latin typeface="Verdana" panose="020B0604030504040204" pitchFamily="34" charset="0"/>
                <a:ea typeface="Verdana" panose="020B0604030504040204" pitchFamily="34" charset="0"/>
                <a:cs typeface="Verdana" panose="020B0604030504040204" pitchFamily="34" charset="0"/>
              </a:rPr>
              <a:t>Her står blandt andet:</a:t>
            </a:r>
          </a:p>
          <a:p>
            <a:pPr marL="285750" lvl="0" indent="-285750">
              <a:spcAft>
                <a:spcPts val="600"/>
              </a:spcAft>
              <a:buFont typeface="Arial" panose="020B0604020202020204" pitchFamily="34" charset="0"/>
              <a:buChar char="•"/>
            </a:pPr>
            <a:r>
              <a:rPr lang="da-DK" sz="1400" dirty="0">
                <a:latin typeface="Verdana" panose="020B0604030504040204" pitchFamily="34" charset="0"/>
                <a:ea typeface="Verdana" panose="020B0604030504040204" pitchFamily="34" charset="0"/>
                <a:cs typeface="Verdana" panose="020B0604030504040204" pitchFamily="34" charset="0"/>
              </a:rPr>
              <a:t>Arbejdsgiveren skal sørge for sunde og sikre arbejdspladser</a:t>
            </a:r>
          </a:p>
          <a:p>
            <a:pPr marL="285750" lvl="0" indent="-285750">
              <a:spcAft>
                <a:spcPts val="600"/>
              </a:spcAft>
              <a:buFont typeface="Arial" panose="020B0604020202020204" pitchFamily="34" charset="0"/>
              <a:buChar char="•"/>
            </a:pPr>
            <a:r>
              <a:rPr lang="da-DK" sz="1400" dirty="0">
                <a:latin typeface="Verdana" panose="020B0604030504040204" pitchFamily="34" charset="0"/>
                <a:ea typeface="Verdana" panose="020B0604030504040204" pitchFamily="34" charset="0"/>
                <a:cs typeface="Verdana" panose="020B0604030504040204" pitchFamily="34" charset="0"/>
              </a:rPr>
              <a:t>Arbejdsmiljøarbejdet skal ske i et </a:t>
            </a:r>
            <a:r>
              <a:rPr lang="da-DK" sz="1400" b="1" dirty="0">
                <a:latin typeface="Verdana" panose="020B0604030504040204" pitchFamily="34" charset="0"/>
                <a:ea typeface="Verdana" panose="020B0604030504040204" pitchFamily="34" charset="0"/>
                <a:cs typeface="Verdana" panose="020B0604030504040204" pitchFamily="34" charset="0"/>
              </a:rPr>
              <a:t>samarbejde</a:t>
            </a:r>
            <a:r>
              <a:rPr lang="da-DK" sz="1400" dirty="0">
                <a:latin typeface="Verdana" panose="020B0604030504040204" pitchFamily="34" charset="0"/>
                <a:ea typeface="Verdana" panose="020B0604030504040204" pitchFamily="34" charset="0"/>
                <a:cs typeface="Verdana" panose="020B0604030504040204" pitchFamily="34" charset="0"/>
              </a:rPr>
              <a:t> mellem arbejdsgiver, ledere og ansatte</a:t>
            </a:r>
          </a:p>
          <a:p>
            <a:pPr marL="285750" lvl="0" indent="-285750">
              <a:spcAft>
                <a:spcPts val="600"/>
              </a:spcAft>
              <a:buFont typeface="Arial" panose="020B0604020202020204" pitchFamily="34" charset="0"/>
              <a:buChar char="•"/>
            </a:pPr>
            <a:r>
              <a:rPr lang="da-DK" sz="1400" dirty="0">
                <a:latin typeface="Verdana" panose="020B0604030504040204" pitchFamily="34" charset="0"/>
                <a:ea typeface="Verdana" panose="020B0604030504040204" pitchFamily="34" charset="0"/>
                <a:cs typeface="Verdana" panose="020B0604030504040204" pitchFamily="34" charset="0"/>
              </a:rPr>
              <a:t>Arbejdsmiljøarbejdet er en </a:t>
            </a:r>
            <a:r>
              <a:rPr lang="da-DK" sz="1400" b="1" dirty="0">
                <a:latin typeface="Verdana" panose="020B0604030504040204" pitchFamily="34" charset="0"/>
                <a:ea typeface="Verdana" panose="020B0604030504040204" pitchFamily="34" charset="0"/>
                <a:cs typeface="Verdana" panose="020B0604030504040204" pitchFamily="34" charset="0"/>
              </a:rPr>
              <a:t>løbende</a:t>
            </a:r>
            <a:r>
              <a:rPr lang="da-DK" sz="1400" dirty="0">
                <a:latin typeface="Verdana" panose="020B0604030504040204" pitchFamily="34" charset="0"/>
                <a:ea typeface="Verdana" panose="020B0604030504040204" pitchFamily="34" charset="0"/>
                <a:cs typeface="Verdana" panose="020B0604030504040204" pitchFamily="34" charset="0"/>
              </a:rPr>
              <a:t> proces, hvor der hele tiden skal arbejdes for </a:t>
            </a:r>
            <a:r>
              <a:rPr lang="da-DK" sz="1400" b="1" dirty="0">
                <a:latin typeface="Verdana" panose="020B0604030504040204" pitchFamily="34" charset="0"/>
                <a:ea typeface="Verdana" panose="020B0604030504040204" pitchFamily="34" charset="0"/>
                <a:cs typeface="Verdana" panose="020B0604030504040204" pitchFamily="34" charset="0"/>
              </a:rPr>
              <a:t>forbedringer</a:t>
            </a:r>
          </a:p>
          <a:p>
            <a:pPr marL="285750" lvl="0" indent="-285750">
              <a:spcAft>
                <a:spcPts val="600"/>
              </a:spcAft>
              <a:buFont typeface="Arial" panose="020B0604020202020204" pitchFamily="34" charset="0"/>
              <a:buChar char="•"/>
            </a:pPr>
            <a:r>
              <a:rPr lang="da-DK" sz="1400" dirty="0">
                <a:latin typeface="Verdana" panose="020B0604030504040204" pitchFamily="34" charset="0"/>
                <a:ea typeface="Verdana" panose="020B0604030504040204" pitchFamily="34" charset="0"/>
                <a:cs typeface="Verdana" panose="020B0604030504040204" pitchFamily="34" charset="0"/>
              </a:rPr>
              <a:t>Opgaven med at sikre et godt arbejdsmiljø ligger hos den enkelte arbejdsplads</a:t>
            </a:r>
          </a:p>
          <a:p>
            <a:pPr marL="285750" lvl="0" indent="-285750">
              <a:buFont typeface="Arial" panose="020B0604020202020204" pitchFamily="34" charset="0"/>
              <a:buChar char="•"/>
            </a:pPr>
            <a:r>
              <a:rPr lang="da-DK" sz="1400" dirty="0">
                <a:latin typeface="Verdana" panose="020B0604030504040204" pitchFamily="34" charset="0"/>
                <a:ea typeface="Verdana" panose="020B0604030504040204" pitchFamily="34" charset="0"/>
                <a:cs typeface="Verdana" panose="020B0604030504040204" pitchFamily="34" charset="0"/>
              </a:rPr>
              <a:t>Loven er suppleret med MED-aftaler</a:t>
            </a:r>
            <a:endParaRPr lang="da-DK" dirty="0"/>
          </a:p>
        </p:txBody>
      </p:sp>
      <p:pic>
        <p:nvPicPr>
          <p:cNvPr id="3" name="Billede 2">
            <a:hlinkClick r:id="rId7"/>
            <a:extLst>
              <a:ext uri="{FF2B5EF4-FFF2-40B4-BE49-F238E27FC236}">
                <a16:creationId xmlns:a16="http://schemas.microsoft.com/office/drawing/2014/main" id="{06F33C34-CFB4-C707-D90A-31C21CD3353E}"/>
              </a:ext>
            </a:extLst>
          </p:cNvPr>
          <p:cNvPicPr>
            <a:picLocks noChangeAspect="1"/>
          </p:cNvPicPr>
          <p:nvPr/>
        </p:nvPicPr>
        <p:blipFill>
          <a:blip r:embed="rId8"/>
          <a:stretch>
            <a:fillRect/>
          </a:stretch>
        </p:blipFill>
        <p:spPr>
          <a:xfrm>
            <a:off x="4067624" y="5910091"/>
            <a:ext cx="571116" cy="796003"/>
          </a:xfrm>
          <a:prstGeom prst="rect">
            <a:avLst/>
          </a:prstGeom>
        </p:spPr>
      </p:pic>
    </p:spTree>
    <p:extLst>
      <p:ext uri="{BB962C8B-B14F-4D97-AF65-F5344CB8AC3E}">
        <p14:creationId xmlns:p14="http://schemas.microsoft.com/office/powerpoint/2010/main" val="359909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
                                            <p:txEl>
                                              <p:pRg st="1" end="1"/>
                                            </p:txEl>
                                          </p:spTgt>
                                        </p:tgtEl>
                                        <p:attrNameLst>
                                          <p:attrName>style.visibility</p:attrName>
                                        </p:attrNameLst>
                                      </p:cBhvr>
                                      <p:to>
                                        <p:strVal val="visible"/>
                                      </p:to>
                                    </p:set>
                                    <p:animEffect transition="in" filter="fade">
                                      <p:cBhvr>
                                        <p:cTn id="33" dur="500"/>
                                        <p:tgtEl>
                                          <p:spTgt spid="18">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8">
                                            <p:txEl>
                                              <p:pRg st="0" end="0"/>
                                            </p:txEl>
                                          </p:spTgt>
                                        </p:tgtEl>
                                        <p:attrNameLst>
                                          <p:attrName>style.visibility</p:attrName>
                                        </p:attrNameLst>
                                      </p:cBhvr>
                                      <p:to>
                                        <p:strVal val="visible"/>
                                      </p:to>
                                    </p:set>
                                    <p:animEffect transition="in" filter="fade">
                                      <p:cBhvr>
                                        <p:cTn id="38" dur="500"/>
                                        <p:tgtEl>
                                          <p:spTgt spid="18">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8">
                                            <p:txEl>
                                              <p:pRg st="2" end="2"/>
                                            </p:txEl>
                                          </p:spTgt>
                                        </p:tgtEl>
                                        <p:attrNameLst>
                                          <p:attrName>style.visibility</p:attrName>
                                        </p:attrNameLst>
                                      </p:cBhvr>
                                      <p:to>
                                        <p:strVal val="visible"/>
                                      </p:to>
                                    </p:set>
                                    <p:anim calcmode="lin" valueType="num">
                                      <p:cBhvr additive="base">
                                        <p:cTn id="43"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8">
                                            <p:txEl>
                                              <p:pRg st="3" end="3"/>
                                            </p:txEl>
                                          </p:spTgt>
                                        </p:tgtEl>
                                        <p:attrNameLst>
                                          <p:attrName>style.visibility</p:attrName>
                                        </p:attrNameLst>
                                      </p:cBhvr>
                                      <p:to>
                                        <p:strVal val="visible"/>
                                      </p:to>
                                    </p:set>
                                    <p:anim calcmode="lin" valueType="num">
                                      <p:cBhvr additive="base">
                                        <p:cTn id="49" dur="500" fill="hold"/>
                                        <p:tgtEl>
                                          <p:spTgt spid="18">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8">
                                            <p:txEl>
                                              <p:pRg st="4" end="4"/>
                                            </p:txEl>
                                          </p:spTgt>
                                        </p:tgtEl>
                                        <p:attrNameLst>
                                          <p:attrName>style.visibility</p:attrName>
                                        </p:attrNameLst>
                                      </p:cBhvr>
                                      <p:to>
                                        <p:strVal val="visible"/>
                                      </p:to>
                                    </p:set>
                                    <p:anim calcmode="lin" valueType="num">
                                      <p:cBhvr additive="base">
                                        <p:cTn id="55" dur="500" fill="hold"/>
                                        <p:tgtEl>
                                          <p:spTgt spid="18">
                                            <p:txEl>
                                              <p:pRg st="4" end="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8">
                                            <p:txEl>
                                              <p:pRg st="5" end="5"/>
                                            </p:txEl>
                                          </p:spTgt>
                                        </p:tgtEl>
                                        <p:attrNameLst>
                                          <p:attrName>style.visibility</p:attrName>
                                        </p:attrNameLst>
                                      </p:cBhvr>
                                      <p:to>
                                        <p:strVal val="visible"/>
                                      </p:to>
                                    </p:set>
                                    <p:anim calcmode="lin" valueType="num">
                                      <p:cBhvr additive="base">
                                        <p:cTn id="61" dur="500" fill="hold"/>
                                        <p:tgtEl>
                                          <p:spTgt spid="18">
                                            <p:txEl>
                                              <p:pRg st="5" end="5"/>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additive="base">
                                        <p:cTn id="67" dur="500" fill="hold"/>
                                        <p:tgtEl>
                                          <p:spTgt spid="3"/>
                                        </p:tgtEl>
                                        <p:attrNameLst>
                                          <p:attrName>ppt_x</p:attrName>
                                        </p:attrNameLst>
                                      </p:cBhvr>
                                      <p:tavLst>
                                        <p:tav tm="0">
                                          <p:val>
                                            <p:strVal val="#ppt_x"/>
                                          </p:val>
                                        </p:tav>
                                        <p:tav tm="100000">
                                          <p:val>
                                            <p:strVal val="#ppt_x"/>
                                          </p:val>
                                        </p:tav>
                                      </p:tavLst>
                                    </p:anim>
                                    <p:anim calcmode="lin" valueType="num">
                                      <p:cBhvr additive="base">
                                        <p:cTn id="6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ktangel: afrundede hjørner 21">
            <a:extLst>
              <a:ext uri="{FF2B5EF4-FFF2-40B4-BE49-F238E27FC236}">
                <a16:creationId xmlns:a16="http://schemas.microsoft.com/office/drawing/2014/main" id="{04E5AF6B-1ECC-D01E-CD18-5239040B205C}"/>
              </a:ext>
            </a:extLst>
          </p:cNvPr>
          <p:cNvSpPr/>
          <p:nvPr/>
        </p:nvSpPr>
        <p:spPr>
          <a:xfrm>
            <a:off x="5295808" y="2168178"/>
            <a:ext cx="2891117" cy="775051"/>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tekst 1">
            <a:extLst>
              <a:ext uri="{FF2B5EF4-FFF2-40B4-BE49-F238E27FC236}">
                <a16:creationId xmlns:a16="http://schemas.microsoft.com/office/drawing/2014/main" id="{9474E3C3-02FC-C133-8722-B4188795695B}"/>
              </a:ext>
            </a:extLst>
          </p:cNvPr>
          <p:cNvSpPr>
            <a:spLocks noGrp="1"/>
          </p:cNvSpPr>
          <p:nvPr>
            <p:ph type="body" sz="quarter" idx="10"/>
          </p:nvPr>
        </p:nvSpPr>
        <p:spPr/>
        <p:txBody>
          <a:bodyPr/>
          <a:lstStyle/>
          <a:p>
            <a:r>
              <a:rPr lang="da-DK" dirty="0"/>
              <a:t>Hilsen fra vores leder</a:t>
            </a:r>
          </a:p>
        </p:txBody>
      </p:sp>
      <p:sp>
        <p:nvSpPr>
          <p:cNvPr id="10" name="Tekstfelt 9">
            <a:extLst>
              <a:ext uri="{FF2B5EF4-FFF2-40B4-BE49-F238E27FC236}">
                <a16:creationId xmlns:a16="http://schemas.microsoft.com/office/drawing/2014/main" id="{79D0E39C-7AB7-2636-00CE-5CC157CDC8A7}"/>
              </a:ext>
            </a:extLst>
          </p:cNvPr>
          <p:cNvSpPr txBox="1"/>
          <p:nvPr/>
        </p:nvSpPr>
        <p:spPr>
          <a:xfrm>
            <a:off x="5575168" y="2204565"/>
            <a:ext cx="2548884" cy="738664"/>
          </a:xfrm>
          <a:prstGeom prst="rect">
            <a:avLst/>
          </a:prstGeom>
          <a:noFill/>
        </p:spPr>
        <p:txBody>
          <a:bodyPr wrap="square" rtlCol="0">
            <a:spAutoFit/>
          </a:bodyPr>
          <a:lstStyle/>
          <a:p>
            <a:r>
              <a:rPr lang="da-DK" sz="1400" dirty="0">
                <a:latin typeface="Verdana" panose="020B0604030504040204" pitchFamily="34" charset="0"/>
                <a:ea typeface="Verdana" panose="020B0604030504040204" pitchFamily="34" charset="0"/>
              </a:rPr>
              <a:t>For at du stiller op til  samarbejdet om det gode arbejdsmiljø!</a:t>
            </a:r>
          </a:p>
        </p:txBody>
      </p:sp>
      <p:sp>
        <p:nvSpPr>
          <p:cNvPr id="12" name="Tekstfelt 11">
            <a:extLst>
              <a:ext uri="{FF2B5EF4-FFF2-40B4-BE49-F238E27FC236}">
                <a16:creationId xmlns:a16="http://schemas.microsoft.com/office/drawing/2014/main" id="{BD4E4EF1-B5BE-93B7-F199-10EE9CE04780}"/>
              </a:ext>
            </a:extLst>
          </p:cNvPr>
          <p:cNvSpPr txBox="1"/>
          <p:nvPr/>
        </p:nvSpPr>
        <p:spPr>
          <a:xfrm>
            <a:off x="1671756" y="6134678"/>
            <a:ext cx="7463117" cy="338554"/>
          </a:xfrm>
          <a:prstGeom prst="rect">
            <a:avLst/>
          </a:prstGeom>
          <a:noFill/>
        </p:spPr>
        <p:txBody>
          <a:bodyPr wrap="square">
            <a:spAutoFit/>
          </a:bodyPr>
          <a:lstStyle/>
          <a:p>
            <a:r>
              <a:rPr lang="da-DK" sz="1600" b="0" i="0" dirty="0">
                <a:effectLst/>
                <a:latin typeface="Verdana" panose="020B0604030504040204" pitchFamily="34" charset="0"/>
                <a:ea typeface="Verdana" panose="020B0604030504040204" pitchFamily="34" charset="0"/>
              </a:rPr>
              <a:t>En attraktiv og robust organisation nu og på lang sigt</a:t>
            </a:r>
            <a:endParaRPr lang="da-DK" sz="1600" dirty="0">
              <a:latin typeface="Verdana" panose="020B0604030504040204" pitchFamily="34" charset="0"/>
              <a:ea typeface="Verdana" panose="020B0604030504040204" pitchFamily="34" charset="0"/>
            </a:endParaRPr>
          </a:p>
        </p:txBody>
      </p:sp>
      <p:sp>
        <p:nvSpPr>
          <p:cNvPr id="14" name="Tekstfelt 13">
            <a:extLst>
              <a:ext uri="{FF2B5EF4-FFF2-40B4-BE49-F238E27FC236}">
                <a16:creationId xmlns:a16="http://schemas.microsoft.com/office/drawing/2014/main" id="{6DE21641-82F1-0874-1637-1F0E73735C27}"/>
              </a:ext>
            </a:extLst>
          </p:cNvPr>
          <p:cNvSpPr txBox="1"/>
          <p:nvPr/>
        </p:nvSpPr>
        <p:spPr>
          <a:xfrm>
            <a:off x="4229100" y="3736737"/>
            <a:ext cx="4666128" cy="1323439"/>
          </a:xfrm>
          <a:prstGeom prst="rect">
            <a:avLst/>
          </a:prstGeom>
          <a:noFill/>
        </p:spPr>
        <p:txBody>
          <a:bodyPr wrap="square">
            <a:spAutoFit/>
          </a:bodyPr>
          <a:lstStyle/>
          <a:p>
            <a:r>
              <a:rPr lang="da-DK" sz="1600" b="0" i="0" dirty="0">
                <a:effectLst/>
                <a:latin typeface="Verdana" panose="020B0604030504040204" pitchFamily="34" charset="0"/>
                <a:ea typeface="Verdana" panose="020B0604030504040204" pitchFamily="34" charset="0"/>
              </a:rPr>
              <a:t>Det skaber værdi på flere niveauer</a:t>
            </a:r>
          </a:p>
          <a:p>
            <a:pPr marL="285750" indent="-285750">
              <a:buFont typeface="Wingdings" panose="05000000000000000000" pitchFamily="2" charset="2"/>
              <a:buChar char="ü"/>
            </a:pPr>
            <a:r>
              <a:rPr lang="da-DK" sz="1600" b="0" i="0" dirty="0">
                <a:effectLst/>
                <a:latin typeface="Verdana" panose="020B0604030504040204" pitchFamily="34" charset="0"/>
                <a:ea typeface="Verdana" panose="020B0604030504040204" pitchFamily="34" charset="0"/>
              </a:rPr>
              <a:t>for dig</a:t>
            </a:r>
          </a:p>
          <a:p>
            <a:pPr marL="285750" indent="-285750">
              <a:buFont typeface="Wingdings" panose="05000000000000000000" pitchFamily="2" charset="2"/>
              <a:buChar char="ü"/>
            </a:pPr>
            <a:r>
              <a:rPr lang="da-DK" sz="1600" b="0" i="0" dirty="0">
                <a:effectLst/>
                <a:latin typeface="Verdana" panose="020B0604030504040204" pitchFamily="34" charset="0"/>
                <a:ea typeface="Verdana" panose="020B0604030504040204" pitchFamily="34" charset="0"/>
              </a:rPr>
              <a:t>din arbejdsplads</a:t>
            </a:r>
          </a:p>
          <a:p>
            <a:pPr marL="285750" indent="-285750">
              <a:buFont typeface="Wingdings" panose="05000000000000000000" pitchFamily="2" charset="2"/>
              <a:buChar char="ü"/>
            </a:pPr>
            <a:r>
              <a:rPr lang="da-DK" sz="1600" b="0" i="0" dirty="0">
                <a:effectLst/>
                <a:latin typeface="Verdana" panose="020B0604030504040204" pitchFamily="34" charset="0"/>
                <a:ea typeface="Verdana" panose="020B0604030504040204" pitchFamily="34" charset="0"/>
              </a:rPr>
              <a:t>organisationen</a:t>
            </a:r>
          </a:p>
          <a:p>
            <a:pPr marL="285750" indent="-285750">
              <a:buFont typeface="Wingdings" panose="05000000000000000000" pitchFamily="2" charset="2"/>
              <a:buChar char="ü"/>
            </a:pPr>
            <a:r>
              <a:rPr lang="da-DK" sz="1600" dirty="0">
                <a:latin typeface="Verdana" panose="020B0604030504040204" pitchFamily="34" charset="0"/>
                <a:ea typeface="Verdana" panose="020B0604030504040204" pitchFamily="34" charset="0"/>
              </a:rPr>
              <a:t>for borgerne</a:t>
            </a:r>
          </a:p>
        </p:txBody>
      </p:sp>
      <p:pic>
        <p:nvPicPr>
          <p:cNvPr id="16" name="Billede 15">
            <a:extLst>
              <a:ext uri="{FF2B5EF4-FFF2-40B4-BE49-F238E27FC236}">
                <a16:creationId xmlns:a16="http://schemas.microsoft.com/office/drawing/2014/main" id="{3DF6D557-B2B6-A9F2-05C8-CC783FB80F31}"/>
              </a:ext>
            </a:extLst>
          </p:cNvPr>
          <p:cNvPicPr>
            <a:picLocks noChangeAspect="1"/>
          </p:cNvPicPr>
          <p:nvPr/>
        </p:nvPicPr>
        <p:blipFill>
          <a:blip r:embed="rId2"/>
          <a:stretch>
            <a:fillRect/>
          </a:stretch>
        </p:blipFill>
        <p:spPr>
          <a:xfrm>
            <a:off x="524435" y="1803030"/>
            <a:ext cx="2548884" cy="2970503"/>
          </a:xfrm>
          <a:prstGeom prst="rect">
            <a:avLst/>
          </a:prstGeom>
        </p:spPr>
      </p:pic>
      <p:sp>
        <p:nvSpPr>
          <p:cNvPr id="20" name="Tekstfelt 19">
            <a:extLst>
              <a:ext uri="{FF2B5EF4-FFF2-40B4-BE49-F238E27FC236}">
                <a16:creationId xmlns:a16="http://schemas.microsoft.com/office/drawing/2014/main" id="{1659B0DF-74C9-6F6B-0A57-313090278E23}"/>
              </a:ext>
            </a:extLst>
          </p:cNvPr>
          <p:cNvSpPr txBox="1"/>
          <p:nvPr/>
        </p:nvSpPr>
        <p:spPr>
          <a:xfrm>
            <a:off x="535187" y="4806435"/>
            <a:ext cx="2538132" cy="523220"/>
          </a:xfrm>
          <a:prstGeom prst="rect">
            <a:avLst/>
          </a:prstGeom>
          <a:noFill/>
        </p:spPr>
        <p:txBody>
          <a:bodyPr wrap="square">
            <a:spAutoFit/>
          </a:bodyPr>
          <a:lstStyle/>
          <a:p>
            <a:r>
              <a:rPr lang="da-DK" sz="1400" b="0" i="0" dirty="0">
                <a:effectLst/>
                <a:latin typeface="Verdana" panose="020B0604030504040204" pitchFamily="34" charset="0"/>
                <a:ea typeface="Verdana" panose="020B0604030504040204" pitchFamily="34" charset="0"/>
              </a:rPr>
              <a:t>Jan Riber Jakobsen</a:t>
            </a:r>
          </a:p>
          <a:p>
            <a:r>
              <a:rPr lang="da-DK" sz="1400" dirty="0">
                <a:latin typeface="Verdana" panose="020B0604030504040204" pitchFamily="34" charset="0"/>
                <a:ea typeface="Verdana" panose="020B0604030504040204" pitchFamily="34" charset="0"/>
              </a:rPr>
              <a:t>Borgmester</a:t>
            </a:r>
            <a:endParaRPr lang="da-DK" sz="1400" b="0" i="0" dirty="0">
              <a:effectLst/>
              <a:latin typeface="Verdana" panose="020B0604030504040204" pitchFamily="34" charset="0"/>
              <a:ea typeface="Verdana" panose="020B0604030504040204" pitchFamily="34" charset="0"/>
            </a:endParaRPr>
          </a:p>
        </p:txBody>
      </p:sp>
      <p:sp>
        <p:nvSpPr>
          <p:cNvPr id="21" name="Taleboble: rektangel med afrundede hjørner 20">
            <a:extLst>
              <a:ext uri="{FF2B5EF4-FFF2-40B4-BE49-F238E27FC236}">
                <a16:creationId xmlns:a16="http://schemas.microsoft.com/office/drawing/2014/main" id="{CF5604C6-8184-1C8D-E638-C734AE448ADC}"/>
              </a:ext>
            </a:extLst>
          </p:cNvPr>
          <p:cNvSpPr/>
          <p:nvPr/>
        </p:nvSpPr>
        <p:spPr>
          <a:xfrm>
            <a:off x="3385629" y="1129553"/>
            <a:ext cx="2141112" cy="1566298"/>
          </a:xfrm>
          <a:prstGeom prst="wedgeRoundRectCallout">
            <a:avLst>
              <a:gd name="adj1" fmla="val -69205"/>
              <a:gd name="adj2" fmla="val 41414"/>
              <a:gd name="adj3" fmla="val 16667"/>
            </a:avLst>
          </a:prstGeom>
          <a:solidFill>
            <a:srgbClr val="484D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5400" dirty="0">
                <a:latin typeface="Verdana" panose="020B0604030504040204" pitchFamily="34" charset="0"/>
                <a:ea typeface="Verdana" panose="020B0604030504040204" pitchFamily="34" charset="0"/>
              </a:rPr>
              <a:t>TAK</a:t>
            </a:r>
          </a:p>
        </p:txBody>
      </p:sp>
      <p:pic>
        <p:nvPicPr>
          <p:cNvPr id="23" name="Billede 22">
            <a:extLst>
              <a:ext uri="{FF2B5EF4-FFF2-40B4-BE49-F238E27FC236}">
                <a16:creationId xmlns:a16="http://schemas.microsoft.com/office/drawing/2014/main" id="{DCD6E08F-E943-5E38-77C7-DCB544259566}"/>
              </a:ext>
            </a:extLst>
          </p:cNvPr>
          <p:cNvPicPr>
            <a:picLocks noChangeAspect="1"/>
          </p:cNvPicPr>
          <p:nvPr/>
        </p:nvPicPr>
        <p:blipFill>
          <a:blip r:embed="rId3"/>
          <a:stretch>
            <a:fillRect/>
          </a:stretch>
        </p:blipFill>
        <p:spPr>
          <a:xfrm>
            <a:off x="524435" y="5768788"/>
            <a:ext cx="1147321" cy="874639"/>
          </a:xfrm>
          <a:prstGeom prst="rect">
            <a:avLst/>
          </a:prstGeom>
        </p:spPr>
      </p:pic>
    </p:spTree>
    <p:extLst>
      <p:ext uri="{BB962C8B-B14F-4D97-AF65-F5344CB8AC3E}">
        <p14:creationId xmlns:p14="http://schemas.microsoft.com/office/powerpoint/2010/main" val="34939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normAutofit/>
          </a:bodyPr>
          <a:lstStyle/>
          <a:p>
            <a:r>
              <a:rPr lang="da-DK" sz="2400" dirty="0">
                <a:latin typeface="Arial" panose="020B0604020202020204" pitchFamily="34" charset="0"/>
                <a:ea typeface="Verdana" panose="020B0604030504040204" pitchFamily="34" charset="0"/>
                <a:cs typeface="Arial" panose="020B0604020202020204" pitchFamily="34" charset="0"/>
              </a:rPr>
              <a:t>Det ved du nu</a:t>
            </a:r>
          </a:p>
        </p:txBody>
      </p:sp>
      <p:pic>
        <p:nvPicPr>
          <p:cNvPr id="4" name="Billede 3"/>
          <p:cNvPicPr>
            <a:picLocks noChangeAspect="1"/>
          </p:cNvPicPr>
          <p:nvPr/>
        </p:nvPicPr>
        <p:blipFill>
          <a:blip r:embed="rId3"/>
          <a:stretch>
            <a:fillRect/>
          </a:stretch>
        </p:blipFill>
        <p:spPr>
          <a:xfrm>
            <a:off x="1164330" y="3146107"/>
            <a:ext cx="6597049" cy="1292889"/>
          </a:xfrm>
          <a:prstGeom prst="rect">
            <a:avLst/>
          </a:prstGeom>
        </p:spPr>
      </p:pic>
      <p:sp>
        <p:nvSpPr>
          <p:cNvPr id="7" name="Rektangel 6"/>
          <p:cNvSpPr/>
          <p:nvPr/>
        </p:nvSpPr>
        <p:spPr>
          <a:xfrm>
            <a:off x="2365575" y="3283527"/>
            <a:ext cx="5323698" cy="1080655"/>
          </a:xfrm>
          <a:prstGeom prst="rect">
            <a:avLst/>
          </a:prstGeom>
          <a:solidFill>
            <a:srgbClr val="CFEB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5" name="Billede 4"/>
          <p:cNvPicPr>
            <a:picLocks noChangeAspect="1"/>
          </p:cNvPicPr>
          <p:nvPr/>
        </p:nvPicPr>
        <p:blipFill rotWithShape="1">
          <a:blip r:embed="rId4"/>
          <a:srcRect t="47656" r="1641"/>
          <a:stretch/>
        </p:blipFill>
        <p:spPr>
          <a:xfrm>
            <a:off x="1958252" y="3334139"/>
            <a:ext cx="5481640" cy="458412"/>
          </a:xfrm>
          <a:prstGeom prst="rect">
            <a:avLst/>
          </a:prstGeom>
        </p:spPr>
      </p:pic>
      <p:pic>
        <p:nvPicPr>
          <p:cNvPr id="8" name="Billede 7"/>
          <p:cNvPicPr>
            <a:picLocks noChangeAspect="1"/>
          </p:cNvPicPr>
          <p:nvPr/>
        </p:nvPicPr>
        <p:blipFill>
          <a:blip r:embed="rId5"/>
          <a:stretch>
            <a:fillRect/>
          </a:stretch>
        </p:blipFill>
        <p:spPr>
          <a:xfrm>
            <a:off x="5651703" y="1405308"/>
            <a:ext cx="866775" cy="1152525"/>
          </a:xfrm>
          <a:prstGeom prst="rect">
            <a:avLst/>
          </a:prstGeom>
        </p:spPr>
      </p:pic>
      <p:pic>
        <p:nvPicPr>
          <p:cNvPr id="9" name="Billede 8"/>
          <p:cNvPicPr>
            <a:picLocks noChangeAspect="1"/>
          </p:cNvPicPr>
          <p:nvPr/>
        </p:nvPicPr>
        <p:blipFill>
          <a:blip r:embed="rId6"/>
          <a:stretch>
            <a:fillRect/>
          </a:stretch>
        </p:blipFill>
        <p:spPr>
          <a:xfrm>
            <a:off x="6585845" y="1604649"/>
            <a:ext cx="1076325" cy="923925"/>
          </a:xfrm>
          <a:prstGeom prst="rect">
            <a:avLst/>
          </a:prstGeom>
        </p:spPr>
      </p:pic>
      <p:pic>
        <p:nvPicPr>
          <p:cNvPr id="10" name="Billede 9"/>
          <p:cNvPicPr>
            <a:picLocks noChangeAspect="1"/>
          </p:cNvPicPr>
          <p:nvPr/>
        </p:nvPicPr>
        <p:blipFill>
          <a:blip r:embed="rId7"/>
          <a:stretch>
            <a:fillRect/>
          </a:stretch>
        </p:blipFill>
        <p:spPr>
          <a:xfrm>
            <a:off x="7587355" y="1502272"/>
            <a:ext cx="923925" cy="1104900"/>
          </a:xfrm>
          <a:prstGeom prst="rect">
            <a:avLst/>
          </a:prstGeom>
        </p:spPr>
      </p:pic>
    </p:spTree>
    <p:extLst>
      <p:ext uri="{BB962C8B-B14F-4D97-AF65-F5344CB8AC3E}">
        <p14:creationId xmlns:p14="http://schemas.microsoft.com/office/powerpoint/2010/main" val="26866181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51185FE5-CDBF-EBB7-7F71-B293F490CC0C}"/>
              </a:ext>
            </a:extLst>
          </p:cNvPr>
          <p:cNvPicPr>
            <a:picLocks noChangeAspect="1"/>
          </p:cNvPicPr>
          <p:nvPr/>
        </p:nvPicPr>
        <p:blipFill>
          <a:blip r:embed="rId3"/>
          <a:stretch>
            <a:fillRect/>
          </a:stretch>
        </p:blipFill>
        <p:spPr>
          <a:xfrm>
            <a:off x="367006" y="2254408"/>
            <a:ext cx="1228725" cy="1638300"/>
          </a:xfrm>
          <a:prstGeom prst="rect">
            <a:avLst/>
          </a:prstGeom>
        </p:spPr>
      </p:pic>
      <p:sp>
        <p:nvSpPr>
          <p:cNvPr id="2" name="Pladsholder til tekst 1">
            <a:extLst>
              <a:ext uri="{FF2B5EF4-FFF2-40B4-BE49-F238E27FC236}">
                <a16:creationId xmlns:a16="http://schemas.microsoft.com/office/drawing/2014/main" id="{3D235542-E62A-E848-B86B-13EB01F166BE}"/>
              </a:ext>
            </a:extLst>
          </p:cNvPr>
          <p:cNvSpPr>
            <a:spLocks noGrp="1"/>
          </p:cNvSpPr>
          <p:nvPr>
            <p:ph type="body" sz="quarter" idx="10"/>
          </p:nvPr>
        </p:nvSpPr>
        <p:spPr>
          <a:xfrm>
            <a:off x="1163140" y="1"/>
            <a:ext cx="6727793" cy="1289783"/>
          </a:xfrm>
        </p:spPr>
        <p:txBody>
          <a:bodyPr>
            <a:normAutofit/>
          </a:bodyPr>
          <a:lstStyle/>
          <a:p>
            <a:r>
              <a:rPr lang="da-DK" sz="2400" dirty="0">
                <a:latin typeface="Verdana" panose="020B0604030504040204" pitchFamily="34" charset="0"/>
                <a:ea typeface="Verdana" panose="020B0604030504040204" pitchFamily="34" charset="0"/>
                <a:cs typeface="Verdana" panose="020B0604030504040204" pitchFamily="34" charset="0"/>
              </a:rPr>
              <a:t>MED-aftale national og lokal</a:t>
            </a:r>
          </a:p>
        </p:txBody>
      </p:sp>
      <p:pic>
        <p:nvPicPr>
          <p:cNvPr id="4" name="Billede 3">
            <a:extLst>
              <a:ext uri="{FF2B5EF4-FFF2-40B4-BE49-F238E27FC236}">
                <a16:creationId xmlns:a16="http://schemas.microsoft.com/office/drawing/2014/main" id="{E054C176-2FDE-A946-9CBC-A29B4F956C7C}"/>
              </a:ext>
            </a:extLst>
          </p:cNvPr>
          <p:cNvPicPr>
            <a:picLocks noChangeAspect="1"/>
          </p:cNvPicPr>
          <p:nvPr/>
        </p:nvPicPr>
        <p:blipFill>
          <a:blip r:embed="rId4"/>
          <a:stretch>
            <a:fillRect/>
          </a:stretch>
        </p:blipFill>
        <p:spPr>
          <a:xfrm>
            <a:off x="8085945" y="5611091"/>
            <a:ext cx="488295" cy="789270"/>
          </a:xfrm>
          <a:prstGeom prst="rect">
            <a:avLst/>
          </a:prstGeom>
        </p:spPr>
      </p:pic>
      <p:sp>
        <p:nvSpPr>
          <p:cNvPr id="9" name="Tekstfelt 8"/>
          <p:cNvSpPr txBox="1"/>
          <p:nvPr/>
        </p:nvSpPr>
        <p:spPr>
          <a:xfrm>
            <a:off x="441153" y="1629521"/>
            <a:ext cx="2105099" cy="646331"/>
          </a:xfrm>
          <a:prstGeom prst="rect">
            <a:avLst/>
          </a:prstGeom>
          <a:noFill/>
        </p:spPr>
        <p:txBody>
          <a:bodyPr wrap="square" rtlCol="0">
            <a:spAutoFit/>
          </a:bodyPr>
          <a:lstStyle/>
          <a:p>
            <a:r>
              <a:rPr lang="da-DK" sz="1200" dirty="0">
                <a:latin typeface="Verdana" panose="020B0604030504040204" pitchFamily="34" charset="0"/>
                <a:ea typeface="Verdana" panose="020B0604030504040204" pitchFamily="34" charset="0"/>
              </a:rPr>
              <a:t>Overenskomstforhandlet aftale for Danmarks 98 kommuner</a:t>
            </a:r>
          </a:p>
        </p:txBody>
      </p:sp>
      <p:pic>
        <p:nvPicPr>
          <p:cNvPr id="14" name="Billede 13"/>
          <p:cNvPicPr>
            <a:picLocks noChangeAspect="1"/>
          </p:cNvPicPr>
          <p:nvPr/>
        </p:nvPicPr>
        <p:blipFill>
          <a:blip r:embed="rId5"/>
          <a:stretch>
            <a:fillRect/>
          </a:stretch>
        </p:blipFill>
        <p:spPr>
          <a:xfrm>
            <a:off x="272341" y="4952554"/>
            <a:ext cx="1541646" cy="1696483"/>
          </a:xfrm>
          <a:prstGeom prst="rect">
            <a:avLst/>
          </a:prstGeom>
        </p:spPr>
      </p:pic>
      <p:sp>
        <p:nvSpPr>
          <p:cNvPr id="3" name="Højrepil 2"/>
          <p:cNvSpPr/>
          <p:nvPr/>
        </p:nvSpPr>
        <p:spPr>
          <a:xfrm>
            <a:off x="2670606" y="3270738"/>
            <a:ext cx="611945" cy="3657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Tekstfelt 14"/>
          <p:cNvSpPr txBox="1"/>
          <p:nvPr/>
        </p:nvSpPr>
        <p:spPr>
          <a:xfrm>
            <a:off x="981368" y="4148917"/>
            <a:ext cx="2566524" cy="461665"/>
          </a:xfrm>
          <a:prstGeom prst="rect">
            <a:avLst/>
          </a:prstGeom>
          <a:noFill/>
        </p:spPr>
        <p:txBody>
          <a:bodyPr wrap="square" rtlCol="0">
            <a:spAutoFit/>
          </a:bodyPr>
          <a:lstStyle/>
          <a:p>
            <a:r>
              <a:rPr lang="da-DK" sz="1200" dirty="0">
                <a:latin typeface="Verdana" panose="020B0604030504040204" pitchFamily="34" charset="0"/>
                <a:ea typeface="Verdana" panose="020B0604030504040204" pitchFamily="34" charset="0"/>
              </a:rPr>
              <a:t>Aabenraa Kommunes lokal MED-aftale pr. 1.1.2018</a:t>
            </a:r>
          </a:p>
        </p:txBody>
      </p:sp>
      <p:pic>
        <p:nvPicPr>
          <p:cNvPr id="8" name="Billede 7">
            <a:hlinkClick r:id="rId6"/>
            <a:extLst>
              <a:ext uri="{FF2B5EF4-FFF2-40B4-BE49-F238E27FC236}">
                <a16:creationId xmlns:a16="http://schemas.microsoft.com/office/drawing/2014/main" id="{93D2B47B-6797-6D07-84A4-F0B90431B711}"/>
              </a:ext>
            </a:extLst>
          </p:cNvPr>
          <p:cNvPicPr>
            <a:picLocks noChangeAspect="1"/>
          </p:cNvPicPr>
          <p:nvPr/>
        </p:nvPicPr>
        <p:blipFill>
          <a:blip r:embed="rId7"/>
          <a:stretch>
            <a:fillRect/>
          </a:stretch>
        </p:blipFill>
        <p:spPr>
          <a:xfrm>
            <a:off x="3491788" y="2515920"/>
            <a:ext cx="5200960" cy="1973329"/>
          </a:xfrm>
          <a:prstGeom prst="rect">
            <a:avLst/>
          </a:prstGeom>
        </p:spPr>
      </p:pic>
      <p:pic>
        <p:nvPicPr>
          <p:cNvPr id="11" name="Billede 10">
            <a:extLst>
              <a:ext uri="{FF2B5EF4-FFF2-40B4-BE49-F238E27FC236}">
                <a16:creationId xmlns:a16="http://schemas.microsoft.com/office/drawing/2014/main" id="{A0AA0E82-C9E2-20D8-3C65-13B39EDB1B33}"/>
              </a:ext>
            </a:extLst>
          </p:cNvPr>
          <p:cNvPicPr>
            <a:picLocks noChangeAspect="1"/>
          </p:cNvPicPr>
          <p:nvPr/>
        </p:nvPicPr>
        <p:blipFill>
          <a:blip r:embed="rId8"/>
          <a:stretch>
            <a:fillRect/>
          </a:stretch>
        </p:blipFill>
        <p:spPr>
          <a:xfrm>
            <a:off x="3598723" y="2210784"/>
            <a:ext cx="5306165" cy="190527"/>
          </a:xfrm>
          <a:prstGeom prst="rect">
            <a:avLst/>
          </a:prstGeom>
        </p:spPr>
      </p:pic>
      <p:pic>
        <p:nvPicPr>
          <p:cNvPr id="13" name="Billede 12">
            <a:hlinkClick r:id="rId9"/>
            <a:extLst>
              <a:ext uri="{FF2B5EF4-FFF2-40B4-BE49-F238E27FC236}">
                <a16:creationId xmlns:a16="http://schemas.microsoft.com/office/drawing/2014/main" id="{D6C43B26-3A1C-21B2-C4D9-E5AB07B95AE8}"/>
              </a:ext>
            </a:extLst>
          </p:cNvPr>
          <p:cNvPicPr>
            <a:picLocks noChangeAspect="1"/>
          </p:cNvPicPr>
          <p:nvPr/>
        </p:nvPicPr>
        <p:blipFill>
          <a:blip r:embed="rId10"/>
          <a:stretch>
            <a:fillRect/>
          </a:stretch>
        </p:blipFill>
        <p:spPr>
          <a:xfrm>
            <a:off x="1397424" y="2631509"/>
            <a:ext cx="1063946" cy="1482893"/>
          </a:xfrm>
          <a:prstGeom prst="rect">
            <a:avLst/>
          </a:prstGeom>
        </p:spPr>
      </p:pic>
      <p:sp>
        <p:nvSpPr>
          <p:cNvPr id="16" name="Tekstfelt 15">
            <a:extLst>
              <a:ext uri="{FF2B5EF4-FFF2-40B4-BE49-F238E27FC236}">
                <a16:creationId xmlns:a16="http://schemas.microsoft.com/office/drawing/2014/main" id="{A00B0A2C-98AD-39E8-F394-36EC5BCC65BD}"/>
              </a:ext>
            </a:extLst>
          </p:cNvPr>
          <p:cNvSpPr txBox="1"/>
          <p:nvPr/>
        </p:nvSpPr>
        <p:spPr>
          <a:xfrm>
            <a:off x="5588555" y="6277250"/>
            <a:ext cx="2302378" cy="246221"/>
          </a:xfrm>
          <a:prstGeom prst="rect">
            <a:avLst/>
          </a:prstGeom>
          <a:noFill/>
        </p:spPr>
        <p:txBody>
          <a:bodyPr wrap="square" rtlCol="0">
            <a:spAutoFit/>
          </a:bodyPr>
          <a:lstStyle/>
          <a:p>
            <a:r>
              <a:rPr lang="da-DK" sz="1000" i="1" dirty="0">
                <a:latin typeface="Arial" panose="020B0604020202020204" pitchFamily="34" charset="0"/>
                <a:ea typeface="Verdana" panose="020B0604030504040204" pitchFamily="34" charset="0"/>
                <a:cs typeface="Arial" panose="020B0604020202020204" pitchFamily="34" charset="0"/>
              </a:rPr>
              <a:t>Klik på billederne for adgang til filerne</a:t>
            </a:r>
          </a:p>
        </p:txBody>
      </p:sp>
    </p:spTree>
    <p:extLst>
      <p:ext uri="{BB962C8B-B14F-4D97-AF65-F5344CB8AC3E}">
        <p14:creationId xmlns:p14="http://schemas.microsoft.com/office/powerpoint/2010/main" val="326885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02CDBF57-4CFD-5434-E15F-35BA3FF3918E}"/>
              </a:ext>
            </a:extLst>
          </p:cNvPr>
          <p:cNvPicPr>
            <a:picLocks noChangeAspect="1"/>
          </p:cNvPicPr>
          <p:nvPr/>
        </p:nvPicPr>
        <p:blipFill>
          <a:blip r:embed="rId3"/>
          <a:stretch>
            <a:fillRect/>
          </a:stretch>
        </p:blipFill>
        <p:spPr>
          <a:xfrm rot="490148">
            <a:off x="5958089" y="2683043"/>
            <a:ext cx="2327748" cy="2536908"/>
          </a:xfrm>
          <a:prstGeom prst="rect">
            <a:avLst/>
          </a:prstGeom>
        </p:spPr>
      </p:pic>
      <p:sp>
        <p:nvSpPr>
          <p:cNvPr id="2" name="Pladsholder til tekst 1">
            <a:extLst>
              <a:ext uri="{FF2B5EF4-FFF2-40B4-BE49-F238E27FC236}">
                <a16:creationId xmlns:a16="http://schemas.microsoft.com/office/drawing/2014/main" id="{3D235542-E62A-E848-B86B-13EB01F166BE}"/>
              </a:ext>
            </a:extLst>
          </p:cNvPr>
          <p:cNvSpPr>
            <a:spLocks noGrp="1"/>
          </p:cNvSpPr>
          <p:nvPr>
            <p:ph type="body" sz="quarter" idx="10"/>
          </p:nvPr>
        </p:nvSpPr>
        <p:spPr>
          <a:xfrm>
            <a:off x="1163140" y="1"/>
            <a:ext cx="6727793" cy="1289783"/>
          </a:xfrm>
        </p:spPr>
        <p:txBody>
          <a:bodyPr>
            <a:normAutofit/>
          </a:bodyPr>
          <a:lstStyle/>
          <a:p>
            <a:r>
              <a:rPr lang="da-DK" sz="2400" dirty="0">
                <a:latin typeface="Verdana" panose="020B0604030504040204" pitchFamily="34" charset="0"/>
                <a:ea typeface="Verdana" panose="020B0604030504040204" pitchFamily="34" charset="0"/>
                <a:cs typeface="Verdana" panose="020B0604030504040204" pitchFamily="34" charset="0"/>
              </a:rPr>
              <a:t>Aftalt retningslinje = AMG drejebog</a:t>
            </a:r>
          </a:p>
        </p:txBody>
      </p:sp>
      <p:pic>
        <p:nvPicPr>
          <p:cNvPr id="14" name="Billede 13"/>
          <p:cNvPicPr>
            <a:picLocks noChangeAspect="1"/>
          </p:cNvPicPr>
          <p:nvPr/>
        </p:nvPicPr>
        <p:blipFill>
          <a:blip r:embed="rId4"/>
          <a:stretch>
            <a:fillRect/>
          </a:stretch>
        </p:blipFill>
        <p:spPr>
          <a:xfrm>
            <a:off x="834100" y="1393453"/>
            <a:ext cx="1541646" cy="1696483"/>
          </a:xfrm>
          <a:prstGeom prst="rect">
            <a:avLst/>
          </a:prstGeom>
        </p:spPr>
      </p:pic>
      <p:sp>
        <p:nvSpPr>
          <p:cNvPr id="10" name="Tekstfelt 9"/>
          <p:cNvSpPr txBox="1"/>
          <p:nvPr/>
        </p:nvSpPr>
        <p:spPr>
          <a:xfrm>
            <a:off x="154795" y="3165580"/>
            <a:ext cx="2902595" cy="646331"/>
          </a:xfrm>
          <a:prstGeom prst="rect">
            <a:avLst/>
          </a:prstGeom>
          <a:noFill/>
        </p:spPr>
        <p:txBody>
          <a:bodyPr wrap="square" rtlCol="0">
            <a:spAutoFit/>
          </a:bodyPr>
          <a:lstStyle/>
          <a:p>
            <a:r>
              <a:rPr lang="da-DK" sz="1200" dirty="0">
                <a:latin typeface="Verdana" panose="020B0604030504040204" pitchFamily="34" charset="0"/>
                <a:ea typeface="Verdana" panose="020B0604030504040204" pitchFamily="34" charset="0"/>
              </a:rPr>
              <a:t>Medarbejdere og ledelse har indgået disse aftaler/retningslinjer/</a:t>
            </a:r>
          </a:p>
          <a:p>
            <a:r>
              <a:rPr lang="da-DK" sz="1200" dirty="0">
                <a:latin typeface="Verdana" panose="020B0604030504040204" pitchFamily="34" charset="0"/>
                <a:ea typeface="Verdana" panose="020B0604030504040204" pitchFamily="34" charset="0"/>
              </a:rPr>
              <a:t>delpolitikker i enighed.</a:t>
            </a:r>
          </a:p>
        </p:txBody>
      </p:sp>
      <p:sp>
        <p:nvSpPr>
          <p:cNvPr id="3" name="Tekstfelt 2">
            <a:extLst>
              <a:ext uri="{FF2B5EF4-FFF2-40B4-BE49-F238E27FC236}">
                <a16:creationId xmlns:a16="http://schemas.microsoft.com/office/drawing/2014/main" id="{E9E07045-9911-8261-42EE-7C237C310AA1}"/>
              </a:ext>
            </a:extLst>
          </p:cNvPr>
          <p:cNvSpPr txBox="1"/>
          <p:nvPr/>
        </p:nvSpPr>
        <p:spPr>
          <a:xfrm>
            <a:off x="834100" y="5581622"/>
            <a:ext cx="2822743" cy="523220"/>
          </a:xfrm>
          <a:prstGeom prst="rect">
            <a:avLst/>
          </a:prstGeom>
          <a:noFill/>
        </p:spPr>
        <p:txBody>
          <a:bodyPr wrap="square" rtlCol="0">
            <a:spAutoFit/>
          </a:bodyPr>
          <a:lstStyle/>
          <a:p>
            <a:r>
              <a:rPr lang="da-DK" sz="1400" dirty="0">
                <a:latin typeface="Arial" panose="020B0604020202020204" pitchFamily="34" charset="0"/>
                <a:cs typeface="Arial" panose="020B0604020202020204" pitchFamily="34" charset="0"/>
              </a:rPr>
              <a:t>Har I fundet arbejdspladsens gældende retningslinjer?</a:t>
            </a:r>
          </a:p>
        </p:txBody>
      </p:sp>
      <p:pic>
        <p:nvPicPr>
          <p:cNvPr id="5" name="Billede 4">
            <a:extLst>
              <a:ext uri="{FF2B5EF4-FFF2-40B4-BE49-F238E27FC236}">
                <a16:creationId xmlns:a16="http://schemas.microsoft.com/office/drawing/2014/main" id="{48558B97-3412-C0A2-8A2F-020E01CDBD6A}"/>
              </a:ext>
            </a:extLst>
          </p:cNvPr>
          <p:cNvPicPr>
            <a:picLocks noChangeAspect="1"/>
          </p:cNvPicPr>
          <p:nvPr/>
        </p:nvPicPr>
        <p:blipFill>
          <a:blip r:embed="rId5"/>
          <a:stretch>
            <a:fillRect/>
          </a:stretch>
        </p:blipFill>
        <p:spPr>
          <a:xfrm>
            <a:off x="0" y="5180218"/>
            <a:ext cx="932173" cy="1387585"/>
          </a:xfrm>
          <a:prstGeom prst="rect">
            <a:avLst/>
          </a:prstGeom>
        </p:spPr>
      </p:pic>
      <p:pic>
        <p:nvPicPr>
          <p:cNvPr id="6" name="Billede 5">
            <a:extLst>
              <a:ext uri="{FF2B5EF4-FFF2-40B4-BE49-F238E27FC236}">
                <a16:creationId xmlns:a16="http://schemas.microsoft.com/office/drawing/2014/main" id="{0D5FFFA1-0765-72CE-F935-414014791855}"/>
              </a:ext>
            </a:extLst>
          </p:cNvPr>
          <p:cNvPicPr>
            <a:picLocks noChangeAspect="1"/>
          </p:cNvPicPr>
          <p:nvPr/>
        </p:nvPicPr>
        <p:blipFill>
          <a:blip r:embed="rId6"/>
          <a:stretch>
            <a:fillRect/>
          </a:stretch>
        </p:blipFill>
        <p:spPr>
          <a:xfrm>
            <a:off x="3657398" y="2078119"/>
            <a:ext cx="2429214" cy="3467584"/>
          </a:xfrm>
          <a:prstGeom prst="rect">
            <a:avLst/>
          </a:prstGeom>
        </p:spPr>
      </p:pic>
      <p:pic>
        <p:nvPicPr>
          <p:cNvPr id="12" name="Billede 11">
            <a:extLst>
              <a:ext uri="{FF2B5EF4-FFF2-40B4-BE49-F238E27FC236}">
                <a16:creationId xmlns:a16="http://schemas.microsoft.com/office/drawing/2014/main" id="{0500FE64-8545-4E34-DBA4-CDB0D9008E89}"/>
              </a:ext>
            </a:extLst>
          </p:cNvPr>
          <p:cNvPicPr>
            <a:picLocks noChangeAspect="1"/>
          </p:cNvPicPr>
          <p:nvPr/>
        </p:nvPicPr>
        <p:blipFill>
          <a:blip r:embed="rId7"/>
          <a:stretch>
            <a:fillRect/>
          </a:stretch>
        </p:blipFill>
        <p:spPr>
          <a:xfrm rot="21150029">
            <a:off x="6480994" y="4546601"/>
            <a:ext cx="2072384" cy="1651721"/>
          </a:xfrm>
          <a:prstGeom prst="rect">
            <a:avLst/>
          </a:prstGeom>
        </p:spPr>
      </p:pic>
    </p:spTree>
    <p:extLst>
      <p:ext uri="{BB962C8B-B14F-4D97-AF65-F5344CB8AC3E}">
        <p14:creationId xmlns:p14="http://schemas.microsoft.com/office/powerpoint/2010/main" val="36535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da-DK" dirty="0">
                <a:latin typeface="Verdana" panose="020B0604030504040204" pitchFamily="34" charset="0"/>
                <a:ea typeface="Verdana" panose="020B0604030504040204" pitchFamily="34" charset="0"/>
                <a:cs typeface="Verdana" panose="020B0604030504040204" pitchFamily="34" charset="0"/>
              </a:rPr>
              <a:t>Metode - </a:t>
            </a:r>
            <a:r>
              <a:rPr lang="da-DK" sz="1400" dirty="0">
                <a:latin typeface="Verdana" panose="020B0604030504040204" pitchFamily="34" charset="0"/>
                <a:ea typeface="Verdana" panose="020B0604030504040204" pitchFamily="34" charset="0"/>
                <a:cs typeface="Verdana" panose="020B0604030504040204" pitchFamily="34" charset="0"/>
              </a:rPr>
              <a:t>oversæt strategi til lokal handling</a:t>
            </a:r>
          </a:p>
        </p:txBody>
      </p:sp>
      <p:pic>
        <p:nvPicPr>
          <p:cNvPr id="4" name="Billede 3"/>
          <p:cNvPicPr>
            <a:picLocks noChangeAspect="1"/>
          </p:cNvPicPr>
          <p:nvPr/>
        </p:nvPicPr>
        <p:blipFill>
          <a:blip r:embed="rId3"/>
          <a:stretch>
            <a:fillRect/>
          </a:stretch>
        </p:blipFill>
        <p:spPr>
          <a:xfrm>
            <a:off x="1280159" y="1620450"/>
            <a:ext cx="6269716" cy="4655659"/>
          </a:xfrm>
          <a:prstGeom prst="rect">
            <a:avLst/>
          </a:prstGeom>
        </p:spPr>
      </p:pic>
      <p:sp>
        <p:nvSpPr>
          <p:cNvPr id="6" name="Højrepil 5"/>
          <p:cNvSpPr/>
          <p:nvPr/>
        </p:nvSpPr>
        <p:spPr>
          <a:xfrm>
            <a:off x="290945" y="1928553"/>
            <a:ext cx="989214" cy="6151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HMU</a:t>
            </a:r>
          </a:p>
        </p:txBody>
      </p:sp>
      <p:sp>
        <p:nvSpPr>
          <p:cNvPr id="7" name="Højrepil 6"/>
          <p:cNvSpPr/>
          <p:nvPr/>
        </p:nvSpPr>
        <p:spPr>
          <a:xfrm>
            <a:off x="289027" y="3079790"/>
            <a:ext cx="989214" cy="9781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SMU/OMU</a:t>
            </a:r>
          </a:p>
        </p:txBody>
      </p:sp>
      <p:sp>
        <p:nvSpPr>
          <p:cNvPr id="8" name="Højrepil 7"/>
          <p:cNvSpPr/>
          <p:nvPr/>
        </p:nvSpPr>
        <p:spPr>
          <a:xfrm>
            <a:off x="289027" y="5311833"/>
            <a:ext cx="989214" cy="6151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LMU</a:t>
            </a:r>
          </a:p>
        </p:txBody>
      </p:sp>
      <p:sp>
        <p:nvSpPr>
          <p:cNvPr id="9" name="Rektangel 8"/>
          <p:cNvSpPr/>
          <p:nvPr/>
        </p:nvSpPr>
        <p:spPr>
          <a:xfrm>
            <a:off x="1413164" y="2801389"/>
            <a:ext cx="5552901" cy="1862051"/>
          </a:xfrm>
          <a:prstGeom prst="rect">
            <a:avLst/>
          </a:prstGeom>
          <a:solidFill>
            <a:srgbClr val="F942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ktangel 9"/>
          <p:cNvSpPr/>
          <p:nvPr/>
        </p:nvSpPr>
        <p:spPr>
          <a:xfrm>
            <a:off x="4139737" y="4693462"/>
            <a:ext cx="3275215" cy="1491207"/>
          </a:xfrm>
          <a:prstGeom prst="rect">
            <a:avLst/>
          </a:prstGeom>
          <a:solidFill>
            <a:srgbClr val="F942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10"/>
          <p:cNvSpPr/>
          <p:nvPr/>
        </p:nvSpPr>
        <p:spPr>
          <a:xfrm>
            <a:off x="1052367" y="6455592"/>
            <a:ext cx="8539660" cy="338554"/>
          </a:xfrm>
          <a:prstGeom prst="rect">
            <a:avLst/>
          </a:prstGeom>
        </p:spPr>
        <p:txBody>
          <a:bodyPr wrap="square">
            <a:spAutoFit/>
          </a:bodyPr>
          <a:lstStyle/>
          <a:p>
            <a:pPr lvl="0"/>
            <a:r>
              <a:rPr lang="da-DK" sz="1600" dirty="0">
                <a:latin typeface="Verdana" panose="020B0604030504040204" pitchFamily="34" charset="0"/>
                <a:ea typeface="Verdana" panose="020B0604030504040204" pitchFamily="34" charset="0"/>
                <a:cs typeface="Verdana" panose="020B0604030504040204" pitchFamily="34" charset="0"/>
              </a:rPr>
              <a:t>AMG samarbejder fx om at ”oversætte” retningslinjer og planer</a:t>
            </a:r>
            <a:endParaRPr lang="da-DK" sz="1400" i="1" dirty="0">
              <a:latin typeface="Verdana" panose="020B0604030504040204" pitchFamily="34" charset="0"/>
              <a:ea typeface="Verdana" panose="020B0604030504040204" pitchFamily="34" charset="0"/>
              <a:cs typeface="Verdana" panose="020B0604030504040204" pitchFamily="34" charset="0"/>
            </a:endParaRPr>
          </a:p>
        </p:txBody>
      </p:sp>
      <p:pic>
        <p:nvPicPr>
          <p:cNvPr id="3" name="Billede 2"/>
          <p:cNvPicPr>
            <a:picLocks noChangeAspect="1"/>
          </p:cNvPicPr>
          <p:nvPr/>
        </p:nvPicPr>
        <p:blipFill>
          <a:blip r:embed="rId4"/>
          <a:stretch>
            <a:fillRect/>
          </a:stretch>
        </p:blipFill>
        <p:spPr>
          <a:xfrm>
            <a:off x="1280159" y="5198988"/>
            <a:ext cx="2301241" cy="1079309"/>
          </a:xfrm>
          <a:prstGeom prst="rect">
            <a:avLst/>
          </a:prstGeom>
        </p:spPr>
      </p:pic>
    </p:spTree>
    <p:extLst>
      <p:ext uri="{BB962C8B-B14F-4D97-AF65-F5344CB8AC3E}">
        <p14:creationId xmlns:p14="http://schemas.microsoft.com/office/powerpoint/2010/main" val="160434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602FC-32A7-3329-7B2C-FD6905BA9C8E}"/>
            </a:ext>
          </a:extLst>
        </p:cNvPr>
        <p:cNvGrpSpPr/>
        <p:nvPr/>
      </p:nvGrpSpPr>
      <p:grpSpPr>
        <a:xfrm>
          <a:off x="0" y="0"/>
          <a:ext cx="0" cy="0"/>
          <a:chOff x="0" y="0"/>
          <a:chExt cx="0" cy="0"/>
        </a:xfrm>
      </p:grpSpPr>
      <p:pic>
        <p:nvPicPr>
          <p:cNvPr id="7" name="Billede 6">
            <a:extLst>
              <a:ext uri="{FF2B5EF4-FFF2-40B4-BE49-F238E27FC236}">
                <a16:creationId xmlns:a16="http://schemas.microsoft.com/office/drawing/2014/main" id="{66A6A0CE-8BA5-FF4F-294E-B71D58E70A2B}"/>
              </a:ext>
            </a:extLst>
          </p:cNvPr>
          <p:cNvPicPr>
            <a:picLocks noChangeAspect="1"/>
          </p:cNvPicPr>
          <p:nvPr/>
        </p:nvPicPr>
        <p:blipFill>
          <a:blip r:embed="rId2"/>
          <a:srcRect t="1254"/>
          <a:stretch/>
        </p:blipFill>
        <p:spPr>
          <a:xfrm>
            <a:off x="0" y="1272207"/>
            <a:ext cx="9133765" cy="5585793"/>
          </a:xfrm>
          <a:prstGeom prst="rect">
            <a:avLst/>
          </a:prstGeom>
        </p:spPr>
      </p:pic>
    </p:spTree>
    <p:extLst>
      <p:ext uri="{BB962C8B-B14F-4D97-AF65-F5344CB8AC3E}">
        <p14:creationId xmlns:p14="http://schemas.microsoft.com/office/powerpoint/2010/main" val="9928644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a:xfrm>
            <a:off x="1163140" y="1"/>
            <a:ext cx="6047048" cy="1289783"/>
          </a:xfrm>
        </p:spPr>
        <p:txBody>
          <a:bodyPr>
            <a:normAutofit/>
          </a:bodyPr>
          <a:lstStyle/>
          <a:p>
            <a:r>
              <a:rPr lang="da-DK" sz="2400" b="0" dirty="0">
                <a:latin typeface="Arial" panose="020B0604020202020204" pitchFamily="34" charset="0"/>
                <a:ea typeface="Verdana" panose="020B0604030504040204" pitchFamily="34" charset="0"/>
                <a:cs typeface="Arial" panose="020B0604020202020204" pitchFamily="34" charset="0"/>
              </a:rPr>
              <a:t>Fire overordnede opgaver i AMG</a:t>
            </a:r>
          </a:p>
        </p:txBody>
      </p:sp>
      <p:pic>
        <p:nvPicPr>
          <p:cNvPr id="4" name="Billede 3"/>
          <p:cNvPicPr>
            <a:picLocks noChangeAspect="1"/>
          </p:cNvPicPr>
          <p:nvPr/>
        </p:nvPicPr>
        <p:blipFill>
          <a:blip r:embed="rId3"/>
          <a:stretch>
            <a:fillRect/>
          </a:stretch>
        </p:blipFill>
        <p:spPr>
          <a:xfrm>
            <a:off x="221288" y="1592689"/>
            <a:ext cx="2391863" cy="1439861"/>
          </a:xfrm>
          <a:prstGeom prst="rect">
            <a:avLst/>
          </a:prstGeom>
        </p:spPr>
      </p:pic>
      <p:pic>
        <p:nvPicPr>
          <p:cNvPr id="9" name="Billede 8"/>
          <p:cNvPicPr>
            <a:picLocks noChangeAspect="1"/>
          </p:cNvPicPr>
          <p:nvPr/>
        </p:nvPicPr>
        <p:blipFill>
          <a:blip r:embed="rId4"/>
          <a:stretch>
            <a:fillRect/>
          </a:stretch>
        </p:blipFill>
        <p:spPr>
          <a:xfrm>
            <a:off x="5105998" y="1518443"/>
            <a:ext cx="1550023" cy="1360224"/>
          </a:xfrm>
          <a:prstGeom prst="rect">
            <a:avLst/>
          </a:prstGeom>
        </p:spPr>
      </p:pic>
      <p:pic>
        <p:nvPicPr>
          <p:cNvPr id="11" name="Billede 10"/>
          <p:cNvPicPr>
            <a:picLocks noChangeAspect="1"/>
          </p:cNvPicPr>
          <p:nvPr/>
        </p:nvPicPr>
        <p:blipFill>
          <a:blip r:embed="rId5"/>
          <a:stretch>
            <a:fillRect/>
          </a:stretch>
        </p:blipFill>
        <p:spPr>
          <a:xfrm>
            <a:off x="7386405" y="1450983"/>
            <a:ext cx="851168" cy="1495144"/>
          </a:xfrm>
          <a:prstGeom prst="rect">
            <a:avLst/>
          </a:prstGeom>
        </p:spPr>
      </p:pic>
      <p:pic>
        <p:nvPicPr>
          <p:cNvPr id="12" name="Billede 11"/>
          <p:cNvPicPr>
            <a:picLocks noChangeAspect="1"/>
          </p:cNvPicPr>
          <p:nvPr/>
        </p:nvPicPr>
        <p:blipFill>
          <a:blip r:embed="rId6"/>
          <a:stretch>
            <a:fillRect/>
          </a:stretch>
        </p:blipFill>
        <p:spPr>
          <a:xfrm rot="1977860">
            <a:off x="3081218" y="1573169"/>
            <a:ext cx="1423000" cy="1288950"/>
          </a:xfrm>
          <a:prstGeom prst="rect">
            <a:avLst/>
          </a:prstGeom>
        </p:spPr>
      </p:pic>
      <p:sp>
        <p:nvSpPr>
          <p:cNvPr id="13" name="Tekstfelt 12"/>
          <p:cNvSpPr txBox="1"/>
          <p:nvPr/>
        </p:nvSpPr>
        <p:spPr>
          <a:xfrm>
            <a:off x="823310" y="3047638"/>
            <a:ext cx="1415382" cy="307777"/>
          </a:xfrm>
          <a:prstGeom prst="rect">
            <a:avLst/>
          </a:prstGeom>
          <a:noFill/>
        </p:spPr>
        <p:txBody>
          <a:bodyPr wrap="square" rtlCol="0">
            <a:spAutoFit/>
          </a:bodyPr>
          <a:lstStyle/>
          <a:p>
            <a:r>
              <a:rPr lang="da-DK" sz="1400" b="1" dirty="0">
                <a:latin typeface="Arial" panose="020B0604020202020204" pitchFamily="34" charset="0"/>
                <a:ea typeface="Verdana" panose="020B0604030504040204" pitchFamily="34" charset="0"/>
                <a:cs typeface="Arial" panose="020B0604020202020204" pitchFamily="34" charset="0"/>
              </a:rPr>
              <a:t>Samarbejde</a:t>
            </a:r>
          </a:p>
        </p:txBody>
      </p:sp>
      <p:sp>
        <p:nvSpPr>
          <p:cNvPr id="14" name="Tekstfelt 13"/>
          <p:cNvSpPr txBox="1"/>
          <p:nvPr/>
        </p:nvSpPr>
        <p:spPr>
          <a:xfrm>
            <a:off x="3161871" y="3032250"/>
            <a:ext cx="1944127" cy="307777"/>
          </a:xfrm>
          <a:prstGeom prst="rect">
            <a:avLst/>
          </a:prstGeom>
          <a:noFill/>
        </p:spPr>
        <p:txBody>
          <a:bodyPr wrap="square" rtlCol="0">
            <a:spAutoFit/>
          </a:bodyPr>
          <a:lstStyle/>
          <a:p>
            <a:r>
              <a:rPr lang="da-DK" sz="1400" b="1" dirty="0">
                <a:latin typeface="Arial" panose="020B0604020202020204" pitchFamily="34" charset="0"/>
                <a:ea typeface="Verdana" panose="020B0604030504040204" pitchFamily="34" charset="0"/>
                <a:cs typeface="Arial" panose="020B0604020202020204" pitchFamily="34" charset="0"/>
              </a:rPr>
              <a:t>Forebygge</a:t>
            </a:r>
          </a:p>
        </p:txBody>
      </p:sp>
      <p:sp>
        <p:nvSpPr>
          <p:cNvPr id="15" name="Tekstfelt 14"/>
          <p:cNvSpPr txBox="1"/>
          <p:nvPr/>
        </p:nvSpPr>
        <p:spPr>
          <a:xfrm>
            <a:off x="6952356" y="3047639"/>
            <a:ext cx="2271910" cy="307777"/>
          </a:xfrm>
          <a:prstGeom prst="rect">
            <a:avLst/>
          </a:prstGeom>
          <a:noFill/>
        </p:spPr>
        <p:txBody>
          <a:bodyPr wrap="square" rtlCol="0">
            <a:spAutoFit/>
          </a:bodyPr>
          <a:lstStyle/>
          <a:p>
            <a:r>
              <a:rPr lang="da-DK" sz="1400" b="1" dirty="0">
                <a:latin typeface="Arial" panose="020B0604020202020204" pitchFamily="34" charset="0"/>
                <a:ea typeface="Verdana" panose="020B0604030504040204" pitchFamily="34" charset="0"/>
                <a:cs typeface="Arial" panose="020B0604020202020204" pitchFamily="34" charset="0"/>
              </a:rPr>
              <a:t>Motivere og inddrage</a:t>
            </a:r>
          </a:p>
        </p:txBody>
      </p:sp>
      <p:sp>
        <p:nvSpPr>
          <p:cNvPr id="16" name="Tekstfelt 15"/>
          <p:cNvSpPr txBox="1"/>
          <p:nvPr/>
        </p:nvSpPr>
        <p:spPr>
          <a:xfrm>
            <a:off x="5266061" y="3051799"/>
            <a:ext cx="1944127" cy="307777"/>
          </a:xfrm>
          <a:prstGeom prst="rect">
            <a:avLst/>
          </a:prstGeom>
          <a:noFill/>
        </p:spPr>
        <p:txBody>
          <a:bodyPr wrap="square" rtlCol="0">
            <a:spAutoFit/>
          </a:bodyPr>
          <a:lstStyle/>
          <a:p>
            <a:r>
              <a:rPr lang="da-DK" sz="1400" b="1" dirty="0">
                <a:latin typeface="Arial" panose="020B0604020202020204" pitchFamily="34" charset="0"/>
                <a:ea typeface="Verdana" panose="020B0604030504040204" pitchFamily="34" charset="0"/>
                <a:cs typeface="Arial" panose="020B0604020202020204" pitchFamily="34" charset="0"/>
              </a:rPr>
              <a:t>Kontrollere</a:t>
            </a:r>
          </a:p>
        </p:txBody>
      </p:sp>
      <p:sp>
        <p:nvSpPr>
          <p:cNvPr id="17" name="Tekstfelt 16"/>
          <p:cNvSpPr txBox="1"/>
          <p:nvPr/>
        </p:nvSpPr>
        <p:spPr>
          <a:xfrm>
            <a:off x="823309" y="3472480"/>
            <a:ext cx="2391863" cy="1015663"/>
          </a:xfrm>
          <a:prstGeom prst="rect">
            <a:avLst/>
          </a:prstGeom>
          <a:noFill/>
        </p:spPr>
        <p:txBody>
          <a:bodyPr wrap="square" rtlCol="0">
            <a:spAutoFit/>
          </a:bodyPr>
          <a:lstStyle/>
          <a:p>
            <a:pPr marL="171450" indent="-171450">
              <a:buFont typeface="Arial" panose="020B0604020202020204" pitchFamily="34" charset="0"/>
              <a:buChar char="•"/>
            </a:pPr>
            <a:r>
              <a:rPr lang="da-DK" sz="1200" dirty="0">
                <a:latin typeface="Arial" panose="020B0604020202020204" pitchFamily="34" charset="0"/>
                <a:ea typeface="Verdana" panose="020B0604030504040204" pitchFamily="34" charset="0"/>
                <a:cs typeface="Arial" panose="020B0604020202020204" pitchFamily="34" charset="0"/>
              </a:rPr>
              <a:t>AMR og leder</a:t>
            </a:r>
          </a:p>
          <a:p>
            <a:pPr marL="171450" indent="-171450">
              <a:buFont typeface="Arial" panose="020B0604020202020204" pitchFamily="34" charset="0"/>
              <a:buChar char="•"/>
            </a:pPr>
            <a:r>
              <a:rPr lang="da-DK" sz="1200" dirty="0">
                <a:latin typeface="Arial" panose="020B0604020202020204" pitchFamily="34" charset="0"/>
                <a:ea typeface="Verdana" panose="020B0604030504040204" pitchFamily="34" charset="0"/>
                <a:cs typeface="Arial" panose="020B0604020202020204" pitchFamily="34" charset="0"/>
              </a:rPr>
              <a:t>Andre AMG</a:t>
            </a:r>
          </a:p>
          <a:p>
            <a:pPr marL="171450" indent="-171450">
              <a:buFont typeface="Arial" panose="020B0604020202020204" pitchFamily="34" charset="0"/>
              <a:buChar char="•"/>
            </a:pPr>
            <a:r>
              <a:rPr lang="da-DK" sz="1200" dirty="0">
                <a:latin typeface="Arial" panose="020B0604020202020204" pitchFamily="34" charset="0"/>
                <a:ea typeface="Verdana" panose="020B0604030504040204" pitchFamily="34" charset="0"/>
                <a:cs typeface="Arial" panose="020B0604020202020204" pitchFamily="34" charset="0"/>
              </a:rPr>
              <a:t>Lokal MED</a:t>
            </a:r>
          </a:p>
          <a:p>
            <a:pPr marL="171450" indent="-171450">
              <a:buFont typeface="Arial" panose="020B0604020202020204" pitchFamily="34" charset="0"/>
              <a:buChar char="•"/>
            </a:pPr>
            <a:r>
              <a:rPr lang="da-DK" sz="1200" dirty="0">
                <a:latin typeface="Arial" panose="020B0604020202020204" pitchFamily="34" charset="0"/>
                <a:ea typeface="Verdana" panose="020B0604030504040204" pitchFamily="34" charset="0"/>
                <a:cs typeface="Arial" panose="020B0604020202020204" pitchFamily="34" charset="0"/>
              </a:rPr>
              <a:t>MED- og arbejdsmiljøteamet</a:t>
            </a:r>
          </a:p>
          <a:p>
            <a:pPr marL="171450" indent="-171450">
              <a:buFont typeface="Arial" panose="020B0604020202020204" pitchFamily="34" charset="0"/>
              <a:buChar char="•"/>
            </a:pPr>
            <a:r>
              <a:rPr lang="da-DK" sz="1200" dirty="0">
                <a:latin typeface="Arial" panose="020B0604020202020204" pitchFamily="34" charset="0"/>
                <a:ea typeface="Verdana" panose="020B0604030504040204" pitchFamily="34" charset="0"/>
                <a:cs typeface="Arial" panose="020B0604020202020204" pitchFamily="34" charset="0"/>
              </a:rPr>
              <a:t>Arbejdstilsynet</a:t>
            </a:r>
          </a:p>
        </p:txBody>
      </p:sp>
      <p:sp>
        <p:nvSpPr>
          <p:cNvPr id="22" name="Tekstfelt 21"/>
          <p:cNvSpPr txBox="1"/>
          <p:nvPr/>
        </p:nvSpPr>
        <p:spPr>
          <a:xfrm>
            <a:off x="3085027" y="3472027"/>
            <a:ext cx="1787762" cy="830997"/>
          </a:xfrm>
          <a:prstGeom prst="rect">
            <a:avLst/>
          </a:prstGeom>
          <a:noFill/>
        </p:spPr>
        <p:txBody>
          <a:bodyPr wrap="square" rtlCol="0">
            <a:spAutoFit/>
          </a:bodyPr>
          <a:lstStyle/>
          <a:p>
            <a:pPr marL="171450" indent="-171450">
              <a:buFont typeface="Arial" panose="020B0604020202020204" pitchFamily="34" charset="0"/>
              <a:buChar char="•"/>
            </a:pPr>
            <a:r>
              <a:rPr lang="da-DK" sz="1200" dirty="0">
                <a:latin typeface="Arial" panose="020B0604020202020204" pitchFamily="34" charset="0"/>
                <a:ea typeface="Verdana" panose="020B0604030504040204" pitchFamily="34" charset="0"/>
                <a:cs typeface="Arial" panose="020B0604020202020204" pitchFamily="34" charset="0"/>
              </a:rPr>
              <a:t>Kortlæg risici på arbejdspladsen</a:t>
            </a:r>
          </a:p>
          <a:p>
            <a:pPr marL="171450" indent="-171450">
              <a:buFont typeface="Arial" panose="020B0604020202020204" pitchFamily="34" charset="0"/>
              <a:buChar char="•"/>
            </a:pPr>
            <a:r>
              <a:rPr lang="da-DK" sz="1200" dirty="0">
                <a:latin typeface="Arial" panose="020B0604020202020204" pitchFamily="34" charset="0"/>
                <a:ea typeface="Verdana" panose="020B0604030504040204" pitchFamily="34" charset="0"/>
                <a:cs typeface="Arial" panose="020B0604020202020204" pitchFamily="34" charset="0"/>
              </a:rPr>
              <a:t>Analysér hændelser og lær</a:t>
            </a:r>
          </a:p>
        </p:txBody>
      </p:sp>
      <p:sp>
        <p:nvSpPr>
          <p:cNvPr id="24" name="Tekstfelt 23"/>
          <p:cNvSpPr txBox="1"/>
          <p:nvPr/>
        </p:nvSpPr>
        <p:spPr>
          <a:xfrm>
            <a:off x="5240639" y="3472027"/>
            <a:ext cx="1415382" cy="830997"/>
          </a:xfrm>
          <a:prstGeom prst="rect">
            <a:avLst/>
          </a:prstGeom>
          <a:noFill/>
        </p:spPr>
        <p:txBody>
          <a:bodyPr wrap="square" rtlCol="0">
            <a:spAutoFit/>
          </a:bodyPr>
          <a:lstStyle/>
          <a:p>
            <a:pPr marL="171450" indent="-171450">
              <a:buFont typeface="Arial" panose="020B0604020202020204" pitchFamily="34" charset="0"/>
              <a:buChar char="•"/>
            </a:pPr>
            <a:r>
              <a:rPr lang="da-DK" sz="1200" dirty="0">
                <a:latin typeface="Arial" panose="020B0604020202020204" pitchFamily="34" charset="0"/>
                <a:ea typeface="Verdana" panose="020B0604030504040204" pitchFamily="34" charset="0"/>
                <a:cs typeface="Arial" panose="020B0604020202020204" pitchFamily="34" charset="0"/>
              </a:rPr>
              <a:t>APV</a:t>
            </a:r>
          </a:p>
          <a:p>
            <a:pPr marL="171450" indent="-171450">
              <a:buFont typeface="Arial" panose="020B0604020202020204" pitchFamily="34" charset="0"/>
              <a:buChar char="•"/>
            </a:pPr>
            <a:r>
              <a:rPr lang="da-DK" sz="1200" dirty="0">
                <a:latin typeface="Arial" panose="020B0604020202020204" pitchFamily="34" charset="0"/>
                <a:ea typeface="Verdana" panose="020B0604030504040204" pitchFamily="34" charset="0"/>
                <a:cs typeface="Arial" panose="020B0604020202020204" pitchFamily="34" charset="0"/>
              </a:rPr>
              <a:t>Runderinger</a:t>
            </a:r>
          </a:p>
          <a:p>
            <a:pPr marL="171450" indent="-171450">
              <a:buFont typeface="Arial" panose="020B0604020202020204" pitchFamily="34" charset="0"/>
              <a:buChar char="•"/>
            </a:pPr>
            <a:r>
              <a:rPr lang="da-DK" sz="1200" dirty="0">
                <a:latin typeface="Arial" panose="020B0604020202020204" pitchFamily="34" charset="0"/>
                <a:ea typeface="Verdana" panose="020B0604030504040204" pitchFamily="34" charset="0"/>
                <a:cs typeface="Arial" panose="020B0604020202020204" pitchFamily="34" charset="0"/>
              </a:rPr>
              <a:t>Gribe ind og rådgive</a:t>
            </a:r>
          </a:p>
        </p:txBody>
      </p:sp>
      <p:sp>
        <p:nvSpPr>
          <p:cNvPr id="25" name="Tekstfelt 24"/>
          <p:cNvSpPr txBox="1"/>
          <p:nvPr/>
        </p:nvSpPr>
        <p:spPr>
          <a:xfrm>
            <a:off x="7380620" y="3450419"/>
            <a:ext cx="1415382" cy="830997"/>
          </a:xfrm>
          <a:prstGeom prst="rect">
            <a:avLst/>
          </a:prstGeom>
          <a:noFill/>
        </p:spPr>
        <p:txBody>
          <a:bodyPr wrap="square" rtlCol="0">
            <a:spAutoFit/>
          </a:bodyPr>
          <a:lstStyle/>
          <a:p>
            <a:pPr marL="171450" indent="-171450">
              <a:buFont typeface="Arial" panose="020B0604020202020204" pitchFamily="34" charset="0"/>
              <a:buChar char="•"/>
            </a:pPr>
            <a:r>
              <a:rPr lang="da-DK" sz="1200" dirty="0">
                <a:latin typeface="Arial" panose="020B0604020202020204" pitchFamily="34" charset="0"/>
                <a:ea typeface="Verdana" panose="020B0604030504040204" pitchFamily="34" charset="0"/>
                <a:cs typeface="Arial" panose="020B0604020202020204" pitchFamily="34" charset="0"/>
              </a:rPr>
              <a:t>Synlighed</a:t>
            </a:r>
          </a:p>
          <a:p>
            <a:pPr marL="171450" indent="-171450">
              <a:buFont typeface="Arial" panose="020B0604020202020204" pitchFamily="34" charset="0"/>
              <a:buChar char="•"/>
            </a:pPr>
            <a:r>
              <a:rPr lang="da-DK" sz="1200" dirty="0">
                <a:latin typeface="Arial" panose="020B0604020202020204" pitchFamily="34" charset="0"/>
                <a:ea typeface="Verdana" panose="020B0604030504040204" pitchFamily="34" charset="0"/>
                <a:cs typeface="Arial" panose="020B0604020202020204" pitchFamily="34" charset="0"/>
              </a:rPr>
              <a:t>Invitere til samarbejde</a:t>
            </a:r>
          </a:p>
          <a:p>
            <a:pPr marL="171450" indent="-171450">
              <a:buFont typeface="Arial" panose="020B0604020202020204" pitchFamily="34" charset="0"/>
              <a:buChar char="•"/>
            </a:pPr>
            <a:r>
              <a:rPr lang="da-DK" sz="1200" dirty="0">
                <a:latin typeface="Arial" panose="020B0604020202020204" pitchFamily="34" charset="0"/>
                <a:ea typeface="Verdana" panose="020B0604030504040204" pitchFamily="34" charset="0"/>
                <a:cs typeface="Arial" panose="020B0604020202020204" pitchFamily="34" charset="0"/>
              </a:rPr>
              <a:t>Rollemodel</a:t>
            </a:r>
          </a:p>
        </p:txBody>
      </p:sp>
      <p:sp>
        <p:nvSpPr>
          <p:cNvPr id="26" name="Tekstfelt 25"/>
          <p:cNvSpPr txBox="1"/>
          <p:nvPr/>
        </p:nvSpPr>
        <p:spPr>
          <a:xfrm>
            <a:off x="750889" y="5095313"/>
            <a:ext cx="3383045" cy="646331"/>
          </a:xfrm>
          <a:prstGeom prst="rect">
            <a:avLst/>
          </a:prstGeom>
          <a:noFill/>
        </p:spPr>
        <p:txBody>
          <a:bodyPr wrap="square" rtlCol="0">
            <a:spAutoFit/>
          </a:bodyPr>
          <a:lstStyle/>
          <a:p>
            <a:r>
              <a:rPr lang="da-DK" sz="1200" i="1" dirty="0">
                <a:latin typeface="Arial" panose="020B0604020202020204" pitchFamily="34" charset="0"/>
                <a:ea typeface="Verdana" panose="020B0604030504040204" pitchFamily="34" charset="0"/>
                <a:cs typeface="Arial" panose="020B0604020202020204" pitchFamily="34" charset="0"/>
              </a:rPr>
              <a:t>Mangler I viden til at løse opgaver i AMG, kan I ALTID forelægge problemstillingen </a:t>
            </a:r>
          </a:p>
          <a:p>
            <a:r>
              <a:rPr lang="da-DK" sz="1200" i="1" dirty="0">
                <a:latin typeface="Arial" panose="020B0604020202020204" pitchFamily="34" charset="0"/>
                <a:ea typeface="Verdana" panose="020B0604030504040204" pitchFamily="34" charset="0"/>
                <a:cs typeface="Arial" panose="020B0604020202020204" pitchFamily="34" charset="0"/>
              </a:rPr>
              <a:t>for Lokal MED </a:t>
            </a:r>
            <a:r>
              <a:rPr lang="da-DK" sz="1000" i="1" dirty="0">
                <a:latin typeface="Arial" panose="020B0604020202020204" pitchFamily="34" charset="0"/>
                <a:ea typeface="Verdana" panose="020B0604030504040204" pitchFamily="34" charset="0"/>
                <a:cs typeface="Arial" panose="020B0604020202020204" pitchFamily="34" charset="0"/>
              </a:rPr>
              <a:t>(fungerende arbejdsmiljøudvalg)</a:t>
            </a:r>
          </a:p>
        </p:txBody>
      </p:sp>
      <p:pic>
        <p:nvPicPr>
          <p:cNvPr id="27" name="Billede 26"/>
          <p:cNvPicPr>
            <a:picLocks noChangeAspect="1"/>
          </p:cNvPicPr>
          <p:nvPr/>
        </p:nvPicPr>
        <p:blipFill>
          <a:blip r:embed="rId7"/>
          <a:stretch>
            <a:fillRect/>
          </a:stretch>
        </p:blipFill>
        <p:spPr>
          <a:xfrm>
            <a:off x="477504" y="5015016"/>
            <a:ext cx="273385" cy="806927"/>
          </a:xfrm>
          <a:prstGeom prst="rect">
            <a:avLst/>
          </a:prstGeom>
        </p:spPr>
      </p:pic>
    </p:spTree>
    <p:extLst>
      <p:ext uri="{BB962C8B-B14F-4D97-AF65-F5344CB8AC3E}">
        <p14:creationId xmlns:p14="http://schemas.microsoft.com/office/powerpoint/2010/main" val="656752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fade">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fade">
                                      <p:cBhvr>
                                        <p:cTn id="22" dur="500"/>
                                        <p:tgtEl>
                                          <p:spTgt spid="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xEl>
                                              <p:pRg st="4" end="4"/>
                                            </p:txEl>
                                          </p:spTgt>
                                        </p:tgtEl>
                                        <p:attrNameLst>
                                          <p:attrName>style.visibility</p:attrName>
                                        </p:attrNameLst>
                                      </p:cBhvr>
                                      <p:to>
                                        <p:strVal val="visible"/>
                                      </p:to>
                                    </p:set>
                                    <p:animEffect transition="in" filter="fade">
                                      <p:cBhvr>
                                        <p:cTn id="27" dur="500"/>
                                        <p:tgtEl>
                                          <p:spTgt spid="1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500" fill="hold"/>
                                        <p:tgtEl>
                                          <p:spTgt spid="26"/>
                                        </p:tgtEl>
                                        <p:attrNameLst>
                                          <p:attrName>ppt_x</p:attrName>
                                        </p:attrNameLst>
                                      </p:cBhvr>
                                      <p:tavLst>
                                        <p:tav tm="0">
                                          <p:val>
                                            <p:strVal val="#ppt_x"/>
                                          </p:val>
                                        </p:tav>
                                        <p:tav tm="100000">
                                          <p:val>
                                            <p:strVal val="#ppt_x"/>
                                          </p:val>
                                        </p:tav>
                                      </p:tavLst>
                                    </p:anim>
                                    <p:anim calcmode="lin" valueType="num">
                                      <p:cBhvr additive="base">
                                        <p:cTn id="33" dur="500" fill="hold"/>
                                        <p:tgtEl>
                                          <p:spTgt spid="26"/>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additive="base">
                                        <p:cTn id="36" dur="500" fill="hold"/>
                                        <p:tgtEl>
                                          <p:spTgt spid="27"/>
                                        </p:tgtEl>
                                        <p:attrNameLst>
                                          <p:attrName>ppt_x</p:attrName>
                                        </p:attrNameLst>
                                      </p:cBhvr>
                                      <p:tavLst>
                                        <p:tav tm="0">
                                          <p:val>
                                            <p:strVal val="#ppt_x"/>
                                          </p:val>
                                        </p:tav>
                                        <p:tav tm="100000">
                                          <p:val>
                                            <p:strVal val="#ppt_x"/>
                                          </p:val>
                                        </p:tav>
                                      </p:tavLst>
                                    </p:anim>
                                    <p:anim calcmode="lin" valueType="num">
                                      <p:cBhvr additive="base">
                                        <p:cTn id="3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ppt_x"/>
                                          </p:val>
                                        </p:tav>
                                        <p:tav tm="100000">
                                          <p:val>
                                            <p:strVal val="#ppt_x"/>
                                          </p:val>
                                        </p:tav>
                                      </p:tavLst>
                                    </p:anim>
                                    <p:anim calcmode="lin" valueType="num">
                                      <p:cBhvr additive="base">
                                        <p:cTn id="4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2">
                                            <p:txEl>
                                              <p:pRg st="0" end="0"/>
                                            </p:txEl>
                                          </p:spTgt>
                                        </p:tgtEl>
                                        <p:attrNameLst>
                                          <p:attrName>style.visibility</p:attrName>
                                        </p:attrNameLst>
                                      </p:cBhvr>
                                      <p:to>
                                        <p:strVal val="visible"/>
                                      </p:to>
                                    </p:set>
                                    <p:animEffect transition="in" filter="fade">
                                      <p:cBhvr>
                                        <p:cTn id="52" dur="500"/>
                                        <p:tgtEl>
                                          <p:spTgt spid="22">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2">
                                            <p:txEl>
                                              <p:pRg st="1" end="1"/>
                                            </p:txEl>
                                          </p:spTgt>
                                        </p:tgtEl>
                                        <p:attrNameLst>
                                          <p:attrName>style.visibility</p:attrName>
                                        </p:attrNameLst>
                                      </p:cBhvr>
                                      <p:to>
                                        <p:strVal val="visible"/>
                                      </p:to>
                                    </p:set>
                                    <p:animEffect transition="in" filter="fade">
                                      <p:cBhvr>
                                        <p:cTn id="57" dur="500"/>
                                        <p:tgtEl>
                                          <p:spTgt spid="22">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additive="base">
                                        <p:cTn id="62" dur="500" fill="hold"/>
                                        <p:tgtEl>
                                          <p:spTgt spid="9"/>
                                        </p:tgtEl>
                                        <p:attrNameLst>
                                          <p:attrName>ppt_x</p:attrName>
                                        </p:attrNameLst>
                                      </p:cBhvr>
                                      <p:tavLst>
                                        <p:tav tm="0">
                                          <p:val>
                                            <p:strVal val="#ppt_x"/>
                                          </p:val>
                                        </p:tav>
                                        <p:tav tm="100000">
                                          <p:val>
                                            <p:strVal val="#ppt_x"/>
                                          </p:val>
                                        </p:tav>
                                      </p:tavLst>
                                    </p:anim>
                                    <p:anim calcmode="lin" valueType="num">
                                      <p:cBhvr additive="base">
                                        <p:cTn id="63" dur="500" fill="hold"/>
                                        <p:tgtEl>
                                          <p:spTgt spid="9"/>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 calcmode="lin" valueType="num">
                                      <p:cBhvr additive="base">
                                        <p:cTn id="66" dur="500" fill="hold"/>
                                        <p:tgtEl>
                                          <p:spTgt spid="16"/>
                                        </p:tgtEl>
                                        <p:attrNameLst>
                                          <p:attrName>ppt_x</p:attrName>
                                        </p:attrNameLst>
                                      </p:cBhvr>
                                      <p:tavLst>
                                        <p:tav tm="0">
                                          <p:val>
                                            <p:strVal val="#ppt_x"/>
                                          </p:val>
                                        </p:tav>
                                        <p:tav tm="100000">
                                          <p:val>
                                            <p:strVal val="#ppt_x"/>
                                          </p:val>
                                        </p:tav>
                                      </p:tavLst>
                                    </p:anim>
                                    <p:anim calcmode="lin" valueType="num">
                                      <p:cBhvr additive="base">
                                        <p:cTn id="6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4">
                                            <p:txEl>
                                              <p:pRg st="0" end="0"/>
                                            </p:txEl>
                                          </p:spTgt>
                                        </p:tgtEl>
                                        <p:attrNameLst>
                                          <p:attrName>style.visibility</p:attrName>
                                        </p:attrNameLst>
                                      </p:cBhvr>
                                      <p:to>
                                        <p:strVal val="visible"/>
                                      </p:to>
                                    </p:set>
                                    <p:animEffect transition="in" filter="fade">
                                      <p:cBhvr>
                                        <p:cTn id="72" dur="500"/>
                                        <p:tgtEl>
                                          <p:spTgt spid="24">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4">
                                            <p:txEl>
                                              <p:pRg st="1" end="1"/>
                                            </p:txEl>
                                          </p:spTgt>
                                        </p:tgtEl>
                                        <p:attrNameLst>
                                          <p:attrName>style.visibility</p:attrName>
                                        </p:attrNameLst>
                                      </p:cBhvr>
                                      <p:to>
                                        <p:strVal val="visible"/>
                                      </p:to>
                                    </p:set>
                                    <p:animEffect transition="in" filter="fade">
                                      <p:cBhvr>
                                        <p:cTn id="77" dur="500"/>
                                        <p:tgtEl>
                                          <p:spTgt spid="24">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4">
                                            <p:txEl>
                                              <p:pRg st="2" end="2"/>
                                            </p:txEl>
                                          </p:spTgt>
                                        </p:tgtEl>
                                        <p:attrNameLst>
                                          <p:attrName>style.visibility</p:attrName>
                                        </p:attrNameLst>
                                      </p:cBhvr>
                                      <p:to>
                                        <p:strVal val="visible"/>
                                      </p:to>
                                    </p:set>
                                    <p:animEffect transition="in" filter="fade">
                                      <p:cBhvr>
                                        <p:cTn id="82" dur="500"/>
                                        <p:tgtEl>
                                          <p:spTgt spid="24">
                                            <p:txEl>
                                              <p:pRg st="2" end="2"/>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11"/>
                                        </p:tgtEl>
                                        <p:attrNameLst>
                                          <p:attrName>style.visibility</p:attrName>
                                        </p:attrNameLst>
                                      </p:cBhvr>
                                      <p:to>
                                        <p:strVal val="visible"/>
                                      </p:to>
                                    </p:set>
                                    <p:anim calcmode="lin" valueType="num">
                                      <p:cBhvr additive="base">
                                        <p:cTn id="87" dur="500" fill="hold"/>
                                        <p:tgtEl>
                                          <p:spTgt spid="11"/>
                                        </p:tgtEl>
                                        <p:attrNameLst>
                                          <p:attrName>ppt_x</p:attrName>
                                        </p:attrNameLst>
                                      </p:cBhvr>
                                      <p:tavLst>
                                        <p:tav tm="0">
                                          <p:val>
                                            <p:strVal val="#ppt_x"/>
                                          </p:val>
                                        </p:tav>
                                        <p:tav tm="100000">
                                          <p:val>
                                            <p:strVal val="#ppt_x"/>
                                          </p:val>
                                        </p:tav>
                                      </p:tavLst>
                                    </p:anim>
                                    <p:anim calcmode="lin" valueType="num">
                                      <p:cBhvr additive="base">
                                        <p:cTn id="88" dur="500" fill="hold"/>
                                        <p:tgtEl>
                                          <p:spTgt spid="11"/>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15"/>
                                        </p:tgtEl>
                                        <p:attrNameLst>
                                          <p:attrName>style.visibility</p:attrName>
                                        </p:attrNameLst>
                                      </p:cBhvr>
                                      <p:to>
                                        <p:strVal val="visible"/>
                                      </p:to>
                                    </p:set>
                                    <p:anim calcmode="lin" valueType="num">
                                      <p:cBhvr additive="base">
                                        <p:cTn id="91" dur="500" fill="hold"/>
                                        <p:tgtEl>
                                          <p:spTgt spid="15"/>
                                        </p:tgtEl>
                                        <p:attrNameLst>
                                          <p:attrName>ppt_x</p:attrName>
                                        </p:attrNameLst>
                                      </p:cBhvr>
                                      <p:tavLst>
                                        <p:tav tm="0">
                                          <p:val>
                                            <p:strVal val="#ppt_x"/>
                                          </p:val>
                                        </p:tav>
                                        <p:tav tm="100000">
                                          <p:val>
                                            <p:strVal val="#ppt_x"/>
                                          </p:val>
                                        </p:tav>
                                      </p:tavLst>
                                    </p:anim>
                                    <p:anim calcmode="lin" valueType="num">
                                      <p:cBhvr additive="base">
                                        <p:cTn id="9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25">
                                            <p:txEl>
                                              <p:pRg st="0" end="0"/>
                                            </p:txEl>
                                          </p:spTgt>
                                        </p:tgtEl>
                                        <p:attrNameLst>
                                          <p:attrName>style.visibility</p:attrName>
                                        </p:attrNameLst>
                                      </p:cBhvr>
                                      <p:to>
                                        <p:strVal val="visible"/>
                                      </p:to>
                                    </p:set>
                                    <p:animEffect transition="in" filter="fade">
                                      <p:cBhvr>
                                        <p:cTn id="97" dur="500"/>
                                        <p:tgtEl>
                                          <p:spTgt spid="25">
                                            <p:txEl>
                                              <p:pRg st="0" end="0"/>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25">
                                            <p:txEl>
                                              <p:pRg st="1" end="1"/>
                                            </p:txEl>
                                          </p:spTgt>
                                        </p:tgtEl>
                                        <p:attrNameLst>
                                          <p:attrName>style.visibility</p:attrName>
                                        </p:attrNameLst>
                                      </p:cBhvr>
                                      <p:to>
                                        <p:strVal val="visible"/>
                                      </p:to>
                                    </p:set>
                                    <p:animEffect transition="in" filter="fade">
                                      <p:cBhvr>
                                        <p:cTn id="102" dur="500"/>
                                        <p:tgtEl>
                                          <p:spTgt spid="25">
                                            <p:txEl>
                                              <p:pRg st="1" end="1"/>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25">
                                            <p:txEl>
                                              <p:pRg st="2" end="2"/>
                                            </p:txEl>
                                          </p:spTgt>
                                        </p:tgtEl>
                                        <p:attrNameLst>
                                          <p:attrName>style.visibility</p:attrName>
                                        </p:attrNameLst>
                                      </p:cBhvr>
                                      <p:to>
                                        <p:strVal val="visible"/>
                                      </p:to>
                                    </p:set>
                                    <p:animEffect transition="in" filter="fade">
                                      <p:cBhvr>
                                        <p:cTn id="107"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9CFA3-0FB4-56DE-D3B9-6E95693965D2}"/>
            </a:ext>
          </a:extLst>
        </p:cNvPr>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FF18BF7B-AB5E-9CC4-7108-60086D2B8C89}"/>
              </a:ext>
            </a:extLst>
          </p:cNvPr>
          <p:cNvSpPr>
            <a:spLocks noGrp="1"/>
          </p:cNvSpPr>
          <p:nvPr>
            <p:ph type="body" sz="quarter" idx="10"/>
          </p:nvPr>
        </p:nvSpPr>
        <p:spPr/>
        <p:txBody>
          <a:bodyPr/>
          <a:lstStyle/>
          <a:p>
            <a:r>
              <a:rPr lang="da-DK" dirty="0">
                <a:latin typeface="Verdana" panose="020B0604030504040204" pitchFamily="34" charset="0"/>
                <a:ea typeface="Verdana" panose="020B0604030504040204" pitchFamily="34" charset="0"/>
              </a:rPr>
              <a:t>Nøglepersoner </a:t>
            </a:r>
            <a:r>
              <a:rPr lang="da-DK" sz="1400" i="1" dirty="0">
                <a:latin typeface="Verdana" panose="020B0604030504040204" pitchFamily="34" charset="0"/>
                <a:ea typeface="Verdana" panose="020B0604030504040204" pitchFamily="34" charset="0"/>
              </a:rPr>
              <a:t>ift. viden og værktøjer</a:t>
            </a:r>
          </a:p>
        </p:txBody>
      </p:sp>
      <p:pic>
        <p:nvPicPr>
          <p:cNvPr id="4" name="Billede 3">
            <a:extLst>
              <a:ext uri="{FF2B5EF4-FFF2-40B4-BE49-F238E27FC236}">
                <a16:creationId xmlns:a16="http://schemas.microsoft.com/office/drawing/2014/main" id="{BE47F036-249B-B6CE-FD9E-F67084F64BC0}"/>
              </a:ext>
            </a:extLst>
          </p:cNvPr>
          <p:cNvPicPr>
            <a:picLocks noChangeAspect="1"/>
          </p:cNvPicPr>
          <p:nvPr/>
        </p:nvPicPr>
        <p:blipFill>
          <a:blip r:embed="rId3"/>
          <a:stretch>
            <a:fillRect/>
          </a:stretch>
        </p:blipFill>
        <p:spPr>
          <a:xfrm>
            <a:off x="2323973" y="1371154"/>
            <a:ext cx="4161494" cy="5318065"/>
          </a:xfrm>
          <a:prstGeom prst="rect">
            <a:avLst/>
          </a:prstGeom>
        </p:spPr>
      </p:pic>
      <p:pic>
        <p:nvPicPr>
          <p:cNvPr id="6" name="Billede 5">
            <a:extLst>
              <a:ext uri="{FF2B5EF4-FFF2-40B4-BE49-F238E27FC236}">
                <a16:creationId xmlns:a16="http://schemas.microsoft.com/office/drawing/2014/main" id="{2ABE67CB-5765-5845-1186-7B4778A8D3BF}"/>
              </a:ext>
            </a:extLst>
          </p:cNvPr>
          <p:cNvPicPr>
            <a:picLocks noChangeAspect="1"/>
          </p:cNvPicPr>
          <p:nvPr/>
        </p:nvPicPr>
        <p:blipFill>
          <a:blip r:embed="rId4"/>
          <a:stretch>
            <a:fillRect/>
          </a:stretch>
        </p:blipFill>
        <p:spPr>
          <a:xfrm>
            <a:off x="494349" y="4445000"/>
            <a:ext cx="2399134" cy="1152525"/>
          </a:xfrm>
          <a:prstGeom prst="rect">
            <a:avLst/>
          </a:prstGeom>
        </p:spPr>
      </p:pic>
      <p:sp>
        <p:nvSpPr>
          <p:cNvPr id="7" name="Tekstfelt 6">
            <a:extLst>
              <a:ext uri="{FF2B5EF4-FFF2-40B4-BE49-F238E27FC236}">
                <a16:creationId xmlns:a16="http://schemas.microsoft.com/office/drawing/2014/main" id="{56A1EA96-96E9-A80D-419E-0869C832443C}"/>
              </a:ext>
            </a:extLst>
          </p:cNvPr>
          <p:cNvSpPr txBox="1"/>
          <p:nvPr/>
        </p:nvSpPr>
        <p:spPr>
          <a:xfrm>
            <a:off x="494349" y="4075668"/>
            <a:ext cx="1837267" cy="307777"/>
          </a:xfrm>
          <a:prstGeom prst="rect">
            <a:avLst/>
          </a:prstGeom>
          <a:noFill/>
        </p:spPr>
        <p:txBody>
          <a:bodyPr wrap="square" rtlCol="0">
            <a:spAutoFit/>
          </a:bodyPr>
          <a:lstStyle/>
          <a:p>
            <a:r>
              <a:rPr lang="da-DK" sz="1400" dirty="0">
                <a:latin typeface="Arial" panose="020B0604020202020204" pitchFamily="34" charset="0"/>
                <a:cs typeface="Arial" panose="020B0604020202020204" pitchFamily="34" charset="0"/>
              </a:rPr>
              <a:t>Indsamle data</a:t>
            </a:r>
          </a:p>
        </p:txBody>
      </p:sp>
      <p:pic>
        <p:nvPicPr>
          <p:cNvPr id="8" name="Billede 7">
            <a:extLst>
              <a:ext uri="{FF2B5EF4-FFF2-40B4-BE49-F238E27FC236}">
                <a16:creationId xmlns:a16="http://schemas.microsoft.com/office/drawing/2014/main" id="{352E5FB9-D80B-0B5A-517C-E175E661F2D9}"/>
              </a:ext>
            </a:extLst>
          </p:cNvPr>
          <p:cNvPicPr>
            <a:picLocks noChangeAspect="1"/>
          </p:cNvPicPr>
          <p:nvPr/>
        </p:nvPicPr>
        <p:blipFill>
          <a:blip r:embed="rId5"/>
          <a:stretch>
            <a:fillRect/>
          </a:stretch>
        </p:blipFill>
        <p:spPr>
          <a:xfrm>
            <a:off x="5856287" y="4612217"/>
            <a:ext cx="2257425" cy="1714500"/>
          </a:xfrm>
          <a:prstGeom prst="rect">
            <a:avLst/>
          </a:prstGeom>
        </p:spPr>
      </p:pic>
      <p:sp>
        <p:nvSpPr>
          <p:cNvPr id="9" name="Tekstfelt 8">
            <a:extLst>
              <a:ext uri="{FF2B5EF4-FFF2-40B4-BE49-F238E27FC236}">
                <a16:creationId xmlns:a16="http://schemas.microsoft.com/office/drawing/2014/main" id="{49A26908-56E6-5F6E-B4B1-2274147F0CEE}"/>
              </a:ext>
            </a:extLst>
          </p:cNvPr>
          <p:cNvSpPr txBox="1"/>
          <p:nvPr/>
        </p:nvSpPr>
        <p:spPr>
          <a:xfrm>
            <a:off x="6645646" y="4261383"/>
            <a:ext cx="1837267" cy="307777"/>
          </a:xfrm>
          <a:prstGeom prst="rect">
            <a:avLst/>
          </a:prstGeom>
          <a:noFill/>
        </p:spPr>
        <p:txBody>
          <a:bodyPr wrap="square" rtlCol="0">
            <a:spAutoFit/>
          </a:bodyPr>
          <a:lstStyle/>
          <a:p>
            <a:r>
              <a:rPr lang="da-DK" sz="1400" dirty="0">
                <a:latin typeface="Arial" panose="020B0604020202020204" pitchFamily="34" charset="0"/>
                <a:cs typeface="Arial" panose="020B0604020202020204" pitchFamily="34" charset="0"/>
              </a:rPr>
              <a:t>Målrettede indsatser</a:t>
            </a:r>
          </a:p>
        </p:txBody>
      </p:sp>
      <p:pic>
        <p:nvPicPr>
          <p:cNvPr id="11" name="Billede 10">
            <a:extLst>
              <a:ext uri="{FF2B5EF4-FFF2-40B4-BE49-F238E27FC236}">
                <a16:creationId xmlns:a16="http://schemas.microsoft.com/office/drawing/2014/main" id="{73DCD029-0C6C-F6A4-F77D-5C4DD08B4147}"/>
              </a:ext>
            </a:extLst>
          </p:cNvPr>
          <p:cNvPicPr>
            <a:picLocks noChangeAspect="1"/>
          </p:cNvPicPr>
          <p:nvPr/>
        </p:nvPicPr>
        <p:blipFill>
          <a:blip r:embed="rId6"/>
          <a:stretch>
            <a:fillRect/>
          </a:stretch>
        </p:blipFill>
        <p:spPr>
          <a:xfrm>
            <a:off x="6485467" y="1371154"/>
            <a:ext cx="1921933" cy="1589000"/>
          </a:xfrm>
          <a:prstGeom prst="rect">
            <a:avLst/>
          </a:prstGeom>
        </p:spPr>
      </p:pic>
      <p:sp>
        <p:nvSpPr>
          <p:cNvPr id="12" name="Tekstfelt 11">
            <a:extLst>
              <a:ext uri="{FF2B5EF4-FFF2-40B4-BE49-F238E27FC236}">
                <a16:creationId xmlns:a16="http://schemas.microsoft.com/office/drawing/2014/main" id="{90CD8A8C-88B9-D54F-4439-7073ED5567D6}"/>
              </a:ext>
            </a:extLst>
          </p:cNvPr>
          <p:cNvSpPr txBox="1"/>
          <p:nvPr/>
        </p:nvSpPr>
        <p:spPr>
          <a:xfrm>
            <a:off x="6645645" y="3016645"/>
            <a:ext cx="1837267" cy="307777"/>
          </a:xfrm>
          <a:prstGeom prst="rect">
            <a:avLst/>
          </a:prstGeom>
          <a:noFill/>
        </p:spPr>
        <p:txBody>
          <a:bodyPr wrap="square" rtlCol="0">
            <a:spAutoFit/>
          </a:bodyPr>
          <a:lstStyle/>
          <a:p>
            <a:r>
              <a:rPr lang="da-DK" sz="1400" dirty="0">
                <a:latin typeface="Arial" panose="020B0604020202020204" pitchFamily="34" charset="0"/>
                <a:cs typeface="Arial" panose="020B0604020202020204" pitchFamily="34" charset="0"/>
              </a:rPr>
              <a:t>Holde øje med…</a:t>
            </a:r>
          </a:p>
        </p:txBody>
      </p:sp>
      <p:pic>
        <p:nvPicPr>
          <p:cNvPr id="3" name="Billede 2">
            <a:extLst>
              <a:ext uri="{FF2B5EF4-FFF2-40B4-BE49-F238E27FC236}">
                <a16:creationId xmlns:a16="http://schemas.microsoft.com/office/drawing/2014/main" id="{3CC7A0E5-0A65-2587-A217-33FDAD884E1D}"/>
              </a:ext>
            </a:extLst>
          </p:cNvPr>
          <p:cNvPicPr>
            <a:picLocks noChangeAspect="1"/>
          </p:cNvPicPr>
          <p:nvPr/>
        </p:nvPicPr>
        <p:blipFill>
          <a:blip r:embed="rId7"/>
          <a:stretch>
            <a:fillRect/>
          </a:stretch>
        </p:blipFill>
        <p:spPr>
          <a:xfrm>
            <a:off x="8158681" y="3041524"/>
            <a:ext cx="832920" cy="458385"/>
          </a:xfrm>
          <a:prstGeom prst="rect">
            <a:avLst/>
          </a:prstGeom>
        </p:spPr>
      </p:pic>
    </p:spTree>
    <p:extLst>
      <p:ext uri="{BB962C8B-B14F-4D97-AF65-F5344CB8AC3E}">
        <p14:creationId xmlns:p14="http://schemas.microsoft.com/office/powerpoint/2010/main" val="156780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BE946-BD0F-82CD-579A-143FDF862749}"/>
            </a:ext>
          </a:extLst>
        </p:cNvPr>
        <p:cNvGrpSpPr/>
        <p:nvPr/>
      </p:nvGrpSpPr>
      <p:grpSpPr>
        <a:xfrm>
          <a:off x="0" y="0"/>
          <a:ext cx="0" cy="0"/>
          <a:chOff x="0" y="0"/>
          <a:chExt cx="0" cy="0"/>
        </a:xfrm>
      </p:grpSpPr>
      <p:pic>
        <p:nvPicPr>
          <p:cNvPr id="3" name="Billede 2">
            <a:extLst>
              <a:ext uri="{FF2B5EF4-FFF2-40B4-BE49-F238E27FC236}">
                <a16:creationId xmlns:a16="http://schemas.microsoft.com/office/drawing/2014/main" id="{73FAC87B-EEF5-64F3-817F-C49B5AEB8A04}"/>
              </a:ext>
            </a:extLst>
          </p:cNvPr>
          <p:cNvPicPr>
            <a:picLocks noChangeAspect="1"/>
          </p:cNvPicPr>
          <p:nvPr/>
        </p:nvPicPr>
        <p:blipFill rotWithShape="1">
          <a:blip r:embed="rId3"/>
          <a:srcRect l="3160"/>
          <a:stretch/>
        </p:blipFill>
        <p:spPr>
          <a:xfrm>
            <a:off x="0" y="1289784"/>
            <a:ext cx="3233203" cy="5568216"/>
          </a:xfrm>
          <a:prstGeom prst="rect">
            <a:avLst/>
          </a:prstGeom>
        </p:spPr>
      </p:pic>
      <p:sp>
        <p:nvSpPr>
          <p:cNvPr id="10" name="Pladsholder til tekst 9">
            <a:extLst>
              <a:ext uri="{FF2B5EF4-FFF2-40B4-BE49-F238E27FC236}">
                <a16:creationId xmlns:a16="http://schemas.microsoft.com/office/drawing/2014/main" id="{54258CE7-B350-B0A8-1049-CBBA31AC48CE}"/>
              </a:ext>
            </a:extLst>
          </p:cNvPr>
          <p:cNvSpPr>
            <a:spLocks noGrp="1"/>
          </p:cNvSpPr>
          <p:nvPr>
            <p:ph type="body" sz="quarter" idx="10"/>
          </p:nvPr>
        </p:nvSpPr>
        <p:spPr/>
        <p:txBody>
          <a:bodyPr>
            <a:normAutofit/>
          </a:bodyPr>
          <a:lstStyle/>
          <a:p>
            <a:r>
              <a:rPr lang="da-DK" sz="2400" dirty="0">
                <a:latin typeface="Arial" panose="020B0604020202020204" pitchFamily="34" charset="0"/>
                <a:ea typeface="Verdana" panose="020B0604030504040204" pitchFamily="34" charset="0"/>
                <a:cs typeface="Arial" panose="020B0604020202020204" pitchFamily="34" charset="0"/>
              </a:rPr>
              <a:t>Muskler i arbejdsmiljøet</a:t>
            </a:r>
          </a:p>
        </p:txBody>
      </p:sp>
      <p:pic>
        <p:nvPicPr>
          <p:cNvPr id="13" name="Billede 12">
            <a:extLst>
              <a:ext uri="{FF2B5EF4-FFF2-40B4-BE49-F238E27FC236}">
                <a16:creationId xmlns:a16="http://schemas.microsoft.com/office/drawing/2014/main" id="{F633905B-0A0F-0FF6-D8C1-76F4DDC71129}"/>
              </a:ext>
            </a:extLst>
          </p:cNvPr>
          <p:cNvPicPr>
            <a:picLocks noChangeAspect="1"/>
          </p:cNvPicPr>
          <p:nvPr/>
        </p:nvPicPr>
        <p:blipFill>
          <a:blip r:embed="rId4"/>
          <a:stretch>
            <a:fillRect/>
          </a:stretch>
        </p:blipFill>
        <p:spPr>
          <a:xfrm>
            <a:off x="5595286" y="3356039"/>
            <a:ext cx="1151573" cy="1514493"/>
          </a:xfrm>
          <a:prstGeom prst="rect">
            <a:avLst/>
          </a:prstGeom>
        </p:spPr>
      </p:pic>
      <p:pic>
        <p:nvPicPr>
          <p:cNvPr id="14" name="Billede 13">
            <a:extLst>
              <a:ext uri="{FF2B5EF4-FFF2-40B4-BE49-F238E27FC236}">
                <a16:creationId xmlns:a16="http://schemas.microsoft.com/office/drawing/2014/main" id="{37FED723-E70E-69BC-873F-BA09CAA6653F}"/>
              </a:ext>
            </a:extLst>
          </p:cNvPr>
          <p:cNvPicPr>
            <a:picLocks noChangeAspect="1"/>
          </p:cNvPicPr>
          <p:nvPr/>
        </p:nvPicPr>
        <p:blipFill>
          <a:blip r:embed="rId5"/>
          <a:stretch>
            <a:fillRect/>
          </a:stretch>
        </p:blipFill>
        <p:spPr>
          <a:xfrm>
            <a:off x="4836019" y="1652936"/>
            <a:ext cx="1081835" cy="1501652"/>
          </a:xfrm>
          <a:prstGeom prst="rect">
            <a:avLst/>
          </a:prstGeom>
        </p:spPr>
      </p:pic>
      <p:pic>
        <p:nvPicPr>
          <p:cNvPr id="15" name="Billede 14">
            <a:extLst>
              <a:ext uri="{FF2B5EF4-FFF2-40B4-BE49-F238E27FC236}">
                <a16:creationId xmlns:a16="http://schemas.microsoft.com/office/drawing/2014/main" id="{54719B3D-6306-2E7A-19A2-A78B7C71E9AE}"/>
              </a:ext>
            </a:extLst>
          </p:cNvPr>
          <p:cNvPicPr>
            <a:picLocks noChangeAspect="1"/>
          </p:cNvPicPr>
          <p:nvPr/>
        </p:nvPicPr>
        <p:blipFill>
          <a:blip r:embed="rId6"/>
          <a:stretch>
            <a:fillRect/>
          </a:stretch>
        </p:blipFill>
        <p:spPr>
          <a:xfrm>
            <a:off x="6171073" y="1845297"/>
            <a:ext cx="1359364" cy="955229"/>
          </a:xfrm>
          <a:prstGeom prst="rect">
            <a:avLst/>
          </a:prstGeom>
        </p:spPr>
      </p:pic>
      <p:pic>
        <p:nvPicPr>
          <p:cNvPr id="16" name="Billede 15">
            <a:extLst>
              <a:ext uri="{FF2B5EF4-FFF2-40B4-BE49-F238E27FC236}">
                <a16:creationId xmlns:a16="http://schemas.microsoft.com/office/drawing/2014/main" id="{F7B7C171-DC13-AE26-8B7B-4272339FA8E5}"/>
              </a:ext>
            </a:extLst>
          </p:cNvPr>
          <p:cNvPicPr>
            <a:picLocks noChangeAspect="1"/>
          </p:cNvPicPr>
          <p:nvPr/>
        </p:nvPicPr>
        <p:blipFill>
          <a:blip r:embed="rId7"/>
          <a:stretch>
            <a:fillRect/>
          </a:stretch>
        </p:blipFill>
        <p:spPr>
          <a:xfrm>
            <a:off x="5146518" y="5297776"/>
            <a:ext cx="2203939" cy="1295722"/>
          </a:xfrm>
          <a:prstGeom prst="rect">
            <a:avLst/>
          </a:prstGeom>
        </p:spPr>
      </p:pic>
      <p:sp>
        <p:nvSpPr>
          <p:cNvPr id="17" name="Tekstfelt 16">
            <a:extLst>
              <a:ext uri="{FF2B5EF4-FFF2-40B4-BE49-F238E27FC236}">
                <a16:creationId xmlns:a16="http://schemas.microsoft.com/office/drawing/2014/main" id="{2F2CA316-3C3D-98E5-717A-09F9BE956445}"/>
              </a:ext>
            </a:extLst>
          </p:cNvPr>
          <p:cNvSpPr txBox="1"/>
          <p:nvPr/>
        </p:nvSpPr>
        <p:spPr>
          <a:xfrm>
            <a:off x="3320675" y="2175244"/>
            <a:ext cx="1427871" cy="369332"/>
          </a:xfrm>
          <a:prstGeom prst="rect">
            <a:avLst/>
          </a:prstGeom>
          <a:noFill/>
        </p:spPr>
        <p:txBody>
          <a:bodyPr wrap="square" rtlCol="0">
            <a:spAutoFit/>
          </a:bodyPr>
          <a:lstStyle/>
          <a:p>
            <a:r>
              <a:rPr lang="da-DK" dirty="0"/>
              <a:t>Forebyggelse</a:t>
            </a:r>
          </a:p>
        </p:txBody>
      </p:sp>
      <p:sp>
        <p:nvSpPr>
          <p:cNvPr id="18" name="Tekstfelt 17">
            <a:extLst>
              <a:ext uri="{FF2B5EF4-FFF2-40B4-BE49-F238E27FC236}">
                <a16:creationId xmlns:a16="http://schemas.microsoft.com/office/drawing/2014/main" id="{CED45C87-EA10-756B-6AA2-D998EBF43394}"/>
              </a:ext>
            </a:extLst>
          </p:cNvPr>
          <p:cNvSpPr txBox="1"/>
          <p:nvPr/>
        </p:nvSpPr>
        <p:spPr>
          <a:xfrm>
            <a:off x="3408148" y="3855382"/>
            <a:ext cx="1427871" cy="369332"/>
          </a:xfrm>
          <a:prstGeom prst="rect">
            <a:avLst/>
          </a:prstGeom>
          <a:noFill/>
        </p:spPr>
        <p:txBody>
          <a:bodyPr wrap="square" rtlCol="0">
            <a:spAutoFit/>
          </a:bodyPr>
          <a:lstStyle/>
          <a:p>
            <a:r>
              <a:rPr lang="da-DK" dirty="0"/>
              <a:t>Stop ulykken</a:t>
            </a:r>
          </a:p>
        </p:txBody>
      </p:sp>
      <p:sp>
        <p:nvSpPr>
          <p:cNvPr id="19" name="Tekstfelt 18">
            <a:extLst>
              <a:ext uri="{FF2B5EF4-FFF2-40B4-BE49-F238E27FC236}">
                <a16:creationId xmlns:a16="http://schemas.microsoft.com/office/drawing/2014/main" id="{F301C912-25FE-5E29-F187-DC81BF1EE8E1}"/>
              </a:ext>
            </a:extLst>
          </p:cNvPr>
          <p:cNvSpPr txBox="1"/>
          <p:nvPr/>
        </p:nvSpPr>
        <p:spPr>
          <a:xfrm>
            <a:off x="3408148" y="5720186"/>
            <a:ext cx="1427871" cy="369332"/>
          </a:xfrm>
          <a:prstGeom prst="rect">
            <a:avLst/>
          </a:prstGeom>
          <a:noFill/>
        </p:spPr>
        <p:txBody>
          <a:bodyPr wrap="square" rtlCol="0">
            <a:spAutoFit/>
          </a:bodyPr>
          <a:lstStyle/>
          <a:p>
            <a:r>
              <a:rPr lang="da-DK" dirty="0"/>
              <a:t>Beredskab</a:t>
            </a:r>
          </a:p>
        </p:txBody>
      </p:sp>
    </p:spTree>
    <p:extLst>
      <p:ext uri="{BB962C8B-B14F-4D97-AF65-F5344CB8AC3E}">
        <p14:creationId xmlns:p14="http://schemas.microsoft.com/office/powerpoint/2010/main" val="194929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9">
                                            <p:txEl>
                                              <p:pRg st="0" end="0"/>
                                            </p:txEl>
                                          </p:spTgt>
                                        </p:tgtEl>
                                        <p:attrNameLst>
                                          <p:attrName>style.visibility</p:attrName>
                                        </p:attrNameLst>
                                      </p:cBhvr>
                                      <p:to>
                                        <p:strVal val="visible"/>
                                      </p:to>
                                    </p:set>
                                    <p:anim calcmode="lin" valueType="num">
                                      <p:cBhvr additive="base">
                                        <p:cTn id="41"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da-DK" dirty="0"/>
              <a:t>Refleksion – side 28</a:t>
            </a:r>
          </a:p>
        </p:txBody>
      </p:sp>
      <p:pic>
        <p:nvPicPr>
          <p:cNvPr id="5" name="Billede 4">
            <a:extLst>
              <a:ext uri="{FF2B5EF4-FFF2-40B4-BE49-F238E27FC236}">
                <a16:creationId xmlns:a16="http://schemas.microsoft.com/office/drawing/2014/main" id="{EA6891DF-108A-C54D-84C2-6C8584CD2DFE}"/>
              </a:ext>
            </a:extLst>
          </p:cNvPr>
          <p:cNvPicPr>
            <a:picLocks noChangeAspect="1"/>
          </p:cNvPicPr>
          <p:nvPr/>
        </p:nvPicPr>
        <p:blipFill>
          <a:blip r:embed="rId2"/>
          <a:stretch>
            <a:fillRect/>
          </a:stretch>
        </p:blipFill>
        <p:spPr>
          <a:xfrm>
            <a:off x="7927493" y="5619404"/>
            <a:ext cx="883432" cy="983233"/>
          </a:xfrm>
          <a:prstGeom prst="rect">
            <a:avLst/>
          </a:prstGeom>
        </p:spPr>
      </p:pic>
      <p:pic>
        <p:nvPicPr>
          <p:cNvPr id="6" name="Billede 5"/>
          <p:cNvPicPr>
            <a:picLocks noChangeAspect="1"/>
          </p:cNvPicPr>
          <p:nvPr/>
        </p:nvPicPr>
        <p:blipFill>
          <a:blip r:embed="rId3"/>
          <a:stretch>
            <a:fillRect/>
          </a:stretch>
        </p:blipFill>
        <p:spPr>
          <a:xfrm rot="20999005">
            <a:off x="342246" y="1681551"/>
            <a:ext cx="1491311" cy="1340104"/>
          </a:xfrm>
          <a:prstGeom prst="rect">
            <a:avLst/>
          </a:prstGeom>
        </p:spPr>
      </p:pic>
      <p:pic>
        <p:nvPicPr>
          <p:cNvPr id="7" name="Billede 6"/>
          <p:cNvPicPr>
            <a:picLocks noChangeAspect="1"/>
          </p:cNvPicPr>
          <p:nvPr/>
        </p:nvPicPr>
        <p:blipFill>
          <a:blip r:embed="rId4"/>
          <a:stretch>
            <a:fillRect/>
          </a:stretch>
        </p:blipFill>
        <p:spPr>
          <a:xfrm>
            <a:off x="322295" y="5435645"/>
            <a:ext cx="1616442" cy="1166992"/>
          </a:xfrm>
          <a:prstGeom prst="rect">
            <a:avLst/>
          </a:prstGeom>
        </p:spPr>
      </p:pic>
      <p:pic>
        <p:nvPicPr>
          <p:cNvPr id="8" name="Billede 7"/>
          <p:cNvPicPr>
            <a:picLocks noChangeAspect="1"/>
          </p:cNvPicPr>
          <p:nvPr/>
        </p:nvPicPr>
        <p:blipFill>
          <a:blip r:embed="rId5"/>
          <a:stretch>
            <a:fillRect/>
          </a:stretch>
        </p:blipFill>
        <p:spPr>
          <a:xfrm>
            <a:off x="8081016" y="1417492"/>
            <a:ext cx="926249" cy="1258567"/>
          </a:xfrm>
          <a:prstGeom prst="rect">
            <a:avLst/>
          </a:prstGeom>
        </p:spPr>
      </p:pic>
      <p:sp>
        <p:nvSpPr>
          <p:cNvPr id="9" name="Eksplosion 1 8"/>
          <p:cNvSpPr/>
          <p:nvPr/>
        </p:nvSpPr>
        <p:spPr>
          <a:xfrm>
            <a:off x="7786974" y="2593176"/>
            <a:ext cx="1164470" cy="719667"/>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00" b="1" dirty="0">
                <a:latin typeface="Arial" panose="020B0604020202020204" pitchFamily="34" charset="0"/>
                <a:cs typeface="Arial" panose="020B0604020202020204" pitchFamily="34" charset="0"/>
              </a:rPr>
              <a:t>10 min.</a:t>
            </a:r>
          </a:p>
        </p:txBody>
      </p:sp>
      <p:pic>
        <p:nvPicPr>
          <p:cNvPr id="10" name="Billede 9">
            <a:extLst>
              <a:ext uri="{FF2B5EF4-FFF2-40B4-BE49-F238E27FC236}">
                <a16:creationId xmlns:a16="http://schemas.microsoft.com/office/drawing/2014/main" id="{CB7392F1-BCF1-3165-8D6E-5A25CE705692}"/>
              </a:ext>
            </a:extLst>
          </p:cNvPr>
          <p:cNvPicPr>
            <a:picLocks noChangeAspect="1"/>
          </p:cNvPicPr>
          <p:nvPr/>
        </p:nvPicPr>
        <p:blipFill>
          <a:blip r:embed="rId6"/>
          <a:stretch>
            <a:fillRect/>
          </a:stretch>
        </p:blipFill>
        <p:spPr>
          <a:xfrm>
            <a:off x="2448425" y="1437815"/>
            <a:ext cx="4759845" cy="4943505"/>
          </a:xfrm>
          <a:prstGeom prst="rect">
            <a:avLst/>
          </a:prstGeom>
        </p:spPr>
      </p:pic>
    </p:spTree>
    <p:extLst>
      <p:ext uri="{BB962C8B-B14F-4D97-AF65-F5344CB8AC3E}">
        <p14:creationId xmlns:p14="http://schemas.microsoft.com/office/powerpoint/2010/main" val="38946446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3DE5C-0208-39C2-A33D-512BB14A5E84}"/>
            </a:ext>
          </a:extLst>
        </p:cNvPr>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7C6B0828-7719-63A4-0976-B7568CB1728D}"/>
              </a:ext>
            </a:extLst>
          </p:cNvPr>
          <p:cNvSpPr>
            <a:spLocks noGrp="1"/>
          </p:cNvSpPr>
          <p:nvPr>
            <p:ph type="body" sz="quarter" idx="10"/>
          </p:nvPr>
        </p:nvSpPr>
        <p:spPr/>
        <p:txBody>
          <a:bodyPr>
            <a:normAutofit/>
          </a:bodyPr>
          <a:lstStyle/>
          <a:p>
            <a:r>
              <a:rPr lang="da-DK" sz="2400" b="0" dirty="0">
                <a:latin typeface="Arial" panose="020B0604020202020204" pitchFamily="34" charset="0"/>
                <a:ea typeface="Verdana" panose="020B0604030504040204" pitchFamily="34" charset="0"/>
                <a:cs typeface="Arial" panose="020B0604020202020204" pitchFamily="34" charset="0"/>
              </a:rPr>
              <a:t>2 min. refleksion + udfyld</a:t>
            </a:r>
          </a:p>
        </p:txBody>
      </p:sp>
      <p:pic>
        <p:nvPicPr>
          <p:cNvPr id="5" name="Billede 4">
            <a:extLst>
              <a:ext uri="{FF2B5EF4-FFF2-40B4-BE49-F238E27FC236}">
                <a16:creationId xmlns:a16="http://schemas.microsoft.com/office/drawing/2014/main" id="{0C4A198F-F401-2C96-81FB-2D012ECE3C12}"/>
              </a:ext>
            </a:extLst>
          </p:cNvPr>
          <p:cNvPicPr>
            <a:picLocks noChangeAspect="1"/>
          </p:cNvPicPr>
          <p:nvPr/>
        </p:nvPicPr>
        <p:blipFill>
          <a:blip r:embed="rId3"/>
          <a:stretch>
            <a:fillRect/>
          </a:stretch>
        </p:blipFill>
        <p:spPr>
          <a:xfrm>
            <a:off x="7927493" y="5619404"/>
            <a:ext cx="883432" cy="983233"/>
          </a:xfrm>
          <a:prstGeom prst="rect">
            <a:avLst/>
          </a:prstGeom>
        </p:spPr>
      </p:pic>
      <p:pic>
        <p:nvPicPr>
          <p:cNvPr id="3" name="Billede 2">
            <a:extLst>
              <a:ext uri="{FF2B5EF4-FFF2-40B4-BE49-F238E27FC236}">
                <a16:creationId xmlns:a16="http://schemas.microsoft.com/office/drawing/2014/main" id="{471510E6-5ABA-8441-DB9E-AA81B30AECED}"/>
              </a:ext>
            </a:extLst>
          </p:cNvPr>
          <p:cNvPicPr>
            <a:picLocks noChangeAspect="1"/>
          </p:cNvPicPr>
          <p:nvPr/>
        </p:nvPicPr>
        <p:blipFill>
          <a:blip r:embed="rId4"/>
          <a:stretch>
            <a:fillRect/>
          </a:stretch>
        </p:blipFill>
        <p:spPr>
          <a:xfrm>
            <a:off x="8081016" y="1417492"/>
            <a:ext cx="926249" cy="1258567"/>
          </a:xfrm>
          <a:prstGeom prst="rect">
            <a:avLst/>
          </a:prstGeom>
        </p:spPr>
      </p:pic>
      <p:sp>
        <p:nvSpPr>
          <p:cNvPr id="6" name="Eksplosion 1 8">
            <a:extLst>
              <a:ext uri="{FF2B5EF4-FFF2-40B4-BE49-F238E27FC236}">
                <a16:creationId xmlns:a16="http://schemas.microsoft.com/office/drawing/2014/main" id="{A771BE0F-C566-AB1C-871D-8D9CC98559CD}"/>
              </a:ext>
            </a:extLst>
          </p:cNvPr>
          <p:cNvSpPr/>
          <p:nvPr/>
        </p:nvSpPr>
        <p:spPr>
          <a:xfrm>
            <a:off x="7530797" y="2379133"/>
            <a:ext cx="1164470" cy="719667"/>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00" b="1" dirty="0">
                <a:latin typeface="Arial" panose="020B0604020202020204" pitchFamily="34" charset="0"/>
                <a:cs typeface="Arial" panose="020B0604020202020204" pitchFamily="34" charset="0"/>
              </a:rPr>
              <a:t>3 min.</a:t>
            </a:r>
          </a:p>
        </p:txBody>
      </p:sp>
      <p:pic>
        <p:nvPicPr>
          <p:cNvPr id="7" name="Billede 6">
            <a:extLst>
              <a:ext uri="{FF2B5EF4-FFF2-40B4-BE49-F238E27FC236}">
                <a16:creationId xmlns:a16="http://schemas.microsoft.com/office/drawing/2014/main" id="{90D5B7F8-6C1F-FE55-C76A-9FDD690845EA}"/>
              </a:ext>
            </a:extLst>
          </p:cNvPr>
          <p:cNvPicPr>
            <a:picLocks noChangeAspect="1"/>
          </p:cNvPicPr>
          <p:nvPr/>
        </p:nvPicPr>
        <p:blipFill>
          <a:blip r:embed="rId5"/>
          <a:stretch>
            <a:fillRect/>
          </a:stretch>
        </p:blipFill>
        <p:spPr>
          <a:xfrm>
            <a:off x="1405295" y="2170733"/>
            <a:ext cx="5203303" cy="3593092"/>
          </a:xfrm>
          <a:prstGeom prst="rect">
            <a:avLst/>
          </a:prstGeom>
        </p:spPr>
      </p:pic>
    </p:spTree>
    <p:extLst>
      <p:ext uri="{BB962C8B-B14F-4D97-AF65-F5344CB8AC3E}">
        <p14:creationId xmlns:p14="http://schemas.microsoft.com/office/powerpoint/2010/main" val="36995803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a:xfrm>
            <a:off x="465716" y="32453"/>
            <a:ext cx="7081958" cy="1289783"/>
          </a:xfrm>
        </p:spPr>
        <p:txBody>
          <a:bodyPr>
            <a:normAutofit/>
          </a:bodyPr>
          <a:lstStyle/>
          <a:p>
            <a:r>
              <a:rPr lang="da-DK" sz="2400" dirty="0">
                <a:latin typeface="Arial" panose="020B0604020202020204" pitchFamily="34" charset="0"/>
                <a:ea typeface="Verdana" panose="020B0604030504040204" pitchFamily="34" charset="0"/>
                <a:cs typeface="Arial" panose="020B0604020202020204" pitchFamily="34" charset="0"/>
              </a:rPr>
              <a:t>Hvorfor skal du gennemføre en uddannelse?</a:t>
            </a:r>
            <a:r>
              <a:rPr lang="da-DK" sz="2400" dirty="0">
                <a:solidFill>
                  <a:srgbClr val="FF0000"/>
                </a:solidFill>
                <a:latin typeface="Arial" panose="020B0604020202020204" pitchFamily="34" charset="0"/>
                <a:ea typeface="Verdana" panose="020B0604030504040204" pitchFamily="34" charset="0"/>
                <a:cs typeface="Arial" panose="020B0604020202020204" pitchFamily="34" charset="0"/>
              </a:rPr>
              <a:t> </a:t>
            </a:r>
          </a:p>
        </p:txBody>
      </p:sp>
      <p:sp>
        <p:nvSpPr>
          <p:cNvPr id="3" name="Tekstfelt 2"/>
          <p:cNvSpPr txBox="1"/>
          <p:nvPr/>
        </p:nvSpPr>
        <p:spPr>
          <a:xfrm>
            <a:off x="2179225" y="2211113"/>
            <a:ext cx="5368449" cy="523220"/>
          </a:xfrm>
          <a:prstGeom prst="rect">
            <a:avLst/>
          </a:prstGeom>
          <a:noFill/>
        </p:spPr>
        <p:txBody>
          <a:bodyPr wrap="square" rtlCol="0">
            <a:spAutoFit/>
          </a:bodyPr>
          <a:lstStyle/>
          <a:p>
            <a:r>
              <a:rPr lang="da-DK" sz="1400" dirty="0">
                <a:latin typeface="Arial" panose="020B0604020202020204" pitchFamily="34" charset="0"/>
                <a:ea typeface="Verdana" panose="020B0604030504040204" pitchFamily="34" charset="0"/>
                <a:cs typeface="Arial" panose="020B0604020202020204" pitchFamily="34" charset="0"/>
              </a:rPr>
              <a:t>Den lovpligtige arbejdsmiljøuddannelse er for dig, der er </a:t>
            </a:r>
          </a:p>
          <a:p>
            <a:r>
              <a:rPr lang="da-DK" sz="1400" dirty="0">
                <a:latin typeface="Arial" panose="020B0604020202020204" pitchFamily="34" charset="0"/>
                <a:ea typeface="Verdana" panose="020B0604030504040204" pitchFamily="34" charset="0"/>
                <a:cs typeface="Arial" panose="020B0604020202020204" pitchFamily="34" charset="0"/>
              </a:rPr>
              <a:t>valgt som </a:t>
            </a:r>
            <a:r>
              <a:rPr lang="da-DK" sz="1400" b="1" dirty="0">
                <a:solidFill>
                  <a:srgbClr val="4472C4"/>
                </a:solidFill>
                <a:latin typeface="Arial" panose="020B0604020202020204" pitchFamily="34" charset="0"/>
                <a:ea typeface="Verdana" panose="020B0604030504040204" pitchFamily="34" charset="0"/>
                <a:cs typeface="Arial" panose="020B0604020202020204" pitchFamily="34" charset="0"/>
              </a:rPr>
              <a:t>arbejdsmiljørepræsentant</a:t>
            </a:r>
            <a:r>
              <a:rPr lang="da-DK" sz="1400" dirty="0">
                <a:latin typeface="Arial" panose="020B0604020202020204" pitchFamily="34" charset="0"/>
                <a:ea typeface="Verdana" panose="020B0604030504040204" pitchFamily="34" charset="0"/>
                <a:cs typeface="Arial" panose="020B0604020202020204" pitchFamily="34" charset="0"/>
              </a:rPr>
              <a:t> eller er </a:t>
            </a:r>
            <a:r>
              <a:rPr lang="da-DK" sz="1400" b="1" dirty="0">
                <a:solidFill>
                  <a:srgbClr val="4472C4"/>
                </a:solidFill>
                <a:latin typeface="Arial" panose="020B0604020202020204" pitchFamily="34" charset="0"/>
                <a:ea typeface="Verdana" panose="020B0604030504040204" pitchFamily="34" charset="0"/>
                <a:cs typeface="Arial" panose="020B0604020202020204" pitchFamily="34" charset="0"/>
              </a:rPr>
              <a:t>leder</a:t>
            </a:r>
          </a:p>
        </p:txBody>
      </p:sp>
      <p:sp>
        <p:nvSpPr>
          <p:cNvPr id="8" name="Tekstfelt 7"/>
          <p:cNvSpPr txBox="1"/>
          <p:nvPr/>
        </p:nvSpPr>
        <p:spPr>
          <a:xfrm>
            <a:off x="2179225" y="3422166"/>
            <a:ext cx="6345142" cy="1107996"/>
          </a:xfrm>
          <a:prstGeom prst="rect">
            <a:avLst/>
          </a:prstGeom>
          <a:noFill/>
        </p:spPr>
        <p:txBody>
          <a:bodyPr wrap="square" rtlCol="0">
            <a:spAutoFit/>
          </a:bodyPr>
          <a:lstStyle/>
          <a:p>
            <a:r>
              <a:rPr lang="da-DK" sz="1400" dirty="0">
                <a:latin typeface="Arial" panose="020B0604020202020204" pitchFamily="34" charset="0"/>
                <a:ea typeface="Verdana" panose="020B0604030504040204" pitchFamily="34" charset="0"/>
                <a:cs typeface="Arial" panose="020B0604020202020204" pitchFamily="34" charset="0"/>
              </a:rPr>
              <a:t>Uddannelsen giver dig et overblik over de opgaver og forpligtigelser du har og som følger af de vigtigste love, regler og aftaler.</a:t>
            </a:r>
          </a:p>
          <a:p>
            <a:pPr>
              <a:spcBef>
                <a:spcPts val="1200"/>
              </a:spcBef>
            </a:pPr>
            <a:r>
              <a:rPr lang="da-DK" sz="1400" dirty="0">
                <a:latin typeface="Arial" panose="020B0604020202020204" pitchFamily="34" charset="0"/>
                <a:ea typeface="Verdana" panose="020B0604030504040204" pitchFamily="34" charset="0"/>
                <a:cs typeface="Arial" panose="020B0604020202020204" pitchFamily="34" charset="0"/>
              </a:rPr>
              <a:t>Du får </a:t>
            </a:r>
            <a:r>
              <a:rPr lang="da-DK" sz="1400" b="1" dirty="0">
                <a:solidFill>
                  <a:schemeClr val="accent1"/>
                </a:solidFill>
                <a:latin typeface="Arial" panose="020B0604020202020204" pitchFamily="34" charset="0"/>
                <a:ea typeface="Verdana" panose="020B0604030504040204" pitchFamily="34" charset="0"/>
                <a:cs typeface="Arial" panose="020B0604020202020204" pitchFamily="34" charset="0"/>
              </a:rPr>
              <a:t>VIDEN</a:t>
            </a:r>
            <a:r>
              <a:rPr lang="da-DK" sz="1400" dirty="0">
                <a:solidFill>
                  <a:schemeClr val="accent1"/>
                </a:solidFill>
                <a:latin typeface="Arial" panose="020B0604020202020204" pitchFamily="34" charset="0"/>
                <a:ea typeface="Verdana" panose="020B0604030504040204" pitchFamily="34" charset="0"/>
                <a:cs typeface="Arial" panose="020B0604020202020204" pitchFamily="34" charset="0"/>
              </a:rPr>
              <a:t> og </a:t>
            </a:r>
            <a:r>
              <a:rPr lang="da-DK" sz="1400" b="1" dirty="0">
                <a:solidFill>
                  <a:schemeClr val="accent1"/>
                </a:solidFill>
                <a:latin typeface="Arial" panose="020B0604020202020204" pitchFamily="34" charset="0"/>
                <a:ea typeface="Verdana" panose="020B0604030504040204" pitchFamily="34" charset="0"/>
                <a:cs typeface="Arial" panose="020B0604020202020204" pitchFamily="34" charset="0"/>
              </a:rPr>
              <a:t>METODER</a:t>
            </a:r>
            <a:r>
              <a:rPr lang="da-DK" sz="1400" dirty="0">
                <a:latin typeface="Arial" panose="020B0604020202020204" pitchFamily="34" charset="0"/>
                <a:ea typeface="Verdana" panose="020B0604030504040204" pitchFamily="34" charset="0"/>
                <a:cs typeface="Arial" panose="020B0604020202020204" pitchFamily="34" charset="0"/>
              </a:rPr>
              <a:t>, der kan hjælpe dig til at yde en god indsats for arbejdsmiljøet.</a:t>
            </a:r>
          </a:p>
        </p:txBody>
      </p:sp>
      <p:pic>
        <p:nvPicPr>
          <p:cNvPr id="6" name="Billede 5"/>
          <p:cNvPicPr/>
          <p:nvPr/>
        </p:nvPicPr>
        <p:blipFill>
          <a:blip r:embed="rId3"/>
          <a:stretch>
            <a:fillRect/>
          </a:stretch>
        </p:blipFill>
        <p:spPr>
          <a:xfrm>
            <a:off x="386203" y="3587322"/>
            <a:ext cx="1522110" cy="892552"/>
          </a:xfrm>
          <a:prstGeom prst="rect">
            <a:avLst/>
          </a:prstGeom>
        </p:spPr>
      </p:pic>
      <p:pic>
        <p:nvPicPr>
          <p:cNvPr id="7" name="Billede 6">
            <a:extLst>
              <a:ext uri="{FF2B5EF4-FFF2-40B4-BE49-F238E27FC236}">
                <a16:creationId xmlns:a16="http://schemas.microsoft.com/office/drawing/2014/main" id="{A93EEFA8-95C5-7CB1-25AB-E7A08A6F1966}"/>
              </a:ext>
            </a:extLst>
          </p:cNvPr>
          <p:cNvPicPr>
            <a:picLocks noChangeAspect="1"/>
          </p:cNvPicPr>
          <p:nvPr/>
        </p:nvPicPr>
        <p:blipFill>
          <a:blip r:embed="rId4"/>
          <a:stretch>
            <a:fillRect/>
          </a:stretch>
        </p:blipFill>
        <p:spPr>
          <a:xfrm>
            <a:off x="548949" y="2061993"/>
            <a:ext cx="1359364" cy="955229"/>
          </a:xfrm>
          <a:prstGeom prst="rect">
            <a:avLst/>
          </a:prstGeom>
        </p:spPr>
      </p:pic>
      <p:sp>
        <p:nvSpPr>
          <p:cNvPr id="10" name="Tekstfelt 9">
            <a:extLst>
              <a:ext uri="{FF2B5EF4-FFF2-40B4-BE49-F238E27FC236}">
                <a16:creationId xmlns:a16="http://schemas.microsoft.com/office/drawing/2014/main" id="{7D5BADBE-311E-A979-03CA-0DEF4F9703F4}"/>
              </a:ext>
            </a:extLst>
          </p:cNvPr>
          <p:cNvSpPr txBox="1"/>
          <p:nvPr/>
        </p:nvSpPr>
        <p:spPr>
          <a:xfrm>
            <a:off x="2179225" y="5132794"/>
            <a:ext cx="6828116" cy="954107"/>
          </a:xfrm>
          <a:prstGeom prst="rect">
            <a:avLst/>
          </a:prstGeom>
          <a:noFill/>
          <a:ln>
            <a:solidFill>
              <a:srgbClr val="F7F7F7"/>
            </a:solidFill>
          </a:ln>
        </p:spPr>
        <p:txBody>
          <a:bodyPr wrap="square">
            <a:spAutoFit/>
          </a:bodyPr>
          <a:lstStyle/>
          <a:p>
            <a:r>
              <a:rPr lang="da-DK" sz="1400" b="0" i="0" dirty="0">
                <a:solidFill>
                  <a:srgbClr val="424242"/>
                </a:solidFill>
                <a:effectLst/>
                <a:latin typeface="Arial" panose="020B0604020202020204" pitchFamily="34" charset="0"/>
                <a:cs typeface="Arial" panose="020B0604020202020204" pitchFamily="34" charset="0"/>
              </a:rPr>
              <a:t>Den lovpligtige arbejdsmiljøuddannelse er essentiel for at sikre, at arbejdsmiljørepræsentanten har de </a:t>
            </a:r>
            <a:r>
              <a:rPr lang="da-DK" sz="1400" b="1" i="0" dirty="0">
                <a:solidFill>
                  <a:srgbClr val="4472C4"/>
                </a:solidFill>
                <a:effectLst/>
                <a:latin typeface="Arial" panose="020B0604020202020204" pitchFamily="34" charset="0"/>
                <a:cs typeface="Arial" panose="020B0604020202020204" pitchFamily="34" charset="0"/>
              </a:rPr>
              <a:t>nødvendige evner </a:t>
            </a:r>
            <a:r>
              <a:rPr lang="da-DK" sz="1400" b="0" i="0" dirty="0">
                <a:solidFill>
                  <a:srgbClr val="424242"/>
                </a:solidFill>
                <a:effectLst/>
                <a:latin typeface="Arial" panose="020B0604020202020204" pitchFamily="34" charset="0"/>
                <a:cs typeface="Arial" panose="020B0604020202020204" pitchFamily="34" charset="0"/>
              </a:rPr>
              <a:t>til at varetage arbejdsmiljøarbejdet effektivt og kan bidrage til at skabe </a:t>
            </a:r>
            <a:r>
              <a:rPr lang="da-DK" sz="1400" b="1" i="0" dirty="0">
                <a:solidFill>
                  <a:srgbClr val="4472C4"/>
                </a:solidFill>
                <a:effectLst/>
                <a:latin typeface="Arial" panose="020B0604020202020204" pitchFamily="34" charset="0"/>
                <a:cs typeface="Arial" panose="020B0604020202020204" pitchFamily="34" charset="0"/>
              </a:rPr>
              <a:t>et sundt og sikkert arbejdsmiljø</a:t>
            </a:r>
            <a:r>
              <a:rPr lang="da-DK" sz="1400" b="0" i="0" dirty="0">
                <a:solidFill>
                  <a:srgbClr val="424242"/>
                </a:solidFill>
                <a:effectLst/>
                <a:latin typeface="Arial" panose="020B0604020202020204" pitchFamily="34" charset="0"/>
                <a:cs typeface="Arial" panose="020B0604020202020204" pitchFamily="34" charset="0"/>
              </a:rPr>
              <a:t> for alle medarbejdere</a:t>
            </a:r>
            <a:endParaRPr lang="da-DK" sz="1400" dirty="0">
              <a:latin typeface="Arial" panose="020B0604020202020204" pitchFamily="34" charset="0"/>
              <a:cs typeface="Arial" panose="020B0604020202020204" pitchFamily="34" charset="0"/>
            </a:endParaRPr>
          </a:p>
        </p:txBody>
      </p:sp>
      <p:pic>
        <p:nvPicPr>
          <p:cNvPr id="12" name="Billede 11">
            <a:extLst>
              <a:ext uri="{FF2B5EF4-FFF2-40B4-BE49-F238E27FC236}">
                <a16:creationId xmlns:a16="http://schemas.microsoft.com/office/drawing/2014/main" id="{0778B430-CBF5-5950-535E-61DEA94BC6C3}"/>
              </a:ext>
            </a:extLst>
          </p:cNvPr>
          <p:cNvPicPr>
            <a:picLocks noChangeAspect="1"/>
          </p:cNvPicPr>
          <p:nvPr/>
        </p:nvPicPr>
        <p:blipFill>
          <a:blip r:embed="rId5"/>
          <a:stretch>
            <a:fillRect/>
          </a:stretch>
        </p:blipFill>
        <p:spPr>
          <a:xfrm>
            <a:off x="810484" y="5065463"/>
            <a:ext cx="478226" cy="1163377"/>
          </a:xfrm>
          <a:prstGeom prst="rect">
            <a:avLst/>
          </a:prstGeom>
        </p:spPr>
      </p:pic>
      <p:sp>
        <p:nvSpPr>
          <p:cNvPr id="14" name="Tekstfelt 13">
            <a:extLst>
              <a:ext uri="{FF2B5EF4-FFF2-40B4-BE49-F238E27FC236}">
                <a16:creationId xmlns:a16="http://schemas.microsoft.com/office/drawing/2014/main" id="{52921BCE-247A-8308-5133-49B7906FDD96}"/>
              </a:ext>
            </a:extLst>
          </p:cNvPr>
          <p:cNvSpPr txBox="1"/>
          <p:nvPr/>
        </p:nvSpPr>
        <p:spPr>
          <a:xfrm>
            <a:off x="465716" y="1479411"/>
            <a:ext cx="5368448" cy="369332"/>
          </a:xfrm>
          <a:prstGeom prst="rect">
            <a:avLst/>
          </a:prstGeom>
          <a:noFill/>
        </p:spPr>
        <p:txBody>
          <a:bodyPr wrap="square" rtlCol="0">
            <a:spAutoFit/>
          </a:bodyPr>
          <a:lstStyle/>
          <a:p>
            <a:r>
              <a:rPr lang="da-DK" dirty="0">
                <a:latin typeface="Arial" panose="020B0604020202020204" pitchFamily="34" charset="0"/>
                <a:cs typeface="Arial" panose="020B0604020202020204" pitchFamily="34" charset="0"/>
              </a:rPr>
              <a:t>Fordi det beskriver arbejdsmiljøloven!</a:t>
            </a:r>
          </a:p>
        </p:txBody>
      </p:sp>
    </p:spTree>
    <p:extLst>
      <p:ext uri="{BB962C8B-B14F-4D97-AF65-F5344CB8AC3E}">
        <p14:creationId xmlns:p14="http://schemas.microsoft.com/office/powerpoint/2010/main" val="4035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fade">
                                      <p:cBhvr>
                                        <p:cTn id="27" dur="500"/>
                                        <p:tgtEl>
                                          <p:spTgt spid="8">
                                            <p:txEl>
                                              <p:pRg st="1" end="1"/>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p:cNvSpPr txBox="1"/>
          <p:nvPr/>
        </p:nvSpPr>
        <p:spPr>
          <a:xfrm>
            <a:off x="1936865" y="2917767"/>
            <a:ext cx="5336771" cy="1569660"/>
          </a:xfrm>
          <a:prstGeom prst="rect">
            <a:avLst/>
          </a:prstGeom>
          <a:solidFill>
            <a:srgbClr val="5173B1"/>
          </a:solidFill>
        </p:spPr>
        <p:txBody>
          <a:bodyPr wrap="square" rtlCol="0">
            <a:spAutoFit/>
          </a:bodyPr>
          <a:lstStyle/>
          <a:p>
            <a:pPr algn="ctr"/>
            <a:r>
              <a:rPr lang="da-DK" sz="2400" dirty="0">
                <a:solidFill>
                  <a:schemeClr val="bg1"/>
                </a:solidFill>
                <a:latin typeface="Arial" panose="020B0604020202020204" pitchFamily="34" charset="0"/>
                <a:ea typeface="Verdana" panose="020B0604030504040204" pitchFamily="34" charset="0"/>
                <a:cs typeface="Arial" panose="020B0604020202020204" pitchFamily="34" charset="0"/>
              </a:rPr>
              <a:t>MED- OG ARBEJDSMILJØ-ORGANISATIONEN</a:t>
            </a:r>
          </a:p>
          <a:p>
            <a:pPr algn="ctr"/>
            <a:endParaRPr lang="da-DK" sz="2400" dirty="0">
              <a:solidFill>
                <a:schemeClr val="bg1"/>
              </a:solidFill>
              <a:latin typeface="Arial" panose="020B0604020202020204" pitchFamily="34" charset="0"/>
              <a:ea typeface="Verdana" panose="020B0604030504040204" pitchFamily="34" charset="0"/>
              <a:cs typeface="Arial" panose="020B0604020202020204" pitchFamily="34" charset="0"/>
            </a:endParaRPr>
          </a:p>
          <a:p>
            <a:pPr algn="ctr"/>
            <a:r>
              <a:rPr lang="da-DK" sz="1200" dirty="0">
                <a:solidFill>
                  <a:schemeClr val="bg1"/>
                </a:solidFill>
                <a:latin typeface="Arial" panose="020B0604020202020204" pitchFamily="34" charset="0"/>
                <a:ea typeface="Verdana" panose="020B0604030504040204" pitchFamily="34" charset="0"/>
                <a:cs typeface="Arial" panose="020B0604020202020204" pitchFamily="34" charset="0"/>
              </a:rPr>
              <a:t>STRUKTUR OG OPGAVEFORDELING</a:t>
            </a:r>
          </a:p>
          <a:p>
            <a:pPr algn="ctr"/>
            <a:r>
              <a:rPr lang="da-DK" sz="1200" dirty="0">
                <a:solidFill>
                  <a:schemeClr val="bg1"/>
                </a:solidFill>
                <a:latin typeface="Arial" panose="020B0604020202020204" pitchFamily="34" charset="0"/>
                <a:ea typeface="Verdana" panose="020B0604030504040204" pitchFamily="34" charset="0"/>
                <a:cs typeface="Arial" panose="020B0604020202020204" pitchFamily="34" charset="0"/>
              </a:rPr>
              <a:t>kapitel 4 side 30</a:t>
            </a:r>
          </a:p>
        </p:txBody>
      </p:sp>
    </p:spTree>
    <p:extLst>
      <p:ext uri="{BB962C8B-B14F-4D97-AF65-F5344CB8AC3E}">
        <p14:creationId xmlns:p14="http://schemas.microsoft.com/office/powerpoint/2010/main" val="15974871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50B081EC-8E25-4A4C-1A81-AF980B4569C3}"/>
              </a:ext>
            </a:extLst>
          </p:cNvPr>
          <p:cNvSpPr>
            <a:spLocks noGrp="1"/>
          </p:cNvSpPr>
          <p:nvPr>
            <p:ph type="body" sz="quarter" idx="10"/>
          </p:nvPr>
        </p:nvSpPr>
        <p:spPr/>
        <p:txBody>
          <a:bodyPr/>
          <a:lstStyle/>
          <a:p>
            <a:r>
              <a:rPr lang="da-DK" dirty="0"/>
              <a:t>Aabenraa Kommunes holdning</a:t>
            </a:r>
          </a:p>
        </p:txBody>
      </p:sp>
      <p:pic>
        <p:nvPicPr>
          <p:cNvPr id="9" name="Billede 8">
            <a:extLst>
              <a:ext uri="{FF2B5EF4-FFF2-40B4-BE49-F238E27FC236}">
                <a16:creationId xmlns:a16="http://schemas.microsoft.com/office/drawing/2014/main" id="{1EC81E6C-7E5A-AA8F-B57D-341C21CD84A8}"/>
              </a:ext>
            </a:extLst>
          </p:cNvPr>
          <p:cNvPicPr>
            <a:picLocks noChangeAspect="1"/>
          </p:cNvPicPr>
          <p:nvPr/>
        </p:nvPicPr>
        <p:blipFill>
          <a:blip r:embed="rId3"/>
          <a:stretch>
            <a:fillRect/>
          </a:stretch>
        </p:blipFill>
        <p:spPr>
          <a:xfrm>
            <a:off x="0" y="1289785"/>
            <a:ext cx="5996025" cy="5568214"/>
          </a:xfrm>
          <a:prstGeom prst="rect">
            <a:avLst/>
          </a:prstGeom>
        </p:spPr>
      </p:pic>
      <p:pic>
        <p:nvPicPr>
          <p:cNvPr id="11" name="Billede 10">
            <a:extLst>
              <a:ext uri="{FF2B5EF4-FFF2-40B4-BE49-F238E27FC236}">
                <a16:creationId xmlns:a16="http://schemas.microsoft.com/office/drawing/2014/main" id="{6D4EF9B2-3F9B-F355-3A5A-458F9D6CF379}"/>
              </a:ext>
            </a:extLst>
          </p:cNvPr>
          <p:cNvPicPr>
            <a:picLocks noChangeAspect="1"/>
          </p:cNvPicPr>
          <p:nvPr/>
        </p:nvPicPr>
        <p:blipFill>
          <a:blip r:embed="rId4"/>
          <a:stretch>
            <a:fillRect/>
          </a:stretch>
        </p:blipFill>
        <p:spPr>
          <a:xfrm>
            <a:off x="5120854" y="2744969"/>
            <a:ext cx="3353268" cy="2657846"/>
          </a:xfrm>
          <a:prstGeom prst="rect">
            <a:avLst/>
          </a:prstGeom>
        </p:spPr>
      </p:pic>
      <p:pic>
        <p:nvPicPr>
          <p:cNvPr id="13" name="Billede 12">
            <a:extLst>
              <a:ext uri="{FF2B5EF4-FFF2-40B4-BE49-F238E27FC236}">
                <a16:creationId xmlns:a16="http://schemas.microsoft.com/office/drawing/2014/main" id="{FD78AB7B-F035-2D4D-1381-86C4DCC0D2A3}"/>
              </a:ext>
            </a:extLst>
          </p:cNvPr>
          <p:cNvPicPr>
            <a:picLocks noChangeAspect="1"/>
          </p:cNvPicPr>
          <p:nvPr/>
        </p:nvPicPr>
        <p:blipFill>
          <a:blip r:embed="rId5"/>
          <a:stretch>
            <a:fillRect/>
          </a:stretch>
        </p:blipFill>
        <p:spPr>
          <a:xfrm rot="436648">
            <a:off x="7876638" y="1259500"/>
            <a:ext cx="966367" cy="1228069"/>
          </a:xfrm>
          <a:prstGeom prst="rect">
            <a:avLst/>
          </a:prstGeom>
        </p:spPr>
      </p:pic>
    </p:spTree>
    <p:extLst>
      <p:ext uri="{BB962C8B-B14F-4D97-AF65-F5344CB8AC3E}">
        <p14:creationId xmlns:p14="http://schemas.microsoft.com/office/powerpoint/2010/main" val="12060162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3F92E94B-DFD5-5C7D-48FD-5C07E22BD593}"/>
              </a:ext>
            </a:extLst>
          </p:cNvPr>
          <p:cNvSpPr>
            <a:spLocks noGrp="1"/>
          </p:cNvSpPr>
          <p:nvPr>
            <p:ph type="body" sz="quarter" idx="10"/>
          </p:nvPr>
        </p:nvSpPr>
        <p:spPr/>
        <p:txBody>
          <a:bodyPr>
            <a:normAutofit/>
          </a:bodyPr>
          <a:lstStyle/>
          <a:p>
            <a:r>
              <a:rPr lang="da-DK" sz="2400" dirty="0">
                <a:latin typeface="Arial" panose="020B0604020202020204" pitchFamily="34" charset="0"/>
                <a:cs typeface="Arial" panose="020B0604020202020204" pitchFamily="34" charset="0"/>
              </a:rPr>
              <a:t>To organisationer i en</a:t>
            </a:r>
          </a:p>
          <a:p>
            <a:r>
              <a:rPr lang="da-DK" sz="1200" dirty="0">
                <a:latin typeface="Arial" panose="020B0604020202020204" pitchFamily="34" charset="0"/>
                <a:cs typeface="Arial" panose="020B0604020202020204" pitchFamily="34" charset="0"/>
              </a:rPr>
              <a:t>- MED-organisationen og arbejdsmiljøorganisationen</a:t>
            </a:r>
          </a:p>
        </p:txBody>
      </p:sp>
      <p:pic>
        <p:nvPicPr>
          <p:cNvPr id="5" name="Billede 4">
            <a:extLst>
              <a:ext uri="{FF2B5EF4-FFF2-40B4-BE49-F238E27FC236}">
                <a16:creationId xmlns:a16="http://schemas.microsoft.com/office/drawing/2014/main" id="{F2517FB6-BC40-8727-DF16-7522F5AEEA2B}"/>
              </a:ext>
            </a:extLst>
          </p:cNvPr>
          <p:cNvPicPr>
            <a:picLocks noChangeAspect="1"/>
          </p:cNvPicPr>
          <p:nvPr/>
        </p:nvPicPr>
        <p:blipFill>
          <a:blip r:embed="rId2"/>
          <a:stretch>
            <a:fillRect/>
          </a:stretch>
        </p:blipFill>
        <p:spPr>
          <a:xfrm>
            <a:off x="833437" y="1472046"/>
            <a:ext cx="7477125" cy="3581400"/>
          </a:xfrm>
          <a:prstGeom prst="rect">
            <a:avLst/>
          </a:prstGeom>
        </p:spPr>
      </p:pic>
      <p:pic>
        <p:nvPicPr>
          <p:cNvPr id="6" name="Billede 5">
            <a:extLst>
              <a:ext uri="{FF2B5EF4-FFF2-40B4-BE49-F238E27FC236}">
                <a16:creationId xmlns:a16="http://schemas.microsoft.com/office/drawing/2014/main" id="{3478D21F-9DD0-1BB1-BB44-90F3A0EEF557}"/>
              </a:ext>
            </a:extLst>
          </p:cNvPr>
          <p:cNvPicPr>
            <a:picLocks noChangeAspect="1"/>
          </p:cNvPicPr>
          <p:nvPr/>
        </p:nvPicPr>
        <p:blipFill>
          <a:blip r:embed="rId3"/>
          <a:stretch>
            <a:fillRect/>
          </a:stretch>
        </p:blipFill>
        <p:spPr>
          <a:xfrm>
            <a:off x="2044273" y="2804108"/>
            <a:ext cx="5134472" cy="2249338"/>
          </a:xfrm>
          <a:prstGeom prst="rect">
            <a:avLst/>
          </a:prstGeom>
        </p:spPr>
      </p:pic>
      <p:pic>
        <p:nvPicPr>
          <p:cNvPr id="7" name="Billede 6">
            <a:extLst>
              <a:ext uri="{FF2B5EF4-FFF2-40B4-BE49-F238E27FC236}">
                <a16:creationId xmlns:a16="http://schemas.microsoft.com/office/drawing/2014/main" id="{E017393C-6222-B5A7-8688-83CD7F939CE9}"/>
              </a:ext>
            </a:extLst>
          </p:cNvPr>
          <p:cNvPicPr>
            <a:picLocks noChangeAspect="1"/>
          </p:cNvPicPr>
          <p:nvPr/>
        </p:nvPicPr>
        <p:blipFill>
          <a:blip r:embed="rId3"/>
          <a:stretch>
            <a:fillRect/>
          </a:stretch>
        </p:blipFill>
        <p:spPr>
          <a:xfrm>
            <a:off x="3235933" y="5180269"/>
            <a:ext cx="2998612" cy="1313648"/>
          </a:xfrm>
          <a:prstGeom prst="rect">
            <a:avLst/>
          </a:prstGeom>
        </p:spPr>
      </p:pic>
      <p:pic>
        <p:nvPicPr>
          <p:cNvPr id="8" name="Billede 7">
            <a:extLst>
              <a:ext uri="{FF2B5EF4-FFF2-40B4-BE49-F238E27FC236}">
                <a16:creationId xmlns:a16="http://schemas.microsoft.com/office/drawing/2014/main" id="{EF1BF14B-1764-1DAB-74B9-FFA00A97ACAE}"/>
              </a:ext>
            </a:extLst>
          </p:cNvPr>
          <p:cNvPicPr>
            <a:picLocks noChangeAspect="1"/>
          </p:cNvPicPr>
          <p:nvPr/>
        </p:nvPicPr>
        <p:blipFill>
          <a:blip r:embed="rId4"/>
          <a:stretch>
            <a:fillRect/>
          </a:stretch>
        </p:blipFill>
        <p:spPr>
          <a:xfrm>
            <a:off x="1719986" y="5305273"/>
            <a:ext cx="1359364" cy="955229"/>
          </a:xfrm>
          <a:prstGeom prst="rect">
            <a:avLst/>
          </a:prstGeom>
        </p:spPr>
      </p:pic>
      <p:pic>
        <p:nvPicPr>
          <p:cNvPr id="10" name="Billede 9">
            <a:extLst>
              <a:ext uri="{FF2B5EF4-FFF2-40B4-BE49-F238E27FC236}">
                <a16:creationId xmlns:a16="http://schemas.microsoft.com/office/drawing/2014/main" id="{9B4E5502-B819-0F69-3B28-62E48D191620}"/>
              </a:ext>
            </a:extLst>
          </p:cNvPr>
          <p:cNvPicPr>
            <a:picLocks noChangeAspect="1"/>
          </p:cNvPicPr>
          <p:nvPr/>
        </p:nvPicPr>
        <p:blipFill>
          <a:blip r:embed="rId5"/>
          <a:stretch>
            <a:fillRect/>
          </a:stretch>
        </p:blipFill>
        <p:spPr>
          <a:xfrm>
            <a:off x="1202452" y="2317843"/>
            <a:ext cx="1817367" cy="1054603"/>
          </a:xfrm>
          <a:prstGeom prst="rect">
            <a:avLst/>
          </a:prstGeom>
        </p:spPr>
      </p:pic>
      <p:sp>
        <p:nvSpPr>
          <p:cNvPr id="11" name="Tekstfelt 10">
            <a:extLst>
              <a:ext uri="{FF2B5EF4-FFF2-40B4-BE49-F238E27FC236}">
                <a16:creationId xmlns:a16="http://schemas.microsoft.com/office/drawing/2014/main" id="{1FB46DEE-A1D3-556F-4735-65E5A247CEA7}"/>
              </a:ext>
            </a:extLst>
          </p:cNvPr>
          <p:cNvSpPr txBox="1"/>
          <p:nvPr/>
        </p:nvSpPr>
        <p:spPr>
          <a:xfrm>
            <a:off x="1284694" y="2308863"/>
            <a:ext cx="1005085" cy="369332"/>
          </a:xfrm>
          <a:prstGeom prst="rect">
            <a:avLst/>
          </a:prstGeom>
          <a:noFill/>
        </p:spPr>
        <p:txBody>
          <a:bodyPr wrap="square" rtlCol="0">
            <a:spAutoFit/>
          </a:bodyPr>
          <a:lstStyle/>
          <a:p>
            <a:r>
              <a:rPr lang="da-DK" dirty="0"/>
              <a:t>MED</a:t>
            </a:r>
          </a:p>
        </p:txBody>
      </p:sp>
      <p:sp>
        <p:nvSpPr>
          <p:cNvPr id="13" name="Tekstfelt 12">
            <a:extLst>
              <a:ext uri="{FF2B5EF4-FFF2-40B4-BE49-F238E27FC236}">
                <a16:creationId xmlns:a16="http://schemas.microsoft.com/office/drawing/2014/main" id="{3613FAFE-24D7-F45B-B382-C2E058DE0BE7}"/>
              </a:ext>
            </a:extLst>
          </p:cNvPr>
          <p:cNvSpPr txBox="1"/>
          <p:nvPr/>
        </p:nvSpPr>
        <p:spPr>
          <a:xfrm>
            <a:off x="2556251" y="5109032"/>
            <a:ext cx="1359364" cy="369332"/>
          </a:xfrm>
          <a:prstGeom prst="rect">
            <a:avLst/>
          </a:prstGeom>
          <a:noFill/>
        </p:spPr>
        <p:txBody>
          <a:bodyPr wrap="square" rtlCol="0">
            <a:spAutoFit/>
          </a:bodyPr>
          <a:lstStyle/>
          <a:p>
            <a:r>
              <a:rPr lang="da-DK" dirty="0"/>
              <a:t>Arbejdsmiljø</a:t>
            </a:r>
          </a:p>
        </p:txBody>
      </p:sp>
      <p:sp>
        <p:nvSpPr>
          <p:cNvPr id="14" name="Tekstfelt 13">
            <a:extLst>
              <a:ext uri="{FF2B5EF4-FFF2-40B4-BE49-F238E27FC236}">
                <a16:creationId xmlns:a16="http://schemas.microsoft.com/office/drawing/2014/main" id="{F80AABDC-CE2D-48F0-3F26-D73C8BE826E5}"/>
              </a:ext>
            </a:extLst>
          </p:cNvPr>
          <p:cNvSpPr txBox="1"/>
          <p:nvPr/>
        </p:nvSpPr>
        <p:spPr>
          <a:xfrm>
            <a:off x="6237026" y="2812079"/>
            <a:ext cx="1005085" cy="369332"/>
          </a:xfrm>
          <a:prstGeom prst="rect">
            <a:avLst/>
          </a:prstGeom>
          <a:noFill/>
        </p:spPr>
        <p:txBody>
          <a:bodyPr wrap="square" rtlCol="0">
            <a:spAutoFit/>
          </a:bodyPr>
          <a:lstStyle/>
          <a:p>
            <a:r>
              <a:rPr lang="da-DK" dirty="0"/>
              <a:t>Ca. 700</a:t>
            </a:r>
          </a:p>
        </p:txBody>
      </p:sp>
      <p:sp>
        <p:nvSpPr>
          <p:cNvPr id="15" name="Tekstfelt 14">
            <a:extLst>
              <a:ext uri="{FF2B5EF4-FFF2-40B4-BE49-F238E27FC236}">
                <a16:creationId xmlns:a16="http://schemas.microsoft.com/office/drawing/2014/main" id="{0DAA0FF2-2F03-4C2A-C3AB-3BA09E78A01A}"/>
              </a:ext>
            </a:extLst>
          </p:cNvPr>
          <p:cNvSpPr txBox="1"/>
          <p:nvPr/>
        </p:nvSpPr>
        <p:spPr>
          <a:xfrm>
            <a:off x="5834334" y="5120607"/>
            <a:ext cx="1005085" cy="369332"/>
          </a:xfrm>
          <a:prstGeom prst="rect">
            <a:avLst/>
          </a:prstGeom>
          <a:noFill/>
        </p:spPr>
        <p:txBody>
          <a:bodyPr wrap="square" rtlCol="0">
            <a:spAutoFit/>
          </a:bodyPr>
          <a:lstStyle/>
          <a:p>
            <a:r>
              <a:rPr lang="da-DK" dirty="0"/>
              <a:t>Ca. 230</a:t>
            </a:r>
          </a:p>
        </p:txBody>
      </p:sp>
    </p:spTree>
    <p:extLst>
      <p:ext uri="{BB962C8B-B14F-4D97-AF65-F5344CB8AC3E}">
        <p14:creationId xmlns:p14="http://schemas.microsoft.com/office/powerpoint/2010/main" val="113542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459C0-E575-1ECA-9F69-B821D11173EE}"/>
            </a:ext>
          </a:extLst>
        </p:cNvPr>
        <p:cNvGrpSpPr/>
        <p:nvPr/>
      </p:nvGrpSpPr>
      <p:grpSpPr>
        <a:xfrm>
          <a:off x="0" y="0"/>
          <a:ext cx="0" cy="0"/>
          <a:chOff x="0" y="0"/>
          <a:chExt cx="0" cy="0"/>
        </a:xfrm>
      </p:grpSpPr>
      <p:sp>
        <p:nvSpPr>
          <p:cNvPr id="10" name="Pladsholder til tekst 1">
            <a:extLst>
              <a:ext uri="{FF2B5EF4-FFF2-40B4-BE49-F238E27FC236}">
                <a16:creationId xmlns:a16="http://schemas.microsoft.com/office/drawing/2014/main" id="{F489EC1A-FC8A-B5EF-F8E2-4F0E8C807178}"/>
              </a:ext>
            </a:extLst>
          </p:cNvPr>
          <p:cNvSpPr>
            <a:spLocks noGrp="1"/>
          </p:cNvSpPr>
          <p:nvPr>
            <p:ph type="body" sz="quarter" idx="10"/>
          </p:nvPr>
        </p:nvSpPr>
        <p:spPr>
          <a:xfrm>
            <a:off x="1163140" y="1"/>
            <a:ext cx="5687615" cy="1289783"/>
          </a:xfrm>
        </p:spPr>
        <p:txBody>
          <a:bodyPr/>
          <a:lstStyle/>
          <a:p>
            <a:r>
              <a:rPr lang="da-DK" dirty="0"/>
              <a:t>MED- og arbejdsmiljøorganisationen</a:t>
            </a:r>
          </a:p>
        </p:txBody>
      </p:sp>
      <p:sp>
        <p:nvSpPr>
          <p:cNvPr id="11" name="Rektangel 10">
            <a:extLst>
              <a:ext uri="{FF2B5EF4-FFF2-40B4-BE49-F238E27FC236}">
                <a16:creationId xmlns:a16="http://schemas.microsoft.com/office/drawing/2014/main" id="{B1D3D7C6-D2C1-9607-F42A-CF8D6D147D91}"/>
              </a:ext>
            </a:extLst>
          </p:cNvPr>
          <p:cNvSpPr/>
          <p:nvPr/>
        </p:nvSpPr>
        <p:spPr>
          <a:xfrm>
            <a:off x="1095407" y="785998"/>
            <a:ext cx="8299206" cy="246221"/>
          </a:xfrm>
          <a:prstGeom prst="rect">
            <a:avLst/>
          </a:prstGeom>
        </p:spPr>
        <p:txBody>
          <a:bodyPr wrap="square">
            <a:spAutoFit/>
          </a:bodyPr>
          <a:lstStyle/>
          <a:p>
            <a:pPr>
              <a:spcBef>
                <a:spcPts val="300"/>
              </a:spcBef>
              <a:spcAft>
                <a:spcPts val="0"/>
              </a:spcAft>
            </a:pPr>
            <a:r>
              <a:rPr lang="da-DK" sz="1000" i="1" dirty="0" err="1">
                <a:solidFill>
                  <a:schemeClr val="bg1"/>
                </a:solidFill>
                <a:latin typeface="Verdana" panose="020B0604030504040204" pitchFamily="34" charset="0"/>
                <a:ea typeface="Verdana" panose="020B0604030504040204" pitchFamily="34" charset="0"/>
                <a:cs typeface="Verdana" panose="020B0604030504040204" pitchFamily="34" charset="0"/>
              </a:rPr>
              <a:t>Org</a:t>
            </a:r>
            <a:r>
              <a:rPr lang="da-DK" sz="1000" i="1" dirty="0">
                <a:solidFill>
                  <a:schemeClr val="bg1"/>
                </a:solidFill>
                <a:latin typeface="Verdana" panose="020B0604030504040204" pitchFamily="34" charset="0"/>
                <a:ea typeface="Verdana" panose="020B0604030504040204" pitchFamily="34" charset="0"/>
                <a:cs typeface="Verdana" panose="020B0604030504040204" pitchFamily="34" charset="0"/>
              </a:rPr>
              <a:t>. der giver medarbejderne mulighed for medindflydelse og medbestemmelse på egne arbejdsforhold</a:t>
            </a:r>
          </a:p>
        </p:txBody>
      </p:sp>
      <p:sp>
        <p:nvSpPr>
          <p:cNvPr id="12" name="Tekstfelt 11">
            <a:extLst>
              <a:ext uri="{FF2B5EF4-FFF2-40B4-BE49-F238E27FC236}">
                <a16:creationId xmlns:a16="http://schemas.microsoft.com/office/drawing/2014/main" id="{7F7AFCA9-D1D0-C6FD-7E5D-74EE2EABE332}"/>
              </a:ext>
            </a:extLst>
          </p:cNvPr>
          <p:cNvSpPr txBox="1"/>
          <p:nvPr/>
        </p:nvSpPr>
        <p:spPr>
          <a:xfrm>
            <a:off x="4247270" y="5860741"/>
            <a:ext cx="2227385" cy="400110"/>
          </a:xfrm>
          <a:prstGeom prst="rect">
            <a:avLst/>
          </a:prstGeom>
          <a:noFill/>
        </p:spPr>
        <p:txBody>
          <a:bodyPr wrap="square" rtlCol="0">
            <a:spAutoFit/>
          </a:bodyPr>
          <a:lstStyle/>
          <a:p>
            <a:r>
              <a:rPr lang="da-DK" sz="2000" dirty="0">
                <a:solidFill>
                  <a:schemeClr val="bg1"/>
                </a:solidFill>
              </a:rPr>
              <a:t>AMG</a:t>
            </a:r>
          </a:p>
        </p:txBody>
      </p:sp>
      <p:sp>
        <p:nvSpPr>
          <p:cNvPr id="13" name="Tekstfelt 12">
            <a:extLst>
              <a:ext uri="{FF2B5EF4-FFF2-40B4-BE49-F238E27FC236}">
                <a16:creationId xmlns:a16="http://schemas.microsoft.com/office/drawing/2014/main" id="{D927C1A2-C96A-2270-1F4D-FB4654154F21}"/>
              </a:ext>
            </a:extLst>
          </p:cNvPr>
          <p:cNvSpPr txBox="1"/>
          <p:nvPr/>
        </p:nvSpPr>
        <p:spPr>
          <a:xfrm>
            <a:off x="4006947" y="2261756"/>
            <a:ext cx="2227385" cy="246221"/>
          </a:xfrm>
          <a:prstGeom prst="rect">
            <a:avLst/>
          </a:prstGeom>
          <a:noFill/>
        </p:spPr>
        <p:txBody>
          <a:bodyPr wrap="square" rtlCol="0">
            <a:spAutoFit/>
          </a:bodyPr>
          <a:lstStyle/>
          <a:p>
            <a:r>
              <a:rPr lang="da-DK" sz="1000" dirty="0">
                <a:solidFill>
                  <a:schemeClr val="bg1"/>
                </a:solidFill>
              </a:rPr>
              <a:t>Hoved MED-udvalg</a:t>
            </a:r>
          </a:p>
        </p:txBody>
      </p:sp>
      <p:sp>
        <p:nvSpPr>
          <p:cNvPr id="14" name="Tekstfelt 13">
            <a:extLst>
              <a:ext uri="{FF2B5EF4-FFF2-40B4-BE49-F238E27FC236}">
                <a16:creationId xmlns:a16="http://schemas.microsoft.com/office/drawing/2014/main" id="{FAE3382E-A710-BABC-11D5-1379E0AE51DA}"/>
              </a:ext>
            </a:extLst>
          </p:cNvPr>
          <p:cNvSpPr txBox="1"/>
          <p:nvPr/>
        </p:nvSpPr>
        <p:spPr>
          <a:xfrm>
            <a:off x="4131318" y="3175000"/>
            <a:ext cx="1190960" cy="246221"/>
          </a:xfrm>
          <a:prstGeom prst="rect">
            <a:avLst/>
          </a:prstGeom>
          <a:noFill/>
        </p:spPr>
        <p:txBody>
          <a:bodyPr wrap="square" rtlCol="0">
            <a:spAutoFit/>
          </a:bodyPr>
          <a:lstStyle/>
          <a:p>
            <a:r>
              <a:rPr lang="da-DK" sz="1000" dirty="0">
                <a:solidFill>
                  <a:schemeClr val="bg1"/>
                </a:solidFill>
              </a:rPr>
              <a:t>Sektor MED-udvalg</a:t>
            </a:r>
          </a:p>
        </p:txBody>
      </p:sp>
      <p:sp>
        <p:nvSpPr>
          <p:cNvPr id="15" name="Tekstfelt 14">
            <a:extLst>
              <a:ext uri="{FF2B5EF4-FFF2-40B4-BE49-F238E27FC236}">
                <a16:creationId xmlns:a16="http://schemas.microsoft.com/office/drawing/2014/main" id="{73CAC5B3-3855-8B11-0F4B-7B81D7C2861E}"/>
              </a:ext>
            </a:extLst>
          </p:cNvPr>
          <p:cNvSpPr txBox="1"/>
          <p:nvPr/>
        </p:nvSpPr>
        <p:spPr>
          <a:xfrm>
            <a:off x="4006946" y="4222698"/>
            <a:ext cx="1432561" cy="246221"/>
          </a:xfrm>
          <a:prstGeom prst="rect">
            <a:avLst/>
          </a:prstGeom>
          <a:noFill/>
        </p:spPr>
        <p:txBody>
          <a:bodyPr wrap="square" rtlCol="0">
            <a:spAutoFit/>
          </a:bodyPr>
          <a:lstStyle/>
          <a:p>
            <a:r>
              <a:rPr lang="da-DK" sz="1000" dirty="0">
                <a:solidFill>
                  <a:schemeClr val="bg1"/>
                </a:solidFill>
              </a:rPr>
              <a:t>Område MED-udvalg</a:t>
            </a:r>
          </a:p>
        </p:txBody>
      </p:sp>
      <p:sp>
        <p:nvSpPr>
          <p:cNvPr id="16" name="Tekstfelt 15">
            <a:extLst>
              <a:ext uri="{FF2B5EF4-FFF2-40B4-BE49-F238E27FC236}">
                <a16:creationId xmlns:a16="http://schemas.microsoft.com/office/drawing/2014/main" id="{D50A1013-9A43-9E03-D190-83CA505D7223}"/>
              </a:ext>
            </a:extLst>
          </p:cNvPr>
          <p:cNvSpPr txBox="1"/>
          <p:nvPr/>
        </p:nvSpPr>
        <p:spPr>
          <a:xfrm>
            <a:off x="4054050" y="5147285"/>
            <a:ext cx="1190960" cy="246221"/>
          </a:xfrm>
          <a:prstGeom prst="rect">
            <a:avLst/>
          </a:prstGeom>
          <a:noFill/>
        </p:spPr>
        <p:txBody>
          <a:bodyPr wrap="square" rtlCol="0">
            <a:spAutoFit/>
          </a:bodyPr>
          <a:lstStyle/>
          <a:p>
            <a:r>
              <a:rPr lang="da-DK" sz="1000" dirty="0">
                <a:solidFill>
                  <a:schemeClr val="bg1"/>
                </a:solidFill>
              </a:rPr>
              <a:t>Lokal MED-udvalg</a:t>
            </a:r>
          </a:p>
        </p:txBody>
      </p:sp>
      <p:sp>
        <p:nvSpPr>
          <p:cNvPr id="17" name="Tekstfelt 16">
            <a:extLst>
              <a:ext uri="{FF2B5EF4-FFF2-40B4-BE49-F238E27FC236}">
                <a16:creationId xmlns:a16="http://schemas.microsoft.com/office/drawing/2014/main" id="{B9CC1339-F419-8D0C-537D-DB81F5C1CB22}"/>
              </a:ext>
            </a:extLst>
          </p:cNvPr>
          <p:cNvSpPr txBox="1"/>
          <p:nvPr/>
        </p:nvSpPr>
        <p:spPr>
          <a:xfrm>
            <a:off x="4054050" y="6174205"/>
            <a:ext cx="1345704" cy="246221"/>
          </a:xfrm>
          <a:prstGeom prst="rect">
            <a:avLst/>
          </a:prstGeom>
          <a:noFill/>
        </p:spPr>
        <p:txBody>
          <a:bodyPr wrap="square" rtlCol="0">
            <a:spAutoFit/>
          </a:bodyPr>
          <a:lstStyle/>
          <a:p>
            <a:r>
              <a:rPr lang="da-DK" sz="1000" dirty="0">
                <a:solidFill>
                  <a:schemeClr val="bg1"/>
                </a:solidFill>
              </a:rPr>
              <a:t>Arbejdsmiljøgruppe</a:t>
            </a:r>
          </a:p>
        </p:txBody>
      </p:sp>
      <p:sp>
        <p:nvSpPr>
          <p:cNvPr id="21" name="Rektangel 20">
            <a:extLst>
              <a:ext uri="{FF2B5EF4-FFF2-40B4-BE49-F238E27FC236}">
                <a16:creationId xmlns:a16="http://schemas.microsoft.com/office/drawing/2014/main" id="{D8C27696-9EC6-22A8-981C-948CBFD54070}"/>
              </a:ext>
            </a:extLst>
          </p:cNvPr>
          <p:cNvSpPr/>
          <p:nvPr/>
        </p:nvSpPr>
        <p:spPr>
          <a:xfrm>
            <a:off x="1327603" y="5844309"/>
            <a:ext cx="3073068" cy="461665"/>
          </a:xfrm>
          <a:prstGeom prst="rect">
            <a:avLst/>
          </a:prstGeom>
        </p:spPr>
        <p:txBody>
          <a:bodyPr wrap="square">
            <a:spAutoFit/>
          </a:bodyPr>
          <a:lstStyle/>
          <a:p>
            <a:pPr lvl="0">
              <a:spcBef>
                <a:spcPts val="300"/>
              </a:spcBef>
              <a:spcAft>
                <a:spcPts val="0"/>
              </a:spcAft>
            </a:pPr>
            <a:r>
              <a:rPr lang="da-DK" sz="1200" dirty="0">
                <a:solidFill>
                  <a:schemeClr val="bg1"/>
                </a:solidFill>
                <a:latin typeface="Arial" panose="020B0604020202020204" pitchFamily="34" charset="0"/>
                <a:ea typeface="Verdana" panose="020B0604030504040204" pitchFamily="34" charset="0"/>
                <a:cs typeface="Arial" panose="020B0604020202020204" pitchFamily="34" charset="0"/>
              </a:rPr>
              <a:t>Arbejdsleder og arbejdsmiljørepræsentant varetager de daglige opgaver</a:t>
            </a:r>
          </a:p>
        </p:txBody>
      </p:sp>
      <p:sp>
        <p:nvSpPr>
          <p:cNvPr id="34" name="Tekstfelt 33">
            <a:extLst>
              <a:ext uri="{FF2B5EF4-FFF2-40B4-BE49-F238E27FC236}">
                <a16:creationId xmlns:a16="http://schemas.microsoft.com/office/drawing/2014/main" id="{B30638CE-E255-CAC5-ECAE-B210EB8C5B48}"/>
              </a:ext>
            </a:extLst>
          </p:cNvPr>
          <p:cNvSpPr txBox="1"/>
          <p:nvPr/>
        </p:nvSpPr>
        <p:spPr>
          <a:xfrm>
            <a:off x="3581188" y="5966600"/>
            <a:ext cx="2227385" cy="400110"/>
          </a:xfrm>
          <a:prstGeom prst="rect">
            <a:avLst/>
          </a:prstGeom>
          <a:noFill/>
        </p:spPr>
        <p:txBody>
          <a:bodyPr wrap="square" rtlCol="0">
            <a:spAutoFit/>
          </a:bodyPr>
          <a:lstStyle/>
          <a:p>
            <a:r>
              <a:rPr lang="da-DK" sz="2000" dirty="0">
                <a:solidFill>
                  <a:schemeClr val="bg1"/>
                </a:solidFill>
              </a:rPr>
              <a:t>AMG</a:t>
            </a:r>
          </a:p>
        </p:txBody>
      </p:sp>
      <p:sp>
        <p:nvSpPr>
          <p:cNvPr id="35" name="Tekstfelt 34">
            <a:extLst>
              <a:ext uri="{FF2B5EF4-FFF2-40B4-BE49-F238E27FC236}">
                <a16:creationId xmlns:a16="http://schemas.microsoft.com/office/drawing/2014/main" id="{3F1FA44A-4201-8450-584D-6E98608B1E51}"/>
              </a:ext>
            </a:extLst>
          </p:cNvPr>
          <p:cNvSpPr txBox="1"/>
          <p:nvPr/>
        </p:nvSpPr>
        <p:spPr>
          <a:xfrm>
            <a:off x="3340865" y="2367615"/>
            <a:ext cx="2227385" cy="246221"/>
          </a:xfrm>
          <a:prstGeom prst="rect">
            <a:avLst/>
          </a:prstGeom>
          <a:noFill/>
        </p:spPr>
        <p:txBody>
          <a:bodyPr wrap="square" rtlCol="0">
            <a:spAutoFit/>
          </a:bodyPr>
          <a:lstStyle/>
          <a:p>
            <a:r>
              <a:rPr lang="da-DK" sz="1000" dirty="0">
                <a:solidFill>
                  <a:schemeClr val="bg1"/>
                </a:solidFill>
              </a:rPr>
              <a:t>Hoved MED-udvalg</a:t>
            </a:r>
          </a:p>
        </p:txBody>
      </p:sp>
      <p:sp>
        <p:nvSpPr>
          <p:cNvPr id="36" name="Tekstfelt 35">
            <a:extLst>
              <a:ext uri="{FF2B5EF4-FFF2-40B4-BE49-F238E27FC236}">
                <a16:creationId xmlns:a16="http://schemas.microsoft.com/office/drawing/2014/main" id="{92D8C76C-8E7D-76F9-95B8-AD75BC0A3D1F}"/>
              </a:ext>
            </a:extLst>
          </p:cNvPr>
          <p:cNvSpPr txBox="1"/>
          <p:nvPr/>
        </p:nvSpPr>
        <p:spPr>
          <a:xfrm>
            <a:off x="3465236" y="3280859"/>
            <a:ext cx="1190960" cy="246221"/>
          </a:xfrm>
          <a:prstGeom prst="rect">
            <a:avLst/>
          </a:prstGeom>
          <a:noFill/>
        </p:spPr>
        <p:txBody>
          <a:bodyPr wrap="square" rtlCol="0">
            <a:spAutoFit/>
          </a:bodyPr>
          <a:lstStyle/>
          <a:p>
            <a:r>
              <a:rPr lang="da-DK" sz="1000" dirty="0">
                <a:solidFill>
                  <a:schemeClr val="bg1"/>
                </a:solidFill>
              </a:rPr>
              <a:t>Sektor MED-udvalg</a:t>
            </a:r>
          </a:p>
        </p:txBody>
      </p:sp>
      <p:sp>
        <p:nvSpPr>
          <p:cNvPr id="37" name="Tekstfelt 36">
            <a:extLst>
              <a:ext uri="{FF2B5EF4-FFF2-40B4-BE49-F238E27FC236}">
                <a16:creationId xmlns:a16="http://schemas.microsoft.com/office/drawing/2014/main" id="{7732F8F1-F962-DDA5-2B6F-9F0BFDEA304F}"/>
              </a:ext>
            </a:extLst>
          </p:cNvPr>
          <p:cNvSpPr txBox="1"/>
          <p:nvPr/>
        </p:nvSpPr>
        <p:spPr>
          <a:xfrm>
            <a:off x="3340864" y="4328557"/>
            <a:ext cx="1432561" cy="246221"/>
          </a:xfrm>
          <a:prstGeom prst="rect">
            <a:avLst/>
          </a:prstGeom>
          <a:noFill/>
        </p:spPr>
        <p:txBody>
          <a:bodyPr wrap="square" rtlCol="0">
            <a:spAutoFit/>
          </a:bodyPr>
          <a:lstStyle/>
          <a:p>
            <a:r>
              <a:rPr lang="da-DK" sz="1000" dirty="0">
                <a:solidFill>
                  <a:schemeClr val="bg1"/>
                </a:solidFill>
              </a:rPr>
              <a:t>Område MED-udvalg</a:t>
            </a:r>
          </a:p>
        </p:txBody>
      </p:sp>
      <p:sp>
        <p:nvSpPr>
          <p:cNvPr id="38" name="Tekstfelt 37">
            <a:extLst>
              <a:ext uri="{FF2B5EF4-FFF2-40B4-BE49-F238E27FC236}">
                <a16:creationId xmlns:a16="http://schemas.microsoft.com/office/drawing/2014/main" id="{F456656C-1A4B-35D4-88D7-A68D5C089384}"/>
              </a:ext>
            </a:extLst>
          </p:cNvPr>
          <p:cNvSpPr txBox="1"/>
          <p:nvPr/>
        </p:nvSpPr>
        <p:spPr>
          <a:xfrm>
            <a:off x="2606925" y="5286990"/>
            <a:ext cx="3131433" cy="246221"/>
          </a:xfrm>
          <a:prstGeom prst="rect">
            <a:avLst/>
          </a:prstGeom>
          <a:noFill/>
        </p:spPr>
        <p:txBody>
          <a:bodyPr wrap="square" rtlCol="0">
            <a:spAutoFit/>
          </a:bodyPr>
          <a:lstStyle/>
          <a:p>
            <a:r>
              <a:rPr lang="da-DK" sz="1000" dirty="0">
                <a:solidFill>
                  <a:schemeClr val="bg1"/>
                </a:solidFill>
              </a:rPr>
              <a:t>Lokal MED-udvalg/personalemøde med MED-status</a:t>
            </a:r>
          </a:p>
        </p:txBody>
      </p:sp>
      <p:sp>
        <p:nvSpPr>
          <p:cNvPr id="39" name="Tekstfelt 38">
            <a:extLst>
              <a:ext uri="{FF2B5EF4-FFF2-40B4-BE49-F238E27FC236}">
                <a16:creationId xmlns:a16="http://schemas.microsoft.com/office/drawing/2014/main" id="{768102B3-2089-9FB4-B049-85274FFCDBE9}"/>
              </a:ext>
            </a:extLst>
          </p:cNvPr>
          <p:cNvSpPr txBox="1"/>
          <p:nvPr/>
        </p:nvSpPr>
        <p:spPr>
          <a:xfrm>
            <a:off x="3387968" y="6280064"/>
            <a:ext cx="1345704" cy="246221"/>
          </a:xfrm>
          <a:prstGeom prst="rect">
            <a:avLst/>
          </a:prstGeom>
          <a:noFill/>
        </p:spPr>
        <p:txBody>
          <a:bodyPr wrap="square" rtlCol="0">
            <a:spAutoFit/>
          </a:bodyPr>
          <a:lstStyle/>
          <a:p>
            <a:r>
              <a:rPr lang="da-DK" sz="1000" dirty="0">
                <a:solidFill>
                  <a:schemeClr val="bg1"/>
                </a:solidFill>
              </a:rPr>
              <a:t>Arbejdsmiljøgruppe</a:t>
            </a:r>
          </a:p>
        </p:txBody>
      </p:sp>
      <p:pic>
        <p:nvPicPr>
          <p:cNvPr id="3" name="Billede 2">
            <a:extLst>
              <a:ext uri="{FF2B5EF4-FFF2-40B4-BE49-F238E27FC236}">
                <a16:creationId xmlns:a16="http://schemas.microsoft.com/office/drawing/2014/main" id="{498D6611-63B4-7345-A08E-8AA6CD8D0C96}"/>
              </a:ext>
            </a:extLst>
          </p:cNvPr>
          <p:cNvPicPr>
            <a:picLocks noChangeAspect="1"/>
          </p:cNvPicPr>
          <p:nvPr/>
        </p:nvPicPr>
        <p:blipFill>
          <a:blip r:embed="rId3"/>
          <a:stretch>
            <a:fillRect/>
          </a:stretch>
        </p:blipFill>
        <p:spPr>
          <a:xfrm>
            <a:off x="1083376" y="1997739"/>
            <a:ext cx="6466892" cy="4368971"/>
          </a:xfrm>
          <a:prstGeom prst="rect">
            <a:avLst/>
          </a:prstGeom>
        </p:spPr>
      </p:pic>
      <p:sp>
        <p:nvSpPr>
          <p:cNvPr id="4" name="Rektangel 3">
            <a:extLst>
              <a:ext uri="{FF2B5EF4-FFF2-40B4-BE49-F238E27FC236}">
                <a16:creationId xmlns:a16="http://schemas.microsoft.com/office/drawing/2014/main" id="{9061E9EE-C692-4F4E-0953-58148B185EC3}"/>
              </a:ext>
            </a:extLst>
          </p:cNvPr>
          <p:cNvSpPr/>
          <p:nvPr/>
        </p:nvSpPr>
        <p:spPr>
          <a:xfrm>
            <a:off x="3449401" y="1402095"/>
            <a:ext cx="2784931" cy="623310"/>
          </a:xfrm>
          <a:prstGeom prst="rect">
            <a:avLst/>
          </a:prstGeom>
          <a:solidFill>
            <a:srgbClr val="F8F8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ekstfelt 4">
            <a:extLst>
              <a:ext uri="{FF2B5EF4-FFF2-40B4-BE49-F238E27FC236}">
                <a16:creationId xmlns:a16="http://schemas.microsoft.com/office/drawing/2014/main" id="{7E4B5E72-83A6-A155-5205-9B0117B98A12}"/>
              </a:ext>
            </a:extLst>
          </p:cNvPr>
          <p:cNvSpPr txBox="1"/>
          <p:nvPr/>
        </p:nvSpPr>
        <p:spPr>
          <a:xfrm>
            <a:off x="3449401" y="1481277"/>
            <a:ext cx="2960230" cy="461665"/>
          </a:xfrm>
          <a:prstGeom prst="rect">
            <a:avLst/>
          </a:prstGeom>
          <a:noFill/>
        </p:spPr>
        <p:txBody>
          <a:bodyPr wrap="square">
            <a:spAutoFit/>
          </a:bodyPr>
          <a:lstStyle/>
          <a:p>
            <a:pPr lvl="0">
              <a:spcBef>
                <a:spcPts val="1200"/>
              </a:spcBef>
              <a:spcAft>
                <a:spcPts val="0"/>
              </a:spcAft>
            </a:pPr>
            <a:r>
              <a:rPr lang="da-DK" sz="1200" dirty="0">
                <a:solidFill>
                  <a:srgbClr val="000000"/>
                </a:solidFill>
                <a:latin typeface="Arial" panose="020B0604020202020204" pitchFamily="34" charset="0"/>
                <a:ea typeface="Verdana" panose="020B0604030504040204" pitchFamily="34" charset="0"/>
                <a:cs typeface="Arial" panose="020B0604020202020204" pitchFamily="34" charset="0"/>
              </a:rPr>
              <a:t>MED-udvalgene varetager de overordnede/strategiske opgaver</a:t>
            </a:r>
            <a:endParaRPr lang="da-DK" sz="120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p:txBody>
      </p:sp>
      <p:pic>
        <p:nvPicPr>
          <p:cNvPr id="6" name="Billede 5">
            <a:extLst>
              <a:ext uri="{FF2B5EF4-FFF2-40B4-BE49-F238E27FC236}">
                <a16:creationId xmlns:a16="http://schemas.microsoft.com/office/drawing/2014/main" id="{62A5395C-5B47-9825-757E-D27EB4692511}"/>
              </a:ext>
            </a:extLst>
          </p:cNvPr>
          <p:cNvPicPr>
            <a:picLocks noChangeAspect="1"/>
          </p:cNvPicPr>
          <p:nvPr/>
        </p:nvPicPr>
        <p:blipFill>
          <a:blip r:embed="rId4"/>
          <a:stretch>
            <a:fillRect/>
          </a:stretch>
        </p:blipFill>
        <p:spPr>
          <a:xfrm>
            <a:off x="2571442" y="1402095"/>
            <a:ext cx="951085" cy="623310"/>
          </a:xfrm>
          <a:prstGeom prst="rect">
            <a:avLst/>
          </a:prstGeom>
        </p:spPr>
      </p:pic>
      <p:pic>
        <p:nvPicPr>
          <p:cNvPr id="7" name="Pladsholder til indhold 4" descr="Markér med flag med massiv udfyldning">
            <a:extLst>
              <a:ext uri="{FF2B5EF4-FFF2-40B4-BE49-F238E27FC236}">
                <a16:creationId xmlns:a16="http://schemas.microsoft.com/office/drawing/2014/main" id="{C6FFEB65-7891-1BA6-E90E-F1C9D79D077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440199" flipH="1">
            <a:off x="3539491" y="2025801"/>
            <a:ext cx="548165" cy="646331"/>
          </a:xfrm>
          <a:prstGeom prst="rect">
            <a:avLst/>
          </a:prstGeom>
        </p:spPr>
      </p:pic>
      <p:pic>
        <p:nvPicPr>
          <p:cNvPr id="8" name="Pladsholder til indhold 4" descr="Markér med flag med massiv udfyldning">
            <a:extLst>
              <a:ext uri="{FF2B5EF4-FFF2-40B4-BE49-F238E27FC236}">
                <a16:creationId xmlns:a16="http://schemas.microsoft.com/office/drawing/2014/main" id="{CBC66FED-5E66-1988-7161-4FDFF59EDB7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440199" flipH="1">
            <a:off x="3053368" y="2816925"/>
            <a:ext cx="548165" cy="646331"/>
          </a:xfrm>
          <a:prstGeom prst="rect">
            <a:avLst/>
          </a:prstGeom>
        </p:spPr>
      </p:pic>
      <p:pic>
        <p:nvPicPr>
          <p:cNvPr id="9" name="Pladsholder til indhold 4" descr="Markér med flag med massiv udfyldning">
            <a:extLst>
              <a:ext uri="{FF2B5EF4-FFF2-40B4-BE49-F238E27FC236}">
                <a16:creationId xmlns:a16="http://schemas.microsoft.com/office/drawing/2014/main" id="{27EE1B52-9102-3373-4BE1-5029606D10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440199" flipH="1">
            <a:off x="2336952" y="3706056"/>
            <a:ext cx="548165" cy="646331"/>
          </a:xfrm>
          <a:prstGeom prst="rect">
            <a:avLst/>
          </a:prstGeom>
        </p:spPr>
      </p:pic>
      <p:pic>
        <p:nvPicPr>
          <p:cNvPr id="40" name="Pladsholder til indhold 4" descr="Markér med flag med massiv udfyldning">
            <a:extLst>
              <a:ext uri="{FF2B5EF4-FFF2-40B4-BE49-F238E27FC236}">
                <a16:creationId xmlns:a16="http://schemas.microsoft.com/office/drawing/2014/main" id="{ED0609F6-368B-7125-48BA-3A6B8C490A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440199" flipH="1">
            <a:off x="1700628" y="4558136"/>
            <a:ext cx="548165" cy="646331"/>
          </a:xfrm>
          <a:prstGeom prst="rect">
            <a:avLst/>
          </a:prstGeom>
        </p:spPr>
      </p:pic>
      <p:pic>
        <p:nvPicPr>
          <p:cNvPr id="41" name="Pladsholder til indhold 4" descr="Markér med flag med massiv udfyldning">
            <a:extLst>
              <a:ext uri="{FF2B5EF4-FFF2-40B4-BE49-F238E27FC236}">
                <a16:creationId xmlns:a16="http://schemas.microsoft.com/office/drawing/2014/main" id="{5E03B1DD-182C-94C4-7C64-8ED41E17A2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440199" flipH="1">
            <a:off x="1044742" y="5386605"/>
            <a:ext cx="548165" cy="646331"/>
          </a:xfrm>
          <a:prstGeom prst="rect">
            <a:avLst/>
          </a:prstGeom>
        </p:spPr>
      </p:pic>
      <p:sp>
        <p:nvSpPr>
          <p:cNvPr id="42" name="Tekstfelt 41">
            <a:extLst>
              <a:ext uri="{FF2B5EF4-FFF2-40B4-BE49-F238E27FC236}">
                <a16:creationId xmlns:a16="http://schemas.microsoft.com/office/drawing/2014/main" id="{3EC1C150-8829-B1E4-0945-548D9EE32836}"/>
              </a:ext>
            </a:extLst>
          </p:cNvPr>
          <p:cNvSpPr txBox="1"/>
          <p:nvPr/>
        </p:nvSpPr>
        <p:spPr>
          <a:xfrm>
            <a:off x="3591533" y="2059504"/>
            <a:ext cx="237742" cy="276999"/>
          </a:xfrm>
          <a:prstGeom prst="rect">
            <a:avLst/>
          </a:prstGeom>
          <a:noFill/>
        </p:spPr>
        <p:txBody>
          <a:bodyPr wrap="square" rtlCol="0">
            <a:spAutoFit/>
          </a:bodyPr>
          <a:lstStyle/>
          <a:p>
            <a:r>
              <a:rPr lang="da-DK" sz="1200" b="1" dirty="0">
                <a:solidFill>
                  <a:schemeClr val="bg1"/>
                </a:solidFill>
              </a:rPr>
              <a:t>1</a:t>
            </a:r>
          </a:p>
        </p:txBody>
      </p:sp>
      <p:sp>
        <p:nvSpPr>
          <p:cNvPr id="43" name="Tekstfelt 42">
            <a:extLst>
              <a:ext uri="{FF2B5EF4-FFF2-40B4-BE49-F238E27FC236}">
                <a16:creationId xmlns:a16="http://schemas.microsoft.com/office/drawing/2014/main" id="{40BC030F-552C-8C02-0DA7-FEFFB7D76EE1}"/>
              </a:ext>
            </a:extLst>
          </p:cNvPr>
          <p:cNvSpPr txBox="1"/>
          <p:nvPr/>
        </p:nvSpPr>
        <p:spPr>
          <a:xfrm>
            <a:off x="2423057" y="3752222"/>
            <a:ext cx="390607" cy="276999"/>
          </a:xfrm>
          <a:prstGeom prst="rect">
            <a:avLst/>
          </a:prstGeom>
          <a:noFill/>
        </p:spPr>
        <p:txBody>
          <a:bodyPr wrap="square" rtlCol="0">
            <a:spAutoFit/>
          </a:bodyPr>
          <a:lstStyle/>
          <a:p>
            <a:r>
              <a:rPr lang="da-DK" sz="1200" b="1" dirty="0">
                <a:solidFill>
                  <a:schemeClr val="bg1"/>
                </a:solidFill>
              </a:rPr>
              <a:t>6</a:t>
            </a:r>
          </a:p>
        </p:txBody>
      </p:sp>
      <p:sp>
        <p:nvSpPr>
          <p:cNvPr id="44" name="Tekstfelt 43">
            <a:extLst>
              <a:ext uri="{FF2B5EF4-FFF2-40B4-BE49-F238E27FC236}">
                <a16:creationId xmlns:a16="http://schemas.microsoft.com/office/drawing/2014/main" id="{DE6857B0-6197-94AD-B35D-AC78140DACB6}"/>
              </a:ext>
            </a:extLst>
          </p:cNvPr>
          <p:cNvSpPr txBox="1"/>
          <p:nvPr/>
        </p:nvSpPr>
        <p:spPr>
          <a:xfrm>
            <a:off x="1736968" y="4597035"/>
            <a:ext cx="439278" cy="276999"/>
          </a:xfrm>
          <a:prstGeom prst="rect">
            <a:avLst/>
          </a:prstGeom>
          <a:noFill/>
        </p:spPr>
        <p:txBody>
          <a:bodyPr wrap="square" rtlCol="0">
            <a:spAutoFit/>
          </a:bodyPr>
          <a:lstStyle/>
          <a:p>
            <a:r>
              <a:rPr lang="da-DK" sz="1200" b="1" dirty="0">
                <a:solidFill>
                  <a:schemeClr val="bg1"/>
                </a:solidFill>
              </a:rPr>
              <a:t>83</a:t>
            </a:r>
          </a:p>
        </p:txBody>
      </p:sp>
      <p:sp>
        <p:nvSpPr>
          <p:cNvPr id="45" name="Tekstfelt 44">
            <a:extLst>
              <a:ext uri="{FF2B5EF4-FFF2-40B4-BE49-F238E27FC236}">
                <a16:creationId xmlns:a16="http://schemas.microsoft.com/office/drawing/2014/main" id="{400A4A22-BCB0-ABB5-DA69-00955678F640}"/>
              </a:ext>
            </a:extLst>
          </p:cNvPr>
          <p:cNvSpPr txBox="1"/>
          <p:nvPr/>
        </p:nvSpPr>
        <p:spPr>
          <a:xfrm>
            <a:off x="1023530" y="5433838"/>
            <a:ext cx="501556" cy="276999"/>
          </a:xfrm>
          <a:prstGeom prst="rect">
            <a:avLst/>
          </a:prstGeom>
          <a:noFill/>
        </p:spPr>
        <p:txBody>
          <a:bodyPr wrap="square" rtlCol="0">
            <a:spAutoFit/>
          </a:bodyPr>
          <a:lstStyle/>
          <a:p>
            <a:r>
              <a:rPr lang="da-DK" sz="1200" b="1" dirty="0">
                <a:solidFill>
                  <a:schemeClr val="bg1"/>
                </a:solidFill>
              </a:rPr>
              <a:t>130</a:t>
            </a:r>
          </a:p>
        </p:txBody>
      </p:sp>
      <p:sp>
        <p:nvSpPr>
          <p:cNvPr id="46" name="Tekstfelt 45">
            <a:extLst>
              <a:ext uri="{FF2B5EF4-FFF2-40B4-BE49-F238E27FC236}">
                <a16:creationId xmlns:a16="http://schemas.microsoft.com/office/drawing/2014/main" id="{FB5E1DA2-AB6E-D6B6-BC7A-924730197D74}"/>
              </a:ext>
            </a:extLst>
          </p:cNvPr>
          <p:cNvSpPr txBox="1"/>
          <p:nvPr/>
        </p:nvSpPr>
        <p:spPr>
          <a:xfrm>
            <a:off x="3121822" y="2863091"/>
            <a:ext cx="349613" cy="276999"/>
          </a:xfrm>
          <a:prstGeom prst="rect">
            <a:avLst/>
          </a:prstGeom>
          <a:noFill/>
        </p:spPr>
        <p:txBody>
          <a:bodyPr wrap="square" rtlCol="0">
            <a:spAutoFit/>
          </a:bodyPr>
          <a:lstStyle/>
          <a:p>
            <a:r>
              <a:rPr lang="da-DK" sz="1200" b="1" dirty="0">
                <a:solidFill>
                  <a:schemeClr val="bg1"/>
                </a:solidFill>
              </a:rPr>
              <a:t>3</a:t>
            </a:r>
          </a:p>
        </p:txBody>
      </p:sp>
      <p:sp>
        <p:nvSpPr>
          <p:cNvPr id="47" name="Rektangel 46">
            <a:extLst>
              <a:ext uri="{FF2B5EF4-FFF2-40B4-BE49-F238E27FC236}">
                <a16:creationId xmlns:a16="http://schemas.microsoft.com/office/drawing/2014/main" id="{4AEAE627-961C-F9D2-147C-CF35DD7E9C95}"/>
              </a:ext>
            </a:extLst>
          </p:cNvPr>
          <p:cNvSpPr/>
          <p:nvPr/>
        </p:nvSpPr>
        <p:spPr>
          <a:xfrm>
            <a:off x="6474655" y="3761033"/>
            <a:ext cx="2260271" cy="646331"/>
          </a:xfrm>
          <a:prstGeom prst="rect">
            <a:avLst/>
          </a:prstGeom>
        </p:spPr>
        <p:txBody>
          <a:bodyPr wrap="square">
            <a:spAutoFit/>
          </a:bodyPr>
          <a:lstStyle/>
          <a:p>
            <a:pPr>
              <a:spcBef>
                <a:spcPts val="300"/>
              </a:spcBef>
              <a:spcAft>
                <a:spcPts val="0"/>
              </a:spcAft>
            </a:pPr>
            <a:r>
              <a:rPr lang="da-DK" sz="1200" dirty="0">
                <a:solidFill>
                  <a:srgbClr val="000000"/>
                </a:solidFill>
                <a:latin typeface="Arial" panose="020B0604020202020204" pitchFamily="34" charset="0"/>
                <a:ea typeface="Verdana" panose="020B0604030504040204" pitchFamily="34" charset="0"/>
                <a:cs typeface="Arial" panose="020B0604020202020204" pitchFamily="34" charset="0"/>
              </a:rPr>
              <a:t>Afdelingschef og medarbejdere håndterer sager på afdelingsniveau</a:t>
            </a:r>
          </a:p>
        </p:txBody>
      </p:sp>
      <p:sp>
        <p:nvSpPr>
          <p:cNvPr id="48" name="Rektangel 47">
            <a:extLst>
              <a:ext uri="{FF2B5EF4-FFF2-40B4-BE49-F238E27FC236}">
                <a16:creationId xmlns:a16="http://schemas.microsoft.com/office/drawing/2014/main" id="{3266BFFD-A3DE-9A87-CE9F-A15BCF6A9248}"/>
              </a:ext>
            </a:extLst>
          </p:cNvPr>
          <p:cNvSpPr/>
          <p:nvPr/>
        </p:nvSpPr>
        <p:spPr>
          <a:xfrm>
            <a:off x="7221119" y="4677429"/>
            <a:ext cx="2404875" cy="646331"/>
          </a:xfrm>
          <a:prstGeom prst="rect">
            <a:avLst/>
          </a:prstGeom>
        </p:spPr>
        <p:txBody>
          <a:bodyPr wrap="square">
            <a:spAutoFit/>
          </a:bodyPr>
          <a:lstStyle/>
          <a:p>
            <a:pPr>
              <a:spcBef>
                <a:spcPts val="300"/>
              </a:spcBef>
              <a:spcAft>
                <a:spcPts val="0"/>
              </a:spcAft>
            </a:pPr>
            <a:r>
              <a:rPr lang="da-DK" sz="1200" dirty="0">
                <a:solidFill>
                  <a:srgbClr val="000000"/>
                </a:solidFill>
                <a:latin typeface="Arial" panose="020B0604020202020204" pitchFamily="34" charset="0"/>
                <a:ea typeface="Verdana" panose="020B0604030504040204" pitchFamily="34" charset="0"/>
                <a:cs typeface="Arial" panose="020B0604020202020204" pitchFamily="34" charset="0"/>
              </a:rPr>
              <a:t>Ledelsen og medarbejdere håndterer sager på arbejdspladsniveau</a:t>
            </a:r>
          </a:p>
        </p:txBody>
      </p:sp>
      <p:pic>
        <p:nvPicPr>
          <p:cNvPr id="49" name="Billede 48">
            <a:extLst>
              <a:ext uri="{FF2B5EF4-FFF2-40B4-BE49-F238E27FC236}">
                <a16:creationId xmlns:a16="http://schemas.microsoft.com/office/drawing/2014/main" id="{9DD64388-6DD1-580B-4CC7-00C0D075A133}"/>
              </a:ext>
            </a:extLst>
          </p:cNvPr>
          <p:cNvPicPr>
            <a:picLocks noChangeAspect="1"/>
          </p:cNvPicPr>
          <p:nvPr/>
        </p:nvPicPr>
        <p:blipFill>
          <a:blip r:embed="rId7"/>
          <a:stretch>
            <a:fillRect/>
          </a:stretch>
        </p:blipFill>
        <p:spPr>
          <a:xfrm>
            <a:off x="6710969" y="4813194"/>
            <a:ext cx="548165" cy="320858"/>
          </a:xfrm>
          <a:prstGeom prst="rect">
            <a:avLst/>
          </a:prstGeom>
        </p:spPr>
      </p:pic>
      <p:sp>
        <p:nvSpPr>
          <p:cNvPr id="50" name="Rektangel 49">
            <a:extLst>
              <a:ext uri="{FF2B5EF4-FFF2-40B4-BE49-F238E27FC236}">
                <a16:creationId xmlns:a16="http://schemas.microsoft.com/office/drawing/2014/main" id="{B0AACB39-44D9-63A9-EDCD-C8376E218D56}"/>
              </a:ext>
            </a:extLst>
          </p:cNvPr>
          <p:cNvSpPr/>
          <p:nvPr/>
        </p:nvSpPr>
        <p:spPr>
          <a:xfrm>
            <a:off x="5952757" y="2930790"/>
            <a:ext cx="2772832" cy="461665"/>
          </a:xfrm>
          <a:prstGeom prst="rect">
            <a:avLst/>
          </a:prstGeom>
        </p:spPr>
        <p:txBody>
          <a:bodyPr wrap="square">
            <a:spAutoFit/>
          </a:bodyPr>
          <a:lstStyle/>
          <a:p>
            <a:pPr>
              <a:spcBef>
                <a:spcPts val="300"/>
              </a:spcBef>
              <a:spcAft>
                <a:spcPts val="0"/>
              </a:spcAft>
            </a:pPr>
            <a:r>
              <a:rPr lang="da-DK" sz="1200" dirty="0">
                <a:solidFill>
                  <a:srgbClr val="000000"/>
                </a:solidFill>
                <a:latin typeface="Arial" panose="020B0604020202020204" pitchFamily="34" charset="0"/>
                <a:ea typeface="Verdana" panose="020B0604030504040204" pitchFamily="34" charset="0"/>
                <a:cs typeface="Arial" panose="020B0604020202020204" pitchFamily="34" charset="0"/>
              </a:rPr>
              <a:t>Direktør og medarbejdere håndterer sager på forvaltningsniveau</a:t>
            </a:r>
          </a:p>
        </p:txBody>
      </p:sp>
      <p:pic>
        <p:nvPicPr>
          <p:cNvPr id="51" name="Billede 50">
            <a:extLst>
              <a:ext uri="{FF2B5EF4-FFF2-40B4-BE49-F238E27FC236}">
                <a16:creationId xmlns:a16="http://schemas.microsoft.com/office/drawing/2014/main" id="{CF9486A1-38BD-3026-FB60-54436652AA31}"/>
              </a:ext>
            </a:extLst>
          </p:cNvPr>
          <p:cNvPicPr>
            <a:picLocks noChangeAspect="1"/>
          </p:cNvPicPr>
          <p:nvPr/>
        </p:nvPicPr>
        <p:blipFill>
          <a:blip r:embed="rId7"/>
          <a:stretch>
            <a:fillRect/>
          </a:stretch>
        </p:blipFill>
        <p:spPr>
          <a:xfrm>
            <a:off x="5404592" y="3091768"/>
            <a:ext cx="548165" cy="320858"/>
          </a:xfrm>
          <a:prstGeom prst="rect">
            <a:avLst/>
          </a:prstGeom>
        </p:spPr>
      </p:pic>
      <p:sp>
        <p:nvSpPr>
          <p:cNvPr id="52" name="Rektangel 51">
            <a:extLst>
              <a:ext uri="{FF2B5EF4-FFF2-40B4-BE49-F238E27FC236}">
                <a16:creationId xmlns:a16="http://schemas.microsoft.com/office/drawing/2014/main" id="{DF47FE01-0AA5-CAC5-E5A3-B0C72CB83F96}"/>
              </a:ext>
            </a:extLst>
          </p:cNvPr>
          <p:cNvSpPr/>
          <p:nvPr/>
        </p:nvSpPr>
        <p:spPr>
          <a:xfrm>
            <a:off x="5389760" y="2286276"/>
            <a:ext cx="2960229" cy="461665"/>
          </a:xfrm>
          <a:prstGeom prst="rect">
            <a:avLst/>
          </a:prstGeom>
        </p:spPr>
        <p:txBody>
          <a:bodyPr wrap="square">
            <a:spAutoFit/>
          </a:bodyPr>
          <a:lstStyle/>
          <a:p>
            <a:r>
              <a:rPr lang="da-DK" sz="1200" dirty="0">
                <a:solidFill>
                  <a:srgbClr val="000000"/>
                </a:solidFill>
                <a:latin typeface="Arial" panose="020B0604020202020204" pitchFamily="34" charset="0"/>
                <a:ea typeface="Verdana" panose="020B0604030504040204" pitchFamily="34" charset="0"/>
                <a:cs typeface="Arial" panose="020B0604020202020204" pitchFamily="34" charset="0"/>
              </a:rPr>
              <a:t>Direktionen og medarbejdere håndterer sager på organisationsniveau </a:t>
            </a:r>
            <a:endParaRPr lang="da-DK" sz="1200" dirty="0">
              <a:latin typeface="Arial" panose="020B0604020202020204" pitchFamily="34" charset="0"/>
              <a:ea typeface="Verdana" panose="020B0604030504040204" pitchFamily="34" charset="0"/>
              <a:cs typeface="Arial" panose="020B0604020202020204" pitchFamily="34" charset="0"/>
            </a:endParaRPr>
          </a:p>
        </p:txBody>
      </p:sp>
      <p:pic>
        <p:nvPicPr>
          <p:cNvPr id="53" name="Billede 52">
            <a:extLst>
              <a:ext uri="{FF2B5EF4-FFF2-40B4-BE49-F238E27FC236}">
                <a16:creationId xmlns:a16="http://schemas.microsoft.com/office/drawing/2014/main" id="{08493CB1-B2F7-200E-BEBA-7E5EAA95D4C6}"/>
              </a:ext>
            </a:extLst>
          </p:cNvPr>
          <p:cNvPicPr>
            <a:picLocks noChangeAspect="1"/>
          </p:cNvPicPr>
          <p:nvPr/>
        </p:nvPicPr>
        <p:blipFill>
          <a:blip r:embed="rId7"/>
          <a:stretch>
            <a:fillRect/>
          </a:stretch>
        </p:blipFill>
        <p:spPr>
          <a:xfrm>
            <a:off x="4841596" y="2398930"/>
            <a:ext cx="548165" cy="320858"/>
          </a:xfrm>
          <a:prstGeom prst="rect">
            <a:avLst/>
          </a:prstGeom>
        </p:spPr>
      </p:pic>
      <p:pic>
        <p:nvPicPr>
          <p:cNvPr id="64" name="Billede 63">
            <a:extLst>
              <a:ext uri="{FF2B5EF4-FFF2-40B4-BE49-F238E27FC236}">
                <a16:creationId xmlns:a16="http://schemas.microsoft.com/office/drawing/2014/main" id="{DEB5A4D4-2AAB-D4C7-25AC-E6C380B2BAFD}"/>
              </a:ext>
            </a:extLst>
          </p:cNvPr>
          <p:cNvPicPr>
            <a:picLocks noChangeAspect="1"/>
          </p:cNvPicPr>
          <p:nvPr/>
        </p:nvPicPr>
        <p:blipFill>
          <a:blip r:embed="rId8"/>
          <a:stretch>
            <a:fillRect/>
          </a:stretch>
        </p:blipFill>
        <p:spPr>
          <a:xfrm>
            <a:off x="7409302" y="5561542"/>
            <a:ext cx="266941" cy="269811"/>
          </a:xfrm>
          <a:prstGeom prst="rect">
            <a:avLst/>
          </a:prstGeom>
        </p:spPr>
      </p:pic>
      <p:pic>
        <p:nvPicPr>
          <p:cNvPr id="65" name="Billede 64">
            <a:extLst>
              <a:ext uri="{FF2B5EF4-FFF2-40B4-BE49-F238E27FC236}">
                <a16:creationId xmlns:a16="http://schemas.microsoft.com/office/drawing/2014/main" id="{2BBE6B96-8BC8-7669-BE56-FB0E8C4B0846}"/>
              </a:ext>
            </a:extLst>
          </p:cNvPr>
          <p:cNvPicPr>
            <a:picLocks noChangeAspect="1"/>
          </p:cNvPicPr>
          <p:nvPr/>
        </p:nvPicPr>
        <p:blipFill rotWithShape="1">
          <a:blip r:embed="rId9"/>
          <a:srcRect b="8509"/>
          <a:stretch/>
        </p:blipFill>
        <p:spPr>
          <a:xfrm>
            <a:off x="7649639" y="5561542"/>
            <a:ext cx="269668" cy="269812"/>
          </a:xfrm>
          <a:prstGeom prst="rect">
            <a:avLst/>
          </a:prstGeom>
        </p:spPr>
      </p:pic>
      <p:sp>
        <p:nvSpPr>
          <p:cNvPr id="66" name="Rektangel 65">
            <a:extLst>
              <a:ext uri="{FF2B5EF4-FFF2-40B4-BE49-F238E27FC236}">
                <a16:creationId xmlns:a16="http://schemas.microsoft.com/office/drawing/2014/main" id="{8BC962E4-399F-2EAC-5DB0-7FD02921C8A1}"/>
              </a:ext>
            </a:extLst>
          </p:cNvPr>
          <p:cNvSpPr/>
          <p:nvPr/>
        </p:nvSpPr>
        <p:spPr>
          <a:xfrm>
            <a:off x="7409302" y="5868964"/>
            <a:ext cx="1552975" cy="1015663"/>
          </a:xfrm>
          <a:prstGeom prst="rect">
            <a:avLst/>
          </a:prstGeom>
          <a:noFill/>
        </p:spPr>
        <p:txBody>
          <a:bodyPr wrap="square">
            <a:spAutoFit/>
          </a:bodyPr>
          <a:lstStyle/>
          <a:p>
            <a:pPr>
              <a:spcBef>
                <a:spcPts val="300"/>
              </a:spcBef>
              <a:spcAft>
                <a:spcPts val="0"/>
              </a:spcAft>
            </a:pPr>
            <a:r>
              <a:rPr lang="da-DK" sz="1200" dirty="0">
                <a:solidFill>
                  <a:srgbClr val="000000"/>
                </a:solidFill>
                <a:latin typeface="Arial" panose="020B0604020202020204" pitchFamily="34" charset="0"/>
                <a:ea typeface="Verdana" panose="020B0604030504040204" pitchFamily="34" charset="0"/>
                <a:cs typeface="Arial" panose="020B0604020202020204" pitchFamily="34" charset="0"/>
              </a:rPr>
              <a:t>AL og AMR håndterer daglige arbejdsmiljøopgaver på arbejdspladsniveau</a:t>
            </a:r>
          </a:p>
        </p:txBody>
      </p:sp>
      <p:sp>
        <p:nvSpPr>
          <p:cNvPr id="67" name="Ellipse 66">
            <a:extLst>
              <a:ext uri="{FF2B5EF4-FFF2-40B4-BE49-F238E27FC236}">
                <a16:creationId xmlns:a16="http://schemas.microsoft.com/office/drawing/2014/main" id="{BD25FE97-BAA7-A501-DF29-763AF2FB8260}"/>
              </a:ext>
            </a:extLst>
          </p:cNvPr>
          <p:cNvSpPr/>
          <p:nvPr/>
        </p:nvSpPr>
        <p:spPr>
          <a:xfrm>
            <a:off x="7277267" y="5712540"/>
            <a:ext cx="739988" cy="2376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73" name="Billede 72">
            <a:extLst>
              <a:ext uri="{FF2B5EF4-FFF2-40B4-BE49-F238E27FC236}">
                <a16:creationId xmlns:a16="http://schemas.microsoft.com/office/drawing/2014/main" id="{48705FE6-09B2-41B7-C5D3-8984F3D8746D}"/>
              </a:ext>
            </a:extLst>
          </p:cNvPr>
          <p:cNvPicPr>
            <a:picLocks noChangeAspect="1"/>
          </p:cNvPicPr>
          <p:nvPr/>
        </p:nvPicPr>
        <p:blipFill>
          <a:blip r:embed="rId7"/>
          <a:stretch>
            <a:fillRect/>
          </a:stretch>
        </p:blipFill>
        <p:spPr>
          <a:xfrm>
            <a:off x="5966960" y="3909895"/>
            <a:ext cx="548165" cy="320858"/>
          </a:xfrm>
          <a:prstGeom prst="rect">
            <a:avLst/>
          </a:prstGeom>
        </p:spPr>
      </p:pic>
    </p:spTree>
    <p:extLst>
      <p:ext uri="{BB962C8B-B14F-4D97-AF65-F5344CB8AC3E}">
        <p14:creationId xmlns:p14="http://schemas.microsoft.com/office/powerpoint/2010/main" val="67928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500" fill="hold"/>
                                        <p:tgtEl>
                                          <p:spTgt spid="52"/>
                                        </p:tgtEl>
                                        <p:attrNameLst>
                                          <p:attrName>ppt_x</p:attrName>
                                        </p:attrNameLst>
                                      </p:cBhvr>
                                      <p:tavLst>
                                        <p:tav tm="0">
                                          <p:val>
                                            <p:strVal val="#ppt_x"/>
                                          </p:val>
                                        </p:tav>
                                        <p:tav tm="100000">
                                          <p:val>
                                            <p:strVal val="#ppt_x"/>
                                          </p:val>
                                        </p:tav>
                                      </p:tavLst>
                                    </p:anim>
                                    <p:anim calcmode="lin" valueType="num">
                                      <p:cBhvr additive="base">
                                        <p:cTn id="12"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0"/>
                                        </p:tgtEl>
                                        <p:attrNameLst>
                                          <p:attrName>style.visibility</p:attrName>
                                        </p:attrNameLst>
                                      </p:cBhvr>
                                      <p:to>
                                        <p:strVal val="visible"/>
                                      </p:to>
                                    </p:set>
                                    <p:anim calcmode="lin" valueType="num">
                                      <p:cBhvr additive="base">
                                        <p:cTn id="25" dur="500" fill="hold"/>
                                        <p:tgtEl>
                                          <p:spTgt spid="50"/>
                                        </p:tgtEl>
                                        <p:attrNameLst>
                                          <p:attrName>ppt_x</p:attrName>
                                        </p:attrNameLst>
                                      </p:cBhvr>
                                      <p:tavLst>
                                        <p:tav tm="0">
                                          <p:val>
                                            <p:strVal val="#ppt_x"/>
                                          </p:val>
                                        </p:tav>
                                        <p:tav tm="100000">
                                          <p:val>
                                            <p:strVal val="#ppt_x"/>
                                          </p:val>
                                        </p:tav>
                                      </p:tavLst>
                                    </p:anim>
                                    <p:anim calcmode="lin" valueType="num">
                                      <p:cBhvr additive="base">
                                        <p:cTn id="26" dur="500" fill="hold"/>
                                        <p:tgtEl>
                                          <p:spTgt spid="5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1"/>
                                        </p:tgtEl>
                                        <p:attrNameLst>
                                          <p:attrName>style.visibility</p:attrName>
                                        </p:attrNameLst>
                                      </p:cBhvr>
                                      <p:to>
                                        <p:strVal val="visible"/>
                                      </p:to>
                                    </p:set>
                                    <p:anim calcmode="lin" valueType="num">
                                      <p:cBhvr additive="base">
                                        <p:cTn id="29" dur="500" fill="hold"/>
                                        <p:tgtEl>
                                          <p:spTgt spid="51"/>
                                        </p:tgtEl>
                                        <p:attrNameLst>
                                          <p:attrName>ppt_x</p:attrName>
                                        </p:attrNameLst>
                                      </p:cBhvr>
                                      <p:tavLst>
                                        <p:tav tm="0">
                                          <p:val>
                                            <p:strVal val="#ppt_x"/>
                                          </p:val>
                                        </p:tav>
                                        <p:tav tm="100000">
                                          <p:val>
                                            <p:strVal val="#ppt_x"/>
                                          </p:val>
                                        </p:tav>
                                      </p:tavLst>
                                    </p:anim>
                                    <p:anim calcmode="lin" valueType="num">
                                      <p:cBhvr additive="base">
                                        <p:cTn id="30"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500"/>
                                        <p:tgtEl>
                                          <p:spTgt spid="46"/>
                                        </p:tgtEl>
                                      </p:cBhvr>
                                    </p:animEffect>
                                  </p:childTnLst>
                                </p:cTn>
                              </p:par>
                              <p:par>
                                <p:cTn id="36" presetID="10"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3"/>
                                        </p:tgtEl>
                                        <p:attrNameLst>
                                          <p:attrName>style.visibility</p:attrName>
                                        </p:attrNameLst>
                                      </p:cBhvr>
                                      <p:to>
                                        <p:strVal val="visible"/>
                                      </p:to>
                                    </p:set>
                                    <p:anim calcmode="lin" valueType="num">
                                      <p:cBhvr additive="base">
                                        <p:cTn id="43" dur="500" fill="hold"/>
                                        <p:tgtEl>
                                          <p:spTgt spid="73"/>
                                        </p:tgtEl>
                                        <p:attrNameLst>
                                          <p:attrName>ppt_x</p:attrName>
                                        </p:attrNameLst>
                                      </p:cBhvr>
                                      <p:tavLst>
                                        <p:tav tm="0">
                                          <p:val>
                                            <p:strVal val="#ppt_x"/>
                                          </p:val>
                                        </p:tav>
                                        <p:tav tm="100000">
                                          <p:val>
                                            <p:strVal val="#ppt_x"/>
                                          </p:val>
                                        </p:tav>
                                      </p:tavLst>
                                    </p:anim>
                                    <p:anim calcmode="lin" valueType="num">
                                      <p:cBhvr additive="base">
                                        <p:cTn id="44" dur="500" fill="hold"/>
                                        <p:tgtEl>
                                          <p:spTgt spid="7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anim calcmode="lin" valueType="num">
                                      <p:cBhvr additive="base">
                                        <p:cTn id="47" dur="500" fill="hold"/>
                                        <p:tgtEl>
                                          <p:spTgt spid="47"/>
                                        </p:tgtEl>
                                        <p:attrNameLst>
                                          <p:attrName>ppt_x</p:attrName>
                                        </p:attrNameLst>
                                      </p:cBhvr>
                                      <p:tavLst>
                                        <p:tav tm="0">
                                          <p:val>
                                            <p:strVal val="#ppt_x"/>
                                          </p:val>
                                        </p:tav>
                                        <p:tav tm="100000">
                                          <p:val>
                                            <p:strVal val="#ppt_x"/>
                                          </p:val>
                                        </p:tav>
                                      </p:tavLst>
                                    </p:anim>
                                    <p:anim calcmode="lin" valueType="num">
                                      <p:cBhvr additive="base">
                                        <p:cTn id="4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500"/>
                                        <p:tgtEl>
                                          <p:spTgt spid="43"/>
                                        </p:tgtEl>
                                      </p:cBhvr>
                                    </p:animEffect>
                                  </p:childTnLst>
                                </p:cTn>
                              </p:par>
                              <p:par>
                                <p:cTn id="54" presetID="10" presetClass="entr" presetSubtype="0"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49"/>
                                        </p:tgtEl>
                                        <p:attrNameLst>
                                          <p:attrName>style.visibility</p:attrName>
                                        </p:attrNameLst>
                                      </p:cBhvr>
                                      <p:to>
                                        <p:strVal val="visible"/>
                                      </p:to>
                                    </p:set>
                                    <p:anim calcmode="lin" valueType="num">
                                      <p:cBhvr additive="base">
                                        <p:cTn id="61" dur="500" fill="hold"/>
                                        <p:tgtEl>
                                          <p:spTgt spid="49"/>
                                        </p:tgtEl>
                                        <p:attrNameLst>
                                          <p:attrName>ppt_x</p:attrName>
                                        </p:attrNameLst>
                                      </p:cBhvr>
                                      <p:tavLst>
                                        <p:tav tm="0">
                                          <p:val>
                                            <p:strVal val="#ppt_x"/>
                                          </p:val>
                                        </p:tav>
                                        <p:tav tm="100000">
                                          <p:val>
                                            <p:strVal val="#ppt_x"/>
                                          </p:val>
                                        </p:tav>
                                      </p:tavLst>
                                    </p:anim>
                                    <p:anim calcmode="lin" valueType="num">
                                      <p:cBhvr additive="base">
                                        <p:cTn id="62" dur="500" fill="hold"/>
                                        <p:tgtEl>
                                          <p:spTgt spid="49"/>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48"/>
                                        </p:tgtEl>
                                        <p:attrNameLst>
                                          <p:attrName>style.visibility</p:attrName>
                                        </p:attrNameLst>
                                      </p:cBhvr>
                                      <p:to>
                                        <p:strVal val="visible"/>
                                      </p:to>
                                    </p:set>
                                    <p:anim calcmode="lin" valueType="num">
                                      <p:cBhvr additive="base">
                                        <p:cTn id="65" dur="500" fill="hold"/>
                                        <p:tgtEl>
                                          <p:spTgt spid="48"/>
                                        </p:tgtEl>
                                        <p:attrNameLst>
                                          <p:attrName>ppt_x</p:attrName>
                                        </p:attrNameLst>
                                      </p:cBhvr>
                                      <p:tavLst>
                                        <p:tav tm="0">
                                          <p:val>
                                            <p:strVal val="#ppt_x"/>
                                          </p:val>
                                        </p:tav>
                                        <p:tav tm="100000">
                                          <p:val>
                                            <p:strVal val="#ppt_x"/>
                                          </p:val>
                                        </p:tav>
                                      </p:tavLst>
                                    </p:anim>
                                    <p:anim calcmode="lin" valueType="num">
                                      <p:cBhvr additive="base">
                                        <p:cTn id="66"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fade">
                                      <p:cBhvr>
                                        <p:cTn id="71" dur="500"/>
                                        <p:tgtEl>
                                          <p:spTgt spid="44"/>
                                        </p:tgtEl>
                                      </p:cBhvr>
                                    </p:animEffect>
                                  </p:childTnLst>
                                </p:cTn>
                              </p:par>
                              <p:par>
                                <p:cTn id="72" presetID="10" presetClass="entr" presetSubtype="0" fill="hold" nodeType="withEffect">
                                  <p:stCondLst>
                                    <p:cond delay="0"/>
                                  </p:stCondLst>
                                  <p:childTnLst>
                                    <p:set>
                                      <p:cBhvr>
                                        <p:cTn id="73" dur="1" fill="hold">
                                          <p:stCondLst>
                                            <p:cond delay="0"/>
                                          </p:stCondLst>
                                        </p:cTn>
                                        <p:tgtEl>
                                          <p:spTgt spid="40"/>
                                        </p:tgtEl>
                                        <p:attrNameLst>
                                          <p:attrName>style.visibility</p:attrName>
                                        </p:attrNameLst>
                                      </p:cBhvr>
                                      <p:to>
                                        <p:strVal val="visible"/>
                                      </p:to>
                                    </p:set>
                                    <p:animEffect transition="in" filter="fade">
                                      <p:cBhvr>
                                        <p:cTn id="74" dur="500"/>
                                        <p:tgtEl>
                                          <p:spTgt spid="40"/>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64"/>
                                        </p:tgtEl>
                                        <p:attrNameLst>
                                          <p:attrName>style.visibility</p:attrName>
                                        </p:attrNameLst>
                                      </p:cBhvr>
                                      <p:to>
                                        <p:strVal val="visible"/>
                                      </p:to>
                                    </p:set>
                                    <p:anim calcmode="lin" valueType="num">
                                      <p:cBhvr additive="base">
                                        <p:cTn id="79" dur="500" fill="hold"/>
                                        <p:tgtEl>
                                          <p:spTgt spid="64"/>
                                        </p:tgtEl>
                                        <p:attrNameLst>
                                          <p:attrName>ppt_x</p:attrName>
                                        </p:attrNameLst>
                                      </p:cBhvr>
                                      <p:tavLst>
                                        <p:tav tm="0">
                                          <p:val>
                                            <p:strVal val="#ppt_x"/>
                                          </p:val>
                                        </p:tav>
                                        <p:tav tm="100000">
                                          <p:val>
                                            <p:strVal val="#ppt_x"/>
                                          </p:val>
                                        </p:tav>
                                      </p:tavLst>
                                    </p:anim>
                                    <p:anim calcmode="lin" valueType="num">
                                      <p:cBhvr additive="base">
                                        <p:cTn id="80" dur="500" fill="hold"/>
                                        <p:tgtEl>
                                          <p:spTgt spid="64"/>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65"/>
                                        </p:tgtEl>
                                        <p:attrNameLst>
                                          <p:attrName>style.visibility</p:attrName>
                                        </p:attrNameLst>
                                      </p:cBhvr>
                                      <p:to>
                                        <p:strVal val="visible"/>
                                      </p:to>
                                    </p:set>
                                    <p:anim calcmode="lin" valueType="num">
                                      <p:cBhvr additive="base">
                                        <p:cTn id="83" dur="500" fill="hold"/>
                                        <p:tgtEl>
                                          <p:spTgt spid="65"/>
                                        </p:tgtEl>
                                        <p:attrNameLst>
                                          <p:attrName>ppt_x</p:attrName>
                                        </p:attrNameLst>
                                      </p:cBhvr>
                                      <p:tavLst>
                                        <p:tav tm="0">
                                          <p:val>
                                            <p:strVal val="#ppt_x"/>
                                          </p:val>
                                        </p:tav>
                                        <p:tav tm="100000">
                                          <p:val>
                                            <p:strVal val="#ppt_x"/>
                                          </p:val>
                                        </p:tav>
                                      </p:tavLst>
                                    </p:anim>
                                    <p:anim calcmode="lin" valueType="num">
                                      <p:cBhvr additive="base">
                                        <p:cTn id="84" dur="500" fill="hold"/>
                                        <p:tgtEl>
                                          <p:spTgt spid="65"/>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67"/>
                                        </p:tgtEl>
                                        <p:attrNameLst>
                                          <p:attrName>style.visibility</p:attrName>
                                        </p:attrNameLst>
                                      </p:cBhvr>
                                      <p:to>
                                        <p:strVal val="visible"/>
                                      </p:to>
                                    </p:set>
                                    <p:anim calcmode="lin" valueType="num">
                                      <p:cBhvr additive="base">
                                        <p:cTn id="87" dur="500" fill="hold"/>
                                        <p:tgtEl>
                                          <p:spTgt spid="67"/>
                                        </p:tgtEl>
                                        <p:attrNameLst>
                                          <p:attrName>ppt_x</p:attrName>
                                        </p:attrNameLst>
                                      </p:cBhvr>
                                      <p:tavLst>
                                        <p:tav tm="0">
                                          <p:val>
                                            <p:strVal val="#ppt_x"/>
                                          </p:val>
                                        </p:tav>
                                        <p:tav tm="100000">
                                          <p:val>
                                            <p:strVal val="#ppt_x"/>
                                          </p:val>
                                        </p:tav>
                                      </p:tavLst>
                                    </p:anim>
                                    <p:anim calcmode="lin" valueType="num">
                                      <p:cBhvr additive="base">
                                        <p:cTn id="88" dur="500" fill="hold"/>
                                        <p:tgtEl>
                                          <p:spTgt spid="67"/>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66"/>
                                        </p:tgtEl>
                                        <p:attrNameLst>
                                          <p:attrName>style.visibility</p:attrName>
                                        </p:attrNameLst>
                                      </p:cBhvr>
                                      <p:to>
                                        <p:strVal val="visible"/>
                                      </p:to>
                                    </p:set>
                                    <p:anim calcmode="lin" valueType="num">
                                      <p:cBhvr additive="base">
                                        <p:cTn id="91" dur="500" fill="hold"/>
                                        <p:tgtEl>
                                          <p:spTgt spid="66"/>
                                        </p:tgtEl>
                                        <p:attrNameLst>
                                          <p:attrName>ppt_x</p:attrName>
                                        </p:attrNameLst>
                                      </p:cBhvr>
                                      <p:tavLst>
                                        <p:tav tm="0">
                                          <p:val>
                                            <p:strVal val="#ppt_x"/>
                                          </p:val>
                                        </p:tav>
                                        <p:tav tm="100000">
                                          <p:val>
                                            <p:strVal val="#ppt_x"/>
                                          </p:val>
                                        </p:tav>
                                      </p:tavLst>
                                    </p:anim>
                                    <p:anim calcmode="lin" valueType="num">
                                      <p:cBhvr additive="base">
                                        <p:cTn id="92"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fade">
                                      <p:cBhvr>
                                        <p:cTn id="97" dur="500"/>
                                        <p:tgtEl>
                                          <p:spTgt spid="41"/>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45"/>
                                        </p:tgtEl>
                                        <p:attrNameLst>
                                          <p:attrName>style.visibility</p:attrName>
                                        </p:attrNameLst>
                                      </p:cBhvr>
                                      <p:to>
                                        <p:strVal val="visible"/>
                                      </p:to>
                                    </p:set>
                                    <p:animEffect transition="in" filter="fade">
                                      <p:cBhvr>
                                        <p:cTn id="10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P spid="46" grpId="0"/>
      <p:bldP spid="47" grpId="0"/>
      <p:bldP spid="48" grpId="0"/>
      <p:bldP spid="50" grpId="0"/>
      <p:bldP spid="52" grpId="0"/>
      <p:bldP spid="66" grpId="0"/>
      <p:bldP spid="6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BF1D08BA-BD24-7B47-218A-07BE0CA2C905}"/>
              </a:ext>
            </a:extLst>
          </p:cNvPr>
          <p:cNvSpPr>
            <a:spLocks noGrp="1"/>
          </p:cNvSpPr>
          <p:nvPr>
            <p:ph type="body" sz="quarter" idx="10"/>
          </p:nvPr>
        </p:nvSpPr>
        <p:spPr/>
        <p:txBody>
          <a:bodyPr>
            <a:normAutofit/>
          </a:bodyPr>
          <a:lstStyle/>
          <a:p>
            <a:r>
              <a:rPr lang="da-DK" sz="2400" dirty="0">
                <a:latin typeface="Arial" panose="020B0604020202020204" pitchFamily="34" charset="0"/>
                <a:cs typeface="Arial" panose="020B0604020202020204" pitchFamily="34" charset="0"/>
              </a:rPr>
              <a:t>Find medlemmerne </a:t>
            </a:r>
            <a:r>
              <a:rPr lang="da-DK" sz="1200" dirty="0">
                <a:latin typeface="Arial" panose="020B0604020202020204" pitchFamily="34" charset="0"/>
                <a:cs typeface="Arial" panose="020B0604020202020204" pitchFamily="34" charset="0"/>
              </a:rPr>
              <a:t>- i MED- og arbejdsmiljøorganisationen</a:t>
            </a:r>
          </a:p>
        </p:txBody>
      </p:sp>
      <p:sp>
        <p:nvSpPr>
          <p:cNvPr id="5" name="Tekstfelt 4">
            <a:extLst>
              <a:ext uri="{FF2B5EF4-FFF2-40B4-BE49-F238E27FC236}">
                <a16:creationId xmlns:a16="http://schemas.microsoft.com/office/drawing/2014/main" id="{DF87E98A-71C2-6D39-6A9A-016990D0157E}"/>
              </a:ext>
            </a:extLst>
          </p:cNvPr>
          <p:cNvSpPr txBox="1"/>
          <p:nvPr/>
        </p:nvSpPr>
        <p:spPr>
          <a:xfrm>
            <a:off x="7326922" y="6389095"/>
            <a:ext cx="2192216" cy="246221"/>
          </a:xfrm>
          <a:prstGeom prst="rect">
            <a:avLst/>
          </a:prstGeom>
          <a:noFill/>
        </p:spPr>
        <p:txBody>
          <a:bodyPr wrap="square">
            <a:spAutoFit/>
          </a:bodyPr>
          <a:lstStyle/>
          <a:p>
            <a:r>
              <a:rPr lang="da-DK" sz="1000" dirty="0">
                <a:latin typeface="Arial" panose="020B0604020202020204" pitchFamily="34" charset="0"/>
                <a:cs typeface="Arial" panose="020B0604020202020204" pitchFamily="34" charset="0"/>
                <a:hlinkClick r:id="rId3"/>
              </a:rPr>
              <a:t>Find dit MED-udvalg</a:t>
            </a:r>
            <a:endParaRPr lang="da-DK" sz="1000" dirty="0">
              <a:latin typeface="Arial" panose="020B0604020202020204" pitchFamily="34" charset="0"/>
              <a:cs typeface="Arial" panose="020B0604020202020204" pitchFamily="34" charset="0"/>
            </a:endParaRPr>
          </a:p>
        </p:txBody>
      </p:sp>
      <p:pic>
        <p:nvPicPr>
          <p:cNvPr id="7" name="Billede 6">
            <a:extLst>
              <a:ext uri="{FF2B5EF4-FFF2-40B4-BE49-F238E27FC236}">
                <a16:creationId xmlns:a16="http://schemas.microsoft.com/office/drawing/2014/main" id="{85895C1F-CE1D-DD1B-206F-EE587022FA94}"/>
              </a:ext>
            </a:extLst>
          </p:cNvPr>
          <p:cNvPicPr>
            <a:picLocks noChangeAspect="1"/>
          </p:cNvPicPr>
          <p:nvPr/>
        </p:nvPicPr>
        <p:blipFill>
          <a:blip r:embed="rId4"/>
          <a:stretch>
            <a:fillRect/>
          </a:stretch>
        </p:blipFill>
        <p:spPr>
          <a:xfrm>
            <a:off x="394106" y="3182846"/>
            <a:ext cx="4177894" cy="2051339"/>
          </a:xfrm>
          <a:prstGeom prst="rect">
            <a:avLst/>
          </a:prstGeom>
        </p:spPr>
      </p:pic>
      <p:pic>
        <p:nvPicPr>
          <p:cNvPr id="9" name="Billede 8">
            <a:extLst>
              <a:ext uri="{FF2B5EF4-FFF2-40B4-BE49-F238E27FC236}">
                <a16:creationId xmlns:a16="http://schemas.microsoft.com/office/drawing/2014/main" id="{7058738C-0F6F-12B0-F90F-652B35B46106}"/>
              </a:ext>
            </a:extLst>
          </p:cNvPr>
          <p:cNvPicPr>
            <a:picLocks noChangeAspect="1"/>
          </p:cNvPicPr>
          <p:nvPr/>
        </p:nvPicPr>
        <p:blipFill>
          <a:blip r:embed="rId5"/>
          <a:stretch>
            <a:fillRect/>
          </a:stretch>
        </p:blipFill>
        <p:spPr>
          <a:xfrm>
            <a:off x="4665478" y="3182846"/>
            <a:ext cx="4084416" cy="2051339"/>
          </a:xfrm>
          <a:prstGeom prst="rect">
            <a:avLst/>
          </a:prstGeom>
        </p:spPr>
      </p:pic>
      <p:pic>
        <p:nvPicPr>
          <p:cNvPr id="15" name="Billede 14">
            <a:extLst>
              <a:ext uri="{FF2B5EF4-FFF2-40B4-BE49-F238E27FC236}">
                <a16:creationId xmlns:a16="http://schemas.microsoft.com/office/drawing/2014/main" id="{FC3A9CD3-D6C5-0531-9DF9-107A5485D07D}"/>
              </a:ext>
            </a:extLst>
          </p:cNvPr>
          <p:cNvPicPr>
            <a:picLocks noChangeAspect="1"/>
          </p:cNvPicPr>
          <p:nvPr/>
        </p:nvPicPr>
        <p:blipFill>
          <a:blip r:embed="rId6"/>
          <a:stretch>
            <a:fillRect/>
          </a:stretch>
        </p:blipFill>
        <p:spPr>
          <a:xfrm>
            <a:off x="367625" y="1774791"/>
            <a:ext cx="8389513" cy="1019664"/>
          </a:xfrm>
          <a:prstGeom prst="rect">
            <a:avLst/>
          </a:prstGeom>
        </p:spPr>
      </p:pic>
    </p:spTree>
    <p:extLst>
      <p:ext uri="{BB962C8B-B14F-4D97-AF65-F5344CB8AC3E}">
        <p14:creationId xmlns:p14="http://schemas.microsoft.com/office/powerpoint/2010/main" val="126096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a:xfrm>
            <a:off x="1163140" y="1"/>
            <a:ext cx="5687615" cy="1289783"/>
          </a:xfrm>
        </p:spPr>
        <p:txBody>
          <a:bodyPr>
            <a:normAutofit/>
          </a:bodyPr>
          <a:lstStyle/>
          <a:p>
            <a:r>
              <a:rPr lang="da-DK" sz="2400" dirty="0">
                <a:latin typeface="Arial" panose="020B0604020202020204" pitchFamily="34" charset="0"/>
                <a:cs typeface="Arial" panose="020B0604020202020204" pitchFamily="34" charset="0"/>
              </a:rPr>
              <a:t>MED-udvalg</a:t>
            </a:r>
            <a:endParaRPr lang="da-DK" sz="1200" dirty="0">
              <a:latin typeface="Arial" panose="020B0604020202020204" pitchFamily="34" charset="0"/>
              <a:cs typeface="Arial" panose="020B0604020202020204" pitchFamily="34" charset="0"/>
            </a:endParaRPr>
          </a:p>
        </p:txBody>
      </p:sp>
      <p:sp>
        <p:nvSpPr>
          <p:cNvPr id="3" name="Dobbeltbølget fane 2"/>
          <p:cNvSpPr/>
          <p:nvPr/>
        </p:nvSpPr>
        <p:spPr bwMode="auto">
          <a:xfrm>
            <a:off x="6138174" y="1975925"/>
            <a:ext cx="2214246" cy="486054"/>
          </a:xfrm>
          <a:prstGeom prst="doubleWave">
            <a:avLst/>
          </a:prstGeom>
          <a:solidFill>
            <a:schemeClr val="accent3">
              <a:lumMod val="60000"/>
              <a:lumOff val="40000"/>
            </a:schemeClr>
          </a:solidFill>
          <a:ln w="9525" cap="flat" cmpd="sng" algn="ctr">
            <a:noFill/>
            <a:prstDash val="solid"/>
            <a:round/>
            <a:headEnd type="none" w="med" len="med"/>
            <a:tailEnd type="none" w="med" len="med"/>
          </a:ln>
          <a:effectLst/>
        </p:spPr>
        <p:txBody>
          <a:bodyPr vert="horz" wrap="none" lIns="67500" tIns="35100" rIns="67500" bIns="35100" numCol="1" rtlCol="0" anchor="ctr" anchorCtr="0" compatLnSpc="1">
            <a:prstTxWarp prst="textNoShape">
              <a:avLst/>
            </a:prstTxWarp>
          </a:bodyPr>
          <a:lstStyle/>
          <a:p>
            <a:pPr marL="601266" indent="-601266" algn="ctr" defTabSz="685800" fontAlgn="base">
              <a:spcBef>
                <a:spcPct val="20000"/>
              </a:spcBef>
              <a:spcAft>
                <a:spcPct val="0"/>
              </a:spcAft>
            </a:pPr>
            <a:endParaRPr lang="da-DK" sz="1050">
              <a:solidFill>
                <a:prstClr val="black"/>
              </a:solidFill>
              <a:latin typeface="Arial" pitchFamily="34" charset="0"/>
              <a:cs typeface="Arial" pitchFamily="34" charset="0"/>
            </a:endParaRPr>
          </a:p>
        </p:txBody>
      </p:sp>
      <p:sp>
        <p:nvSpPr>
          <p:cNvPr id="4" name="Pladsholder til indhold 2"/>
          <p:cNvSpPr txBox="1">
            <a:spLocks/>
          </p:cNvSpPr>
          <p:nvPr/>
        </p:nvSpPr>
        <p:spPr>
          <a:xfrm>
            <a:off x="1012812" y="6036038"/>
            <a:ext cx="7830870" cy="594066"/>
          </a:xfrm>
          <a:prstGeom prst="rect">
            <a:avLst/>
          </a:prstGeom>
        </p:spPr>
        <p:txBody>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da-DK" sz="1400" dirty="0">
                <a:latin typeface="Arial" panose="020B0604020202020204" pitchFamily="34" charset="0"/>
                <a:ea typeface="Verdana" panose="020B0604030504040204" pitchFamily="34" charset="0"/>
                <a:cs typeface="Arial" panose="020B0604020202020204" pitchFamily="34" charset="0"/>
              </a:rPr>
              <a:t>Den lokale MED-aftale beskriver at ledelsesrepræsentanter og medarbejderrepræsentanter skal mødes min. 4 gange om året og samarbejde om løsningen af kerneopgaven, og samtidig sikre det gode arbejdsmiljø.</a:t>
            </a:r>
          </a:p>
        </p:txBody>
      </p:sp>
      <p:pic>
        <p:nvPicPr>
          <p:cNvPr id="5" name="Billede 4"/>
          <p:cNvPicPr>
            <a:picLocks noChangeAspect="1"/>
          </p:cNvPicPr>
          <p:nvPr/>
        </p:nvPicPr>
        <p:blipFill>
          <a:blip r:embed="rId2"/>
          <a:stretch>
            <a:fillRect/>
          </a:stretch>
        </p:blipFill>
        <p:spPr>
          <a:xfrm>
            <a:off x="392362" y="2115285"/>
            <a:ext cx="1973657" cy="2256355"/>
          </a:xfrm>
          <a:prstGeom prst="rect">
            <a:avLst/>
          </a:prstGeom>
        </p:spPr>
      </p:pic>
      <p:sp>
        <p:nvSpPr>
          <p:cNvPr id="6" name="Højrepil 5"/>
          <p:cNvSpPr/>
          <p:nvPr/>
        </p:nvSpPr>
        <p:spPr bwMode="auto">
          <a:xfrm>
            <a:off x="2794506" y="2971585"/>
            <a:ext cx="756084" cy="432048"/>
          </a:xfrm>
          <a:prstGeom prst="rightArrow">
            <a:avLst/>
          </a:prstGeom>
          <a:solidFill>
            <a:srgbClr val="92D050"/>
          </a:solidFill>
          <a:ln w="9525" cap="flat" cmpd="sng" algn="ctr">
            <a:noFill/>
            <a:prstDash val="solid"/>
            <a:round/>
            <a:headEnd type="none" w="med" len="med"/>
            <a:tailEnd type="none" w="med" len="med"/>
          </a:ln>
          <a:effectLst/>
        </p:spPr>
        <p:txBody>
          <a:bodyPr vert="horz" wrap="none" lIns="67500" tIns="35100" rIns="67500" bIns="35100" numCol="1" rtlCol="0" anchor="ctr" anchorCtr="0" compatLnSpc="1">
            <a:prstTxWarp prst="textNoShape">
              <a:avLst/>
            </a:prstTxWarp>
          </a:bodyPr>
          <a:lstStyle/>
          <a:p>
            <a:pPr marL="601266" indent="-601266" algn="ctr" defTabSz="685800" fontAlgn="base">
              <a:spcBef>
                <a:spcPct val="20000"/>
              </a:spcBef>
              <a:spcAft>
                <a:spcPct val="0"/>
              </a:spcAft>
            </a:pPr>
            <a:endParaRPr lang="da-DK" sz="1050">
              <a:solidFill>
                <a:prstClr val="black"/>
              </a:solidFill>
              <a:latin typeface="Arial" pitchFamily="34" charset="0"/>
              <a:cs typeface="Arial" pitchFamily="34" charset="0"/>
            </a:endParaRPr>
          </a:p>
        </p:txBody>
      </p:sp>
      <p:sp>
        <p:nvSpPr>
          <p:cNvPr id="7" name="Tekstfelt 6"/>
          <p:cNvSpPr txBox="1"/>
          <p:nvPr/>
        </p:nvSpPr>
        <p:spPr>
          <a:xfrm>
            <a:off x="6084168" y="2093048"/>
            <a:ext cx="2376264" cy="253916"/>
          </a:xfrm>
          <a:prstGeom prst="rect">
            <a:avLst/>
          </a:prstGeom>
          <a:noFill/>
        </p:spPr>
        <p:txBody>
          <a:bodyPr wrap="square" rtlCol="0">
            <a:spAutoFit/>
          </a:bodyPr>
          <a:lstStyle/>
          <a:p>
            <a:pPr algn="ctr" defTabSz="685800" fontAlgn="base">
              <a:spcBef>
                <a:spcPct val="20000"/>
              </a:spcBef>
              <a:spcAft>
                <a:spcPct val="0"/>
              </a:spcAft>
            </a:pPr>
            <a:r>
              <a:rPr lang="da-DK" sz="1050" dirty="0">
                <a:solidFill>
                  <a:prstClr val="black"/>
                </a:solidFill>
                <a:latin typeface="Arial" panose="020B0604020202020204"/>
              </a:rPr>
              <a:t>Hvordan går det på arbejdspladsen?</a:t>
            </a:r>
          </a:p>
        </p:txBody>
      </p:sp>
      <p:pic>
        <p:nvPicPr>
          <p:cNvPr id="8" name="Billede 7"/>
          <p:cNvPicPr>
            <a:picLocks noChangeAspect="1"/>
          </p:cNvPicPr>
          <p:nvPr/>
        </p:nvPicPr>
        <p:blipFill>
          <a:blip r:embed="rId3"/>
          <a:stretch>
            <a:fillRect/>
          </a:stretch>
        </p:blipFill>
        <p:spPr>
          <a:xfrm>
            <a:off x="4056506" y="2537168"/>
            <a:ext cx="2808312" cy="1621587"/>
          </a:xfrm>
          <a:prstGeom prst="rect">
            <a:avLst/>
          </a:prstGeom>
        </p:spPr>
      </p:pic>
      <p:pic>
        <p:nvPicPr>
          <p:cNvPr id="9" name="Billede 8"/>
          <p:cNvPicPr>
            <a:picLocks noChangeAspect="1"/>
          </p:cNvPicPr>
          <p:nvPr/>
        </p:nvPicPr>
        <p:blipFill>
          <a:blip r:embed="rId4"/>
          <a:stretch>
            <a:fillRect/>
          </a:stretch>
        </p:blipFill>
        <p:spPr>
          <a:xfrm>
            <a:off x="4928247" y="1725354"/>
            <a:ext cx="1064829" cy="697854"/>
          </a:xfrm>
          <a:prstGeom prst="rect">
            <a:avLst/>
          </a:prstGeom>
        </p:spPr>
      </p:pic>
      <p:cxnSp>
        <p:nvCxnSpPr>
          <p:cNvPr id="10" name="Lige forbindelse 9"/>
          <p:cNvCxnSpPr>
            <a:endCxn id="7" idx="1"/>
          </p:cNvCxnSpPr>
          <p:nvPr/>
        </p:nvCxnSpPr>
        <p:spPr bwMode="auto">
          <a:xfrm flipH="1">
            <a:off x="6084168" y="2033762"/>
            <a:ext cx="54006" cy="17470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Lige forbindelse 10"/>
          <p:cNvCxnSpPr/>
          <p:nvPr/>
        </p:nvCxnSpPr>
        <p:spPr bwMode="auto">
          <a:xfrm>
            <a:off x="6084168" y="2217732"/>
            <a:ext cx="54006" cy="19620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2" name="Tekstfelt 11"/>
          <p:cNvSpPr txBox="1"/>
          <p:nvPr/>
        </p:nvSpPr>
        <p:spPr>
          <a:xfrm>
            <a:off x="4326536" y="2989547"/>
            <a:ext cx="2268252" cy="253916"/>
          </a:xfrm>
          <a:prstGeom prst="rect">
            <a:avLst/>
          </a:prstGeom>
          <a:noFill/>
        </p:spPr>
        <p:txBody>
          <a:bodyPr wrap="square" rtlCol="0">
            <a:spAutoFit/>
          </a:bodyPr>
          <a:lstStyle/>
          <a:p>
            <a:pPr algn="ctr" defTabSz="685800" fontAlgn="base">
              <a:spcBef>
                <a:spcPct val="20000"/>
              </a:spcBef>
              <a:spcAft>
                <a:spcPct val="0"/>
              </a:spcAft>
            </a:pPr>
            <a:r>
              <a:rPr lang="da-DK" sz="1050" dirty="0">
                <a:solidFill>
                  <a:prstClr val="white"/>
                </a:solidFill>
                <a:latin typeface="Arial" panose="020B0604020202020204"/>
              </a:rPr>
              <a:t>Udviklingsrum</a:t>
            </a:r>
          </a:p>
        </p:txBody>
      </p:sp>
      <p:cxnSp>
        <p:nvCxnSpPr>
          <p:cNvPr id="15" name="Lige forbindelse 14"/>
          <p:cNvCxnSpPr/>
          <p:nvPr/>
        </p:nvCxnSpPr>
        <p:spPr bwMode="auto">
          <a:xfrm>
            <a:off x="5544108" y="2240868"/>
            <a:ext cx="540060"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17" name="Billede 16">
            <a:extLst>
              <a:ext uri="{FF2B5EF4-FFF2-40B4-BE49-F238E27FC236}">
                <a16:creationId xmlns:a16="http://schemas.microsoft.com/office/drawing/2014/main" id="{B9CB93B9-5013-6EB0-F0CA-FA69DFE0153F}"/>
              </a:ext>
            </a:extLst>
          </p:cNvPr>
          <p:cNvPicPr>
            <a:picLocks noChangeAspect="1"/>
          </p:cNvPicPr>
          <p:nvPr/>
        </p:nvPicPr>
        <p:blipFill>
          <a:blip r:embed="rId5"/>
          <a:stretch>
            <a:fillRect/>
          </a:stretch>
        </p:blipFill>
        <p:spPr>
          <a:xfrm>
            <a:off x="2606609" y="3922189"/>
            <a:ext cx="1641006" cy="748709"/>
          </a:xfrm>
          <a:prstGeom prst="rect">
            <a:avLst/>
          </a:prstGeom>
        </p:spPr>
      </p:pic>
      <p:pic>
        <p:nvPicPr>
          <p:cNvPr id="18" name="Billede 17">
            <a:extLst>
              <a:ext uri="{FF2B5EF4-FFF2-40B4-BE49-F238E27FC236}">
                <a16:creationId xmlns:a16="http://schemas.microsoft.com/office/drawing/2014/main" id="{8D0E57DE-5AE4-0981-49E4-3EE67E438C73}"/>
              </a:ext>
            </a:extLst>
          </p:cNvPr>
          <p:cNvPicPr>
            <a:picLocks noChangeAspect="1"/>
          </p:cNvPicPr>
          <p:nvPr/>
        </p:nvPicPr>
        <p:blipFill>
          <a:blip r:embed="rId6"/>
          <a:stretch>
            <a:fillRect/>
          </a:stretch>
        </p:blipFill>
        <p:spPr>
          <a:xfrm>
            <a:off x="7332677" y="4193221"/>
            <a:ext cx="1538808" cy="1071905"/>
          </a:xfrm>
          <a:prstGeom prst="rect">
            <a:avLst/>
          </a:prstGeom>
        </p:spPr>
      </p:pic>
      <p:sp>
        <p:nvSpPr>
          <p:cNvPr id="19" name="Venstrepil 15">
            <a:extLst>
              <a:ext uri="{FF2B5EF4-FFF2-40B4-BE49-F238E27FC236}">
                <a16:creationId xmlns:a16="http://schemas.microsoft.com/office/drawing/2014/main" id="{C56322CD-4462-5A77-198F-384637512AED}"/>
              </a:ext>
            </a:extLst>
          </p:cNvPr>
          <p:cNvSpPr/>
          <p:nvPr/>
        </p:nvSpPr>
        <p:spPr>
          <a:xfrm>
            <a:off x="6973697" y="3739000"/>
            <a:ext cx="1903188" cy="60194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00" dirty="0">
              <a:latin typeface="Verdana" panose="020B0604030504040204" pitchFamily="34" charset="0"/>
              <a:ea typeface="Verdana" panose="020B0604030504040204" pitchFamily="34" charset="0"/>
            </a:endParaRPr>
          </a:p>
          <a:p>
            <a:pPr algn="ctr"/>
            <a:endParaRPr lang="da-DK" sz="1000" dirty="0">
              <a:latin typeface="Verdana" panose="020B0604030504040204" pitchFamily="34" charset="0"/>
              <a:ea typeface="Verdana" panose="020B0604030504040204" pitchFamily="34" charset="0"/>
            </a:endParaRPr>
          </a:p>
          <a:p>
            <a:pPr algn="ctr"/>
            <a:r>
              <a:rPr lang="da-DK" sz="1000" dirty="0">
                <a:latin typeface="Arial" panose="020B0604020202020204" pitchFamily="34" charset="0"/>
                <a:ea typeface="Verdana" panose="020B0604030504040204" pitchFamily="34" charset="0"/>
                <a:cs typeface="Arial" panose="020B0604020202020204" pitchFamily="34" charset="0"/>
              </a:rPr>
              <a:t>Viden om daglig virke</a:t>
            </a:r>
            <a:r>
              <a:rPr lang="da-DK" dirty="0"/>
              <a:t>	 </a:t>
            </a:r>
          </a:p>
        </p:txBody>
      </p:sp>
      <p:pic>
        <p:nvPicPr>
          <p:cNvPr id="23" name="Billede 22">
            <a:extLst>
              <a:ext uri="{FF2B5EF4-FFF2-40B4-BE49-F238E27FC236}">
                <a16:creationId xmlns:a16="http://schemas.microsoft.com/office/drawing/2014/main" id="{B9A85658-A769-5C5E-3DF4-F91006BA816D}"/>
              </a:ext>
            </a:extLst>
          </p:cNvPr>
          <p:cNvPicPr>
            <a:picLocks noChangeAspect="1"/>
          </p:cNvPicPr>
          <p:nvPr/>
        </p:nvPicPr>
        <p:blipFill>
          <a:blip r:embed="rId7"/>
          <a:stretch>
            <a:fillRect/>
          </a:stretch>
        </p:blipFill>
        <p:spPr>
          <a:xfrm>
            <a:off x="4036499" y="2346964"/>
            <a:ext cx="422232" cy="296704"/>
          </a:xfrm>
          <a:prstGeom prst="rect">
            <a:avLst/>
          </a:prstGeom>
        </p:spPr>
      </p:pic>
      <p:pic>
        <p:nvPicPr>
          <p:cNvPr id="24" name="Billede 23">
            <a:extLst>
              <a:ext uri="{FF2B5EF4-FFF2-40B4-BE49-F238E27FC236}">
                <a16:creationId xmlns:a16="http://schemas.microsoft.com/office/drawing/2014/main" id="{CFFE9E65-26F7-DBC9-8268-34D5C4D5D7AA}"/>
              </a:ext>
            </a:extLst>
          </p:cNvPr>
          <p:cNvPicPr>
            <a:picLocks noChangeAspect="1"/>
          </p:cNvPicPr>
          <p:nvPr/>
        </p:nvPicPr>
        <p:blipFill>
          <a:blip r:embed="rId7"/>
          <a:stretch>
            <a:fillRect/>
          </a:stretch>
        </p:blipFill>
        <p:spPr>
          <a:xfrm>
            <a:off x="3683185" y="2881182"/>
            <a:ext cx="422232" cy="296704"/>
          </a:xfrm>
          <a:prstGeom prst="rect">
            <a:avLst/>
          </a:prstGeom>
        </p:spPr>
      </p:pic>
      <p:pic>
        <p:nvPicPr>
          <p:cNvPr id="14" name="Billede 13">
            <a:hlinkClick r:id="rId8"/>
            <a:extLst>
              <a:ext uri="{FF2B5EF4-FFF2-40B4-BE49-F238E27FC236}">
                <a16:creationId xmlns:a16="http://schemas.microsoft.com/office/drawing/2014/main" id="{859C5D06-DF36-5E8B-2FD6-39A65EA0C8D3}"/>
              </a:ext>
            </a:extLst>
          </p:cNvPr>
          <p:cNvPicPr>
            <a:picLocks noChangeAspect="1"/>
          </p:cNvPicPr>
          <p:nvPr/>
        </p:nvPicPr>
        <p:blipFill>
          <a:blip r:embed="rId9"/>
          <a:stretch>
            <a:fillRect/>
          </a:stretch>
        </p:blipFill>
        <p:spPr>
          <a:xfrm>
            <a:off x="300318" y="5590351"/>
            <a:ext cx="712494" cy="993051"/>
          </a:xfrm>
          <a:prstGeom prst="rect">
            <a:avLst/>
          </a:prstGeom>
        </p:spPr>
      </p:pic>
    </p:spTree>
    <p:extLst>
      <p:ext uri="{BB962C8B-B14F-4D97-AF65-F5344CB8AC3E}">
        <p14:creationId xmlns:p14="http://schemas.microsoft.com/office/powerpoint/2010/main" val="701573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500" fill="hold"/>
                                        <p:tgtEl>
                                          <p:spTgt spid="3"/>
                                        </p:tgtEl>
                                        <p:attrNameLst>
                                          <p:attrName>ppt_x</p:attrName>
                                        </p:attrNameLst>
                                      </p:cBhvr>
                                      <p:tavLst>
                                        <p:tav tm="0">
                                          <p:val>
                                            <p:strVal val="#ppt_x"/>
                                          </p:val>
                                        </p:tav>
                                        <p:tav tm="100000">
                                          <p:val>
                                            <p:strVal val="#ppt_x"/>
                                          </p:val>
                                        </p:tav>
                                      </p:tavLst>
                                    </p:anim>
                                    <p:anim calcmode="lin" valueType="num">
                                      <p:cBhvr additive="base">
                                        <p:cTn id="39" dur="500" fill="hold"/>
                                        <p:tgtEl>
                                          <p:spTgt spid="3"/>
                                        </p:tgtEl>
                                        <p:attrNameLst>
                                          <p:attrName>ppt_y</p:attrName>
                                        </p:attrNameLst>
                                      </p:cBhvr>
                                      <p:tavLst>
                                        <p:tav tm="0">
                                          <p:val>
                                            <p:strVal val="1+#ppt_h/2"/>
                                          </p:val>
                                        </p:tav>
                                        <p:tav tm="100000">
                                          <p:val>
                                            <p:strVal val="#ppt_y"/>
                                          </p:val>
                                        </p:tav>
                                      </p:tavLst>
                                    </p:anim>
                                  </p:childTnLst>
                                </p:cTn>
                              </p:par>
                              <p:par>
                                <p:cTn id="40" presetID="10" presetClass="entr" presetSubtype="0"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ppt_x"/>
                                          </p:val>
                                        </p:tav>
                                        <p:tav tm="100000">
                                          <p:val>
                                            <p:strVal val="#ppt_x"/>
                                          </p:val>
                                        </p:tav>
                                      </p:tavLst>
                                    </p:anim>
                                    <p:anim calcmode="lin" valueType="num">
                                      <p:cBhvr additive="base">
                                        <p:cTn id="4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par>
                                <p:cTn id="54" presetID="10" presetClass="entr" presetSubtype="0" fill="hold"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500" fill="hold"/>
                                        <p:tgtEl>
                                          <p:spTgt spid="23"/>
                                        </p:tgtEl>
                                        <p:attrNameLst>
                                          <p:attrName>ppt_x</p:attrName>
                                        </p:attrNameLst>
                                      </p:cBhvr>
                                      <p:tavLst>
                                        <p:tav tm="0">
                                          <p:val>
                                            <p:strVal val="#ppt_x"/>
                                          </p:val>
                                        </p:tav>
                                        <p:tav tm="100000">
                                          <p:val>
                                            <p:strVal val="#ppt_x"/>
                                          </p:val>
                                        </p:tav>
                                      </p:tavLst>
                                    </p:anim>
                                    <p:anim calcmode="lin" valueType="num">
                                      <p:cBhvr additive="base">
                                        <p:cTn id="62" dur="500" fill="hold"/>
                                        <p:tgtEl>
                                          <p:spTgt spid="23"/>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additive="base">
                                        <p:cTn id="71" dur="500" fill="hold"/>
                                        <p:tgtEl>
                                          <p:spTgt spid="14"/>
                                        </p:tgtEl>
                                        <p:attrNameLst>
                                          <p:attrName>ppt_x</p:attrName>
                                        </p:attrNameLst>
                                      </p:cBhvr>
                                      <p:tavLst>
                                        <p:tav tm="0">
                                          <p:val>
                                            <p:strVal val="#ppt_x"/>
                                          </p:val>
                                        </p:tav>
                                        <p:tav tm="100000">
                                          <p:val>
                                            <p:strVal val="#ppt_x"/>
                                          </p:val>
                                        </p:tav>
                                      </p:tavLst>
                                    </p:anim>
                                    <p:anim calcmode="lin" valueType="num">
                                      <p:cBhvr additive="base">
                                        <p:cTn id="7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animBg="1"/>
      <p:bldP spid="7" grpId="0"/>
      <p:bldP spid="12" grpId="0"/>
      <p:bldP spid="1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a:xfrm>
            <a:off x="1163140" y="1"/>
            <a:ext cx="7498539" cy="1289783"/>
          </a:xfrm>
        </p:spPr>
        <p:txBody>
          <a:bodyPr/>
          <a:lstStyle/>
          <a:p>
            <a:r>
              <a:rPr lang="da-DK" dirty="0"/>
              <a:t>Løbende tilpasning</a:t>
            </a:r>
          </a:p>
        </p:txBody>
      </p:sp>
      <p:sp>
        <p:nvSpPr>
          <p:cNvPr id="5" name="Rektangel 4"/>
          <p:cNvSpPr/>
          <p:nvPr/>
        </p:nvSpPr>
        <p:spPr>
          <a:xfrm>
            <a:off x="1163140" y="1461766"/>
            <a:ext cx="7641772" cy="369332"/>
          </a:xfrm>
          <a:prstGeom prst="rect">
            <a:avLst/>
          </a:prstGeom>
        </p:spPr>
        <p:txBody>
          <a:bodyPr wrap="square">
            <a:spAutoFit/>
          </a:bodyPr>
          <a:lstStyle/>
          <a:p>
            <a:r>
              <a:rPr lang="da-DK" dirty="0">
                <a:latin typeface="Arial" panose="020B0604020202020204" pitchFamily="34" charset="0"/>
                <a:cs typeface="Arial" panose="020B0604020202020204" pitchFamily="34" charset="0"/>
              </a:rPr>
              <a:t>Omverdenen forandrer sig  =  kerneopgaven tilpasser sig</a:t>
            </a:r>
          </a:p>
        </p:txBody>
      </p:sp>
      <p:sp>
        <p:nvSpPr>
          <p:cNvPr id="3" name="Stjerne: 5 takker 2">
            <a:extLst>
              <a:ext uri="{FF2B5EF4-FFF2-40B4-BE49-F238E27FC236}">
                <a16:creationId xmlns:a16="http://schemas.microsoft.com/office/drawing/2014/main" id="{3EDAFA23-B680-E715-69D5-3360317928D6}"/>
              </a:ext>
            </a:extLst>
          </p:cNvPr>
          <p:cNvSpPr/>
          <p:nvPr/>
        </p:nvSpPr>
        <p:spPr>
          <a:xfrm>
            <a:off x="404037" y="2126512"/>
            <a:ext cx="1027814" cy="1027814"/>
          </a:xfrm>
          <a:prstGeom prst="star5">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da-DK"/>
          </a:p>
        </p:txBody>
      </p:sp>
      <p:sp>
        <p:nvSpPr>
          <p:cNvPr id="7" name="Tekstfelt 6">
            <a:extLst>
              <a:ext uri="{FF2B5EF4-FFF2-40B4-BE49-F238E27FC236}">
                <a16:creationId xmlns:a16="http://schemas.microsoft.com/office/drawing/2014/main" id="{F1886A50-89DE-9484-BB77-E1C527EDE77D}"/>
              </a:ext>
            </a:extLst>
          </p:cNvPr>
          <p:cNvSpPr txBox="1"/>
          <p:nvPr/>
        </p:nvSpPr>
        <p:spPr>
          <a:xfrm>
            <a:off x="78517" y="3094006"/>
            <a:ext cx="1700937" cy="369332"/>
          </a:xfrm>
          <a:prstGeom prst="rect">
            <a:avLst/>
          </a:prstGeom>
          <a:noFill/>
        </p:spPr>
        <p:txBody>
          <a:bodyPr wrap="square" rtlCol="0">
            <a:spAutoFit/>
          </a:bodyPr>
          <a:lstStyle/>
          <a:p>
            <a:r>
              <a:rPr lang="da-DK" dirty="0">
                <a:latin typeface="Arial" panose="020B0604020202020204" pitchFamily="34" charset="0"/>
                <a:cs typeface="Arial" panose="020B0604020202020204" pitchFamily="34" charset="0"/>
              </a:rPr>
              <a:t>Kerneopgaven</a:t>
            </a:r>
          </a:p>
        </p:txBody>
      </p:sp>
      <p:pic>
        <p:nvPicPr>
          <p:cNvPr id="4" name="Billede 3"/>
          <p:cNvPicPr>
            <a:picLocks noChangeAspect="1"/>
          </p:cNvPicPr>
          <p:nvPr/>
        </p:nvPicPr>
        <p:blipFill>
          <a:blip r:embed="rId2"/>
          <a:stretch>
            <a:fillRect/>
          </a:stretch>
        </p:blipFill>
        <p:spPr>
          <a:xfrm>
            <a:off x="2127057" y="1994430"/>
            <a:ext cx="4866596" cy="4238648"/>
          </a:xfrm>
          <a:prstGeom prst="rect">
            <a:avLst/>
          </a:prstGeom>
        </p:spPr>
      </p:pic>
      <p:sp>
        <p:nvSpPr>
          <p:cNvPr id="9" name="Ellipse 8">
            <a:extLst>
              <a:ext uri="{FF2B5EF4-FFF2-40B4-BE49-F238E27FC236}">
                <a16:creationId xmlns:a16="http://schemas.microsoft.com/office/drawing/2014/main" id="{98F5BE59-89D3-F000-C100-0CA8E21E2A94}"/>
              </a:ext>
            </a:extLst>
          </p:cNvPr>
          <p:cNvSpPr/>
          <p:nvPr/>
        </p:nvSpPr>
        <p:spPr>
          <a:xfrm>
            <a:off x="6907894" y="1838846"/>
            <a:ext cx="2019631" cy="1948070"/>
          </a:xfrm>
          <a:prstGeom prst="ellipse">
            <a:avLst/>
          </a:prstGeom>
          <a:solidFill>
            <a:srgbClr val="FFE4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Stjerne: 5 takker 5">
            <a:extLst>
              <a:ext uri="{FF2B5EF4-FFF2-40B4-BE49-F238E27FC236}">
                <a16:creationId xmlns:a16="http://schemas.microsoft.com/office/drawing/2014/main" id="{DC6D0794-3482-4DF6-7061-0E381CC8F7EC}"/>
              </a:ext>
            </a:extLst>
          </p:cNvPr>
          <p:cNvSpPr/>
          <p:nvPr/>
        </p:nvSpPr>
        <p:spPr>
          <a:xfrm>
            <a:off x="7403804" y="2171850"/>
            <a:ext cx="1027814" cy="1027814"/>
          </a:xfrm>
          <a:prstGeom prst="star5">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da-DK"/>
          </a:p>
        </p:txBody>
      </p:sp>
      <p:sp>
        <p:nvSpPr>
          <p:cNvPr id="8" name="Tekstfelt 7">
            <a:extLst>
              <a:ext uri="{FF2B5EF4-FFF2-40B4-BE49-F238E27FC236}">
                <a16:creationId xmlns:a16="http://schemas.microsoft.com/office/drawing/2014/main" id="{DCDEF283-DA95-B4C2-C24F-3023FE9F1DE3}"/>
              </a:ext>
            </a:extLst>
          </p:cNvPr>
          <p:cNvSpPr txBox="1"/>
          <p:nvPr/>
        </p:nvSpPr>
        <p:spPr>
          <a:xfrm>
            <a:off x="7468312" y="3216649"/>
            <a:ext cx="898797" cy="369332"/>
          </a:xfrm>
          <a:prstGeom prst="rect">
            <a:avLst/>
          </a:prstGeom>
          <a:noFill/>
        </p:spPr>
        <p:txBody>
          <a:bodyPr wrap="square" rtlCol="0">
            <a:spAutoFit/>
          </a:bodyPr>
          <a:lstStyle/>
          <a:p>
            <a:r>
              <a:rPr lang="da-DK" dirty="0">
                <a:latin typeface="Arial" panose="020B0604020202020204" pitchFamily="34" charset="0"/>
                <a:cs typeface="Arial" panose="020B0604020202020204" pitchFamily="34" charset="0"/>
              </a:rPr>
              <a:t>Trivsel</a:t>
            </a:r>
          </a:p>
        </p:txBody>
      </p:sp>
    </p:spTree>
    <p:extLst>
      <p:ext uri="{BB962C8B-B14F-4D97-AF65-F5344CB8AC3E}">
        <p14:creationId xmlns:p14="http://schemas.microsoft.com/office/powerpoint/2010/main" val="386583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9" grpId="0" animBg="1"/>
      <p:bldP spid="6" grpId="0" animBg="1"/>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F7F07-2D34-AFA9-FE25-A474683B0400}"/>
            </a:ext>
          </a:extLst>
        </p:cNvPr>
        <p:cNvGrpSpPr/>
        <p:nvPr/>
      </p:nvGrpSpPr>
      <p:grpSpPr>
        <a:xfrm>
          <a:off x="0" y="0"/>
          <a:ext cx="0" cy="0"/>
          <a:chOff x="0" y="0"/>
          <a:chExt cx="0" cy="0"/>
        </a:xfrm>
      </p:grpSpPr>
      <p:sp>
        <p:nvSpPr>
          <p:cNvPr id="4" name="Ellipse 3">
            <a:extLst>
              <a:ext uri="{FF2B5EF4-FFF2-40B4-BE49-F238E27FC236}">
                <a16:creationId xmlns:a16="http://schemas.microsoft.com/office/drawing/2014/main" id="{283B741F-E814-682F-E6D9-EB757C540E32}"/>
              </a:ext>
            </a:extLst>
          </p:cNvPr>
          <p:cNvSpPr/>
          <p:nvPr/>
        </p:nvSpPr>
        <p:spPr bwMode="auto">
          <a:xfrm>
            <a:off x="740766" y="1772816"/>
            <a:ext cx="2520280" cy="792088"/>
          </a:xfrm>
          <a:prstGeom prst="ellipse">
            <a:avLst/>
          </a:prstGeom>
          <a:solidFill>
            <a:srgbClr val="92D050"/>
          </a:soli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801688" marR="0" indent="-801688" algn="ctr" defTabSz="914400" rtl="0" eaLnBrk="1" fontAlgn="base" latinLnBrk="0" hangingPunct="1">
              <a:lnSpc>
                <a:spcPct val="100000"/>
              </a:lnSpc>
              <a:spcBef>
                <a:spcPts val="0"/>
              </a:spcBef>
              <a:spcAft>
                <a:spcPct val="0"/>
              </a:spcAft>
              <a:buClrTx/>
              <a:buSzTx/>
              <a:buFontTx/>
              <a:buNone/>
              <a:tabLst/>
            </a:pPr>
            <a:r>
              <a:rPr kumimoji="0" lang="da-DK" sz="1400" b="0" i="0" u="none" strike="noStrike" cap="none" normalizeH="0" baseline="0" dirty="0">
                <a:ln>
                  <a:noFill/>
                </a:ln>
                <a:solidFill>
                  <a:schemeClr val="tx1"/>
                </a:solidFill>
                <a:effectLst/>
                <a:latin typeface="Arial" pitchFamily="34" charset="0"/>
                <a:cs typeface="Arial" pitchFamily="34" charset="0"/>
              </a:rPr>
              <a:t>LMU</a:t>
            </a:r>
          </a:p>
          <a:p>
            <a:pPr marL="360000" marR="0" indent="-801688" algn="ctr" defTabSz="914400" rtl="0" eaLnBrk="1" fontAlgn="base" latinLnBrk="0" hangingPunct="1">
              <a:lnSpc>
                <a:spcPct val="100000"/>
              </a:lnSpc>
              <a:spcBef>
                <a:spcPts val="0"/>
              </a:spcBef>
              <a:spcAft>
                <a:spcPct val="0"/>
              </a:spcAft>
              <a:buClrTx/>
              <a:buSzTx/>
              <a:buFontTx/>
              <a:buNone/>
              <a:tabLst/>
            </a:pPr>
            <a:r>
              <a:rPr lang="da-DK" sz="1000" i="1" dirty="0">
                <a:latin typeface="Arial" pitchFamily="34" charset="0"/>
                <a:cs typeface="Arial" pitchFamily="34" charset="0"/>
              </a:rPr>
              <a:t>el. personalemøde med MED-status</a:t>
            </a:r>
            <a:endParaRPr kumimoji="0" lang="da-DK" sz="1000" b="0" i="1" u="none" strike="noStrike" cap="none" normalizeH="0" baseline="0" dirty="0">
              <a:ln>
                <a:noFill/>
              </a:ln>
              <a:solidFill>
                <a:schemeClr val="tx1"/>
              </a:solidFill>
              <a:effectLst/>
              <a:latin typeface="Arial" pitchFamily="34" charset="0"/>
              <a:cs typeface="Arial" pitchFamily="34" charset="0"/>
            </a:endParaRPr>
          </a:p>
        </p:txBody>
      </p:sp>
      <p:pic>
        <p:nvPicPr>
          <p:cNvPr id="5" name="Billede 4">
            <a:extLst>
              <a:ext uri="{FF2B5EF4-FFF2-40B4-BE49-F238E27FC236}">
                <a16:creationId xmlns:a16="http://schemas.microsoft.com/office/drawing/2014/main" id="{6BE1038C-B94A-FFC6-8986-ED0ACB5BF7BF}"/>
              </a:ext>
            </a:extLst>
          </p:cNvPr>
          <p:cNvPicPr>
            <a:picLocks noChangeAspect="1"/>
          </p:cNvPicPr>
          <p:nvPr/>
        </p:nvPicPr>
        <p:blipFill>
          <a:blip r:embed="rId2"/>
          <a:stretch>
            <a:fillRect/>
          </a:stretch>
        </p:blipFill>
        <p:spPr>
          <a:xfrm>
            <a:off x="2866023" y="1706324"/>
            <a:ext cx="546444" cy="358121"/>
          </a:xfrm>
          <a:prstGeom prst="rect">
            <a:avLst/>
          </a:prstGeom>
        </p:spPr>
      </p:pic>
      <p:sp>
        <p:nvSpPr>
          <p:cNvPr id="6" name="Afrundet rektangulær billedforklaring 5">
            <a:extLst>
              <a:ext uri="{FF2B5EF4-FFF2-40B4-BE49-F238E27FC236}">
                <a16:creationId xmlns:a16="http://schemas.microsoft.com/office/drawing/2014/main" id="{BCAA7F03-8295-E2CB-7E09-6E765DA485AE}"/>
              </a:ext>
            </a:extLst>
          </p:cNvPr>
          <p:cNvSpPr/>
          <p:nvPr/>
        </p:nvSpPr>
        <p:spPr bwMode="auto">
          <a:xfrm>
            <a:off x="3779912" y="1632397"/>
            <a:ext cx="4968552" cy="864096"/>
          </a:xfrm>
          <a:prstGeom prst="wedgeRoundRectCallout">
            <a:avLst>
              <a:gd name="adj1" fmla="val -59218"/>
              <a:gd name="adj2" fmla="val 22478"/>
              <a:gd name="adj3" fmla="val 16667"/>
            </a:avLst>
          </a:prstGeom>
          <a:solidFill>
            <a:schemeClr val="bg1">
              <a:lumMod val="95000"/>
            </a:schemeClr>
          </a:soli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801688" marR="0" indent="-801688" algn="ctr" defTabSz="914400" rtl="0" eaLnBrk="1" fontAlgn="base" latinLnBrk="0" hangingPunct="1">
              <a:lnSpc>
                <a:spcPct val="100000"/>
              </a:lnSpc>
              <a:spcBef>
                <a:spcPct val="20000"/>
              </a:spcBef>
              <a:spcAft>
                <a:spcPct val="0"/>
              </a:spcAft>
              <a:buClrTx/>
              <a:buSzTx/>
              <a:buFontTx/>
              <a:buNone/>
              <a:tabLst/>
            </a:pPr>
            <a:r>
              <a:rPr kumimoji="0" lang="da-DK" sz="1400" b="0" i="0" u="none" strike="noStrike" cap="none" normalizeH="0" baseline="0" dirty="0">
                <a:ln>
                  <a:noFill/>
                </a:ln>
                <a:solidFill>
                  <a:schemeClr val="tx1"/>
                </a:solidFill>
                <a:effectLst/>
                <a:latin typeface="Arial" pitchFamily="34" charset="0"/>
                <a:cs typeface="Arial" pitchFamily="34" charset="0"/>
              </a:rPr>
              <a:t>Strategiske – overordnede opgaver</a:t>
            </a:r>
          </a:p>
          <a:p>
            <a:pPr marL="801688" marR="0" indent="-801688" algn="ctr" defTabSz="914400" rtl="0" eaLnBrk="1" fontAlgn="base" latinLnBrk="0" hangingPunct="1">
              <a:lnSpc>
                <a:spcPct val="100000"/>
              </a:lnSpc>
              <a:spcBef>
                <a:spcPct val="20000"/>
              </a:spcBef>
              <a:spcAft>
                <a:spcPct val="0"/>
              </a:spcAft>
              <a:buClrTx/>
              <a:buSzTx/>
              <a:buFontTx/>
              <a:buNone/>
              <a:tabLst/>
            </a:pPr>
            <a:r>
              <a:rPr lang="da-DK" sz="1000" i="1" dirty="0">
                <a:latin typeface="Arial" pitchFamily="34" charset="0"/>
                <a:cs typeface="Arial" pitchFamily="34" charset="0"/>
              </a:rPr>
              <a:t>Udarbejd evt. et arbejdsgrundlag</a:t>
            </a:r>
            <a:endParaRPr kumimoji="0" lang="da-DK" sz="1000" b="0" i="1" u="none" strike="noStrike" cap="none" normalizeH="0" baseline="0" dirty="0">
              <a:ln>
                <a:noFill/>
              </a:ln>
              <a:solidFill>
                <a:schemeClr val="tx1"/>
              </a:solidFill>
              <a:effectLst/>
              <a:latin typeface="Arial" pitchFamily="34" charset="0"/>
              <a:cs typeface="Arial" pitchFamily="34" charset="0"/>
            </a:endParaRPr>
          </a:p>
        </p:txBody>
      </p:sp>
      <p:sp>
        <p:nvSpPr>
          <p:cNvPr id="7" name="Ellipse 6">
            <a:extLst>
              <a:ext uri="{FF2B5EF4-FFF2-40B4-BE49-F238E27FC236}">
                <a16:creationId xmlns:a16="http://schemas.microsoft.com/office/drawing/2014/main" id="{509B9960-7324-2759-2967-357517FC4390}"/>
              </a:ext>
            </a:extLst>
          </p:cNvPr>
          <p:cNvSpPr/>
          <p:nvPr/>
        </p:nvSpPr>
        <p:spPr bwMode="auto">
          <a:xfrm>
            <a:off x="199583" y="3794467"/>
            <a:ext cx="1152128" cy="576064"/>
          </a:xfrm>
          <a:prstGeom prst="ellipse">
            <a:avLst/>
          </a:prstGeom>
          <a:solidFill>
            <a:schemeClr val="accent1"/>
          </a:soli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801688" marR="0" indent="-801688" algn="ctr" defTabSz="914400" rtl="0" eaLnBrk="1" fontAlgn="base" latinLnBrk="0" hangingPunct="1">
              <a:lnSpc>
                <a:spcPct val="100000"/>
              </a:lnSpc>
              <a:spcBef>
                <a:spcPts val="0"/>
              </a:spcBef>
              <a:spcAft>
                <a:spcPct val="0"/>
              </a:spcAft>
              <a:buClrTx/>
              <a:buSzTx/>
              <a:buFontTx/>
              <a:buNone/>
              <a:tabLst/>
            </a:pPr>
            <a:r>
              <a:rPr kumimoji="0" lang="da-DK" sz="1400" b="0" i="0" u="none" strike="noStrike" cap="none" normalizeH="0" baseline="0" dirty="0">
                <a:ln>
                  <a:noFill/>
                </a:ln>
                <a:solidFill>
                  <a:schemeClr val="bg1"/>
                </a:solidFill>
                <a:effectLst/>
                <a:latin typeface="Arial" pitchFamily="34" charset="0"/>
                <a:cs typeface="Arial" pitchFamily="34" charset="0"/>
              </a:rPr>
              <a:t>AMG</a:t>
            </a:r>
          </a:p>
          <a:p>
            <a:pPr marL="801688" marR="0" indent="-801688" algn="ctr" defTabSz="914400" rtl="0" eaLnBrk="1" fontAlgn="base" latinLnBrk="0" hangingPunct="1">
              <a:lnSpc>
                <a:spcPct val="100000"/>
              </a:lnSpc>
              <a:spcBef>
                <a:spcPts val="0"/>
              </a:spcBef>
              <a:spcAft>
                <a:spcPct val="0"/>
              </a:spcAft>
              <a:buClrTx/>
              <a:buSzTx/>
              <a:buFontTx/>
              <a:buNone/>
              <a:tabLst/>
            </a:pPr>
            <a:r>
              <a:rPr lang="da-DK" sz="800" i="1" dirty="0">
                <a:solidFill>
                  <a:schemeClr val="bg1"/>
                </a:solidFill>
                <a:latin typeface="Arial" pitchFamily="34" charset="0"/>
                <a:cs typeface="Arial" pitchFamily="34" charset="0"/>
              </a:rPr>
              <a:t>Leder og AMR</a:t>
            </a:r>
            <a:endParaRPr kumimoji="0" lang="da-DK" sz="800" b="0" i="1" u="none" strike="noStrike" cap="none" normalizeH="0" baseline="0" dirty="0">
              <a:ln>
                <a:noFill/>
              </a:ln>
              <a:solidFill>
                <a:schemeClr val="bg1"/>
              </a:solidFill>
              <a:effectLst/>
              <a:latin typeface="Arial" pitchFamily="34" charset="0"/>
              <a:cs typeface="Arial" pitchFamily="34" charset="0"/>
            </a:endParaRPr>
          </a:p>
        </p:txBody>
      </p:sp>
      <p:sp>
        <p:nvSpPr>
          <p:cNvPr id="8" name="Ellipse 7">
            <a:extLst>
              <a:ext uri="{FF2B5EF4-FFF2-40B4-BE49-F238E27FC236}">
                <a16:creationId xmlns:a16="http://schemas.microsoft.com/office/drawing/2014/main" id="{C3098576-A286-6FC0-AFC4-318D00AE27B4}"/>
              </a:ext>
            </a:extLst>
          </p:cNvPr>
          <p:cNvSpPr/>
          <p:nvPr/>
        </p:nvSpPr>
        <p:spPr bwMode="auto">
          <a:xfrm>
            <a:off x="1407060" y="3794467"/>
            <a:ext cx="1152128" cy="576064"/>
          </a:xfrm>
          <a:prstGeom prst="ellipse">
            <a:avLst/>
          </a:prstGeom>
          <a:solidFill>
            <a:schemeClr val="accent1"/>
          </a:soli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801688" marR="0" indent="-801688" algn="ctr" defTabSz="914400" rtl="0" eaLnBrk="1" fontAlgn="base" latinLnBrk="0" hangingPunct="1">
              <a:lnSpc>
                <a:spcPct val="100000"/>
              </a:lnSpc>
              <a:spcBef>
                <a:spcPts val="0"/>
              </a:spcBef>
              <a:spcAft>
                <a:spcPct val="0"/>
              </a:spcAft>
              <a:buClrTx/>
              <a:buSzTx/>
              <a:buFontTx/>
              <a:buNone/>
              <a:tabLst/>
            </a:pPr>
            <a:r>
              <a:rPr kumimoji="0" lang="da-DK" sz="1400" b="0" i="0" u="none" strike="noStrike" cap="none" normalizeH="0" baseline="0" dirty="0">
                <a:ln>
                  <a:noFill/>
                </a:ln>
                <a:solidFill>
                  <a:schemeClr val="bg1"/>
                </a:solidFill>
                <a:effectLst/>
                <a:latin typeface="Arial" pitchFamily="34" charset="0"/>
                <a:cs typeface="Arial" pitchFamily="34" charset="0"/>
              </a:rPr>
              <a:t>AMG</a:t>
            </a:r>
          </a:p>
          <a:p>
            <a:pPr marL="801688" marR="0" indent="-801688" algn="ctr" defTabSz="914400" rtl="0" eaLnBrk="1" fontAlgn="base" latinLnBrk="0" hangingPunct="1">
              <a:lnSpc>
                <a:spcPct val="100000"/>
              </a:lnSpc>
              <a:spcBef>
                <a:spcPts val="0"/>
              </a:spcBef>
              <a:spcAft>
                <a:spcPct val="0"/>
              </a:spcAft>
              <a:buClrTx/>
              <a:buSzTx/>
              <a:buFontTx/>
              <a:buNone/>
              <a:tabLst/>
            </a:pPr>
            <a:r>
              <a:rPr lang="da-DK" sz="800" i="1" dirty="0">
                <a:solidFill>
                  <a:schemeClr val="bg1"/>
                </a:solidFill>
                <a:latin typeface="Arial" pitchFamily="34" charset="0"/>
                <a:cs typeface="Arial" pitchFamily="34" charset="0"/>
              </a:rPr>
              <a:t>Leder og AMR</a:t>
            </a:r>
            <a:endParaRPr kumimoji="0" lang="da-DK" sz="800" b="0" i="1" u="none" strike="noStrike" cap="none" normalizeH="0" baseline="0" dirty="0">
              <a:ln>
                <a:noFill/>
              </a:ln>
              <a:solidFill>
                <a:schemeClr val="bg1"/>
              </a:solidFill>
              <a:effectLst/>
              <a:latin typeface="Arial" pitchFamily="34" charset="0"/>
              <a:cs typeface="Arial" pitchFamily="34" charset="0"/>
            </a:endParaRPr>
          </a:p>
        </p:txBody>
      </p:sp>
      <p:sp>
        <p:nvSpPr>
          <p:cNvPr id="9" name="Ellipse 8">
            <a:extLst>
              <a:ext uri="{FF2B5EF4-FFF2-40B4-BE49-F238E27FC236}">
                <a16:creationId xmlns:a16="http://schemas.microsoft.com/office/drawing/2014/main" id="{B67503B3-0BC7-42B6-546F-61373BEA247F}"/>
              </a:ext>
            </a:extLst>
          </p:cNvPr>
          <p:cNvSpPr/>
          <p:nvPr/>
        </p:nvSpPr>
        <p:spPr bwMode="auto">
          <a:xfrm>
            <a:off x="2614537" y="3786936"/>
            <a:ext cx="1152128" cy="576064"/>
          </a:xfrm>
          <a:prstGeom prst="ellipse">
            <a:avLst/>
          </a:prstGeom>
          <a:solidFill>
            <a:schemeClr val="accent1"/>
          </a:soli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801688" marR="0" indent="-801688" algn="ctr" defTabSz="914400" rtl="0" eaLnBrk="1" fontAlgn="base" latinLnBrk="0" hangingPunct="1">
              <a:lnSpc>
                <a:spcPct val="100000"/>
              </a:lnSpc>
              <a:spcBef>
                <a:spcPts val="0"/>
              </a:spcBef>
              <a:spcAft>
                <a:spcPct val="0"/>
              </a:spcAft>
              <a:buClrTx/>
              <a:buSzTx/>
              <a:buFontTx/>
              <a:buNone/>
              <a:tabLst/>
            </a:pPr>
            <a:r>
              <a:rPr kumimoji="0" lang="da-DK" sz="1400" b="0" i="0" u="none" strike="noStrike" cap="none" normalizeH="0" baseline="0" dirty="0">
                <a:ln>
                  <a:noFill/>
                </a:ln>
                <a:solidFill>
                  <a:schemeClr val="bg1"/>
                </a:solidFill>
                <a:effectLst/>
                <a:latin typeface="Arial" pitchFamily="34" charset="0"/>
                <a:cs typeface="Arial" pitchFamily="34" charset="0"/>
              </a:rPr>
              <a:t>AMG</a:t>
            </a:r>
          </a:p>
          <a:p>
            <a:pPr marL="801688" marR="0" indent="-801688" algn="ctr" defTabSz="914400" rtl="0" eaLnBrk="1" fontAlgn="base" latinLnBrk="0" hangingPunct="1">
              <a:lnSpc>
                <a:spcPct val="100000"/>
              </a:lnSpc>
              <a:spcBef>
                <a:spcPts val="0"/>
              </a:spcBef>
              <a:spcAft>
                <a:spcPct val="0"/>
              </a:spcAft>
              <a:buClrTx/>
              <a:buSzTx/>
              <a:buFontTx/>
              <a:buNone/>
              <a:tabLst/>
            </a:pPr>
            <a:r>
              <a:rPr lang="da-DK" sz="800" i="1" dirty="0">
                <a:solidFill>
                  <a:schemeClr val="bg1"/>
                </a:solidFill>
                <a:latin typeface="Arial" pitchFamily="34" charset="0"/>
                <a:cs typeface="Arial" pitchFamily="34" charset="0"/>
              </a:rPr>
              <a:t>Leder og AMR</a:t>
            </a:r>
            <a:endParaRPr kumimoji="0" lang="da-DK" sz="800" b="0" i="1" u="none" strike="noStrike" cap="none" normalizeH="0" baseline="0" dirty="0">
              <a:ln>
                <a:noFill/>
              </a:ln>
              <a:solidFill>
                <a:schemeClr val="bg1"/>
              </a:solidFill>
              <a:effectLst/>
              <a:latin typeface="Arial" pitchFamily="34" charset="0"/>
              <a:cs typeface="Arial" pitchFamily="34" charset="0"/>
            </a:endParaRPr>
          </a:p>
        </p:txBody>
      </p:sp>
      <p:cxnSp>
        <p:nvCxnSpPr>
          <p:cNvPr id="10" name="Lige forbindelse 9">
            <a:extLst>
              <a:ext uri="{FF2B5EF4-FFF2-40B4-BE49-F238E27FC236}">
                <a16:creationId xmlns:a16="http://schemas.microsoft.com/office/drawing/2014/main" id="{2A3CF995-62C0-B02C-A96B-2B71690E926D}"/>
              </a:ext>
            </a:extLst>
          </p:cNvPr>
          <p:cNvCxnSpPr>
            <a:endCxn id="14" idx="2"/>
          </p:cNvCxnSpPr>
          <p:nvPr/>
        </p:nvCxnSpPr>
        <p:spPr bwMode="auto">
          <a:xfrm flipV="1">
            <a:off x="702853" y="2617745"/>
            <a:ext cx="1208476" cy="1197827"/>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Lige forbindelse 10">
            <a:extLst>
              <a:ext uri="{FF2B5EF4-FFF2-40B4-BE49-F238E27FC236}">
                <a16:creationId xmlns:a16="http://schemas.microsoft.com/office/drawing/2014/main" id="{43C8A123-C09C-256D-DBF8-340DE79B4B78}"/>
              </a:ext>
            </a:extLst>
          </p:cNvPr>
          <p:cNvCxnSpPr>
            <a:stCxn id="9" idx="0"/>
            <a:endCxn id="36" idx="1"/>
          </p:cNvCxnSpPr>
          <p:nvPr/>
        </p:nvCxnSpPr>
        <p:spPr bwMode="auto">
          <a:xfrm flipH="1" flipV="1">
            <a:off x="2273873" y="2532075"/>
            <a:ext cx="916728" cy="1254861"/>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Tekstfelt 11">
            <a:extLst>
              <a:ext uri="{FF2B5EF4-FFF2-40B4-BE49-F238E27FC236}">
                <a16:creationId xmlns:a16="http://schemas.microsoft.com/office/drawing/2014/main" id="{C6C93B73-65D3-CB36-F304-DBD921EFF1AC}"/>
              </a:ext>
            </a:extLst>
          </p:cNvPr>
          <p:cNvSpPr txBox="1"/>
          <p:nvPr/>
        </p:nvSpPr>
        <p:spPr>
          <a:xfrm>
            <a:off x="1609946" y="1737864"/>
            <a:ext cx="888632" cy="184666"/>
          </a:xfrm>
          <a:prstGeom prst="rect">
            <a:avLst/>
          </a:prstGeom>
          <a:solidFill>
            <a:srgbClr val="FFC000"/>
          </a:solidFill>
        </p:spPr>
        <p:txBody>
          <a:bodyPr wrap="square" rtlCol="0">
            <a:spAutoFit/>
          </a:bodyPr>
          <a:lstStyle/>
          <a:p>
            <a:r>
              <a:rPr lang="da-DK" sz="600" b="1" dirty="0">
                <a:latin typeface="+mn-lt"/>
              </a:rPr>
              <a:t>Arbejdsmiljøudvalg</a:t>
            </a:r>
          </a:p>
        </p:txBody>
      </p:sp>
      <p:sp>
        <p:nvSpPr>
          <p:cNvPr id="13" name="Afrundet rektangulær billedforklaring 12">
            <a:extLst>
              <a:ext uri="{FF2B5EF4-FFF2-40B4-BE49-F238E27FC236}">
                <a16:creationId xmlns:a16="http://schemas.microsoft.com/office/drawing/2014/main" id="{ADB6EF54-9D79-7838-3D23-0EAD7D93A690}"/>
              </a:ext>
            </a:extLst>
          </p:cNvPr>
          <p:cNvSpPr/>
          <p:nvPr/>
        </p:nvSpPr>
        <p:spPr bwMode="auto">
          <a:xfrm>
            <a:off x="4355976" y="3506435"/>
            <a:ext cx="4470594" cy="864096"/>
          </a:xfrm>
          <a:prstGeom prst="wedgeRoundRectCallout">
            <a:avLst>
              <a:gd name="adj1" fmla="val -59218"/>
              <a:gd name="adj2" fmla="val 22478"/>
              <a:gd name="adj3" fmla="val 16667"/>
            </a:avLst>
          </a:prstGeom>
          <a:solidFill>
            <a:schemeClr val="bg1">
              <a:lumMod val="95000"/>
            </a:schemeClr>
          </a:soli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801688" marR="0" indent="-801688" algn="ctr" defTabSz="914400" rtl="0" eaLnBrk="1" fontAlgn="base" latinLnBrk="0" hangingPunct="1">
              <a:lnSpc>
                <a:spcPct val="100000"/>
              </a:lnSpc>
              <a:spcBef>
                <a:spcPct val="20000"/>
              </a:spcBef>
              <a:spcAft>
                <a:spcPct val="0"/>
              </a:spcAft>
              <a:buClrTx/>
              <a:buSzTx/>
              <a:buFontTx/>
              <a:buNone/>
              <a:tabLst/>
            </a:pPr>
            <a:r>
              <a:rPr kumimoji="0" lang="da-DK" sz="1400" b="0" i="0" u="none" strike="noStrike" cap="none" normalizeH="0" baseline="0" dirty="0">
                <a:ln>
                  <a:noFill/>
                </a:ln>
                <a:solidFill>
                  <a:schemeClr val="tx1"/>
                </a:solidFill>
                <a:effectLst/>
                <a:latin typeface="Arial" pitchFamily="34" charset="0"/>
                <a:cs typeface="Arial" pitchFamily="34" charset="0"/>
              </a:rPr>
              <a:t>Operationelle – daglige opgaver</a:t>
            </a:r>
          </a:p>
          <a:p>
            <a:pPr marL="801688" marR="0" indent="-801688" algn="ctr" defTabSz="914400" rtl="0" eaLnBrk="1" fontAlgn="base" latinLnBrk="0" hangingPunct="1">
              <a:lnSpc>
                <a:spcPct val="100000"/>
              </a:lnSpc>
              <a:spcBef>
                <a:spcPct val="20000"/>
              </a:spcBef>
              <a:spcAft>
                <a:spcPct val="0"/>
              </a:spcAft>
              <a:buClrTx/>
              <a:buSzTx/>
              <a:buFontTx/>
              <a:buNone/>
              <a:tabLst/>
            </a:pPr>
            <a:r>
              <a:rPr lang="da-DK" sz="1000" i="1" dirty="0">
                <a:latin typeface="Arial" pitchFamily="34" charset="0"/>
                <a:cs typeface="Arial" pitchFamily="34" charset="0"/>
              </a:rPr>
              <a:t>Udarbejd evt. et arbejdsgrundlag</a:t>
            </a:r>
            <a:endParaRPr kumimoji="0" lang="da-DK" sz="1000" b="0" i="1" u="none" strike="noStrike" cap="none" normalizeH="0" baseline="0" dirty="0">
              <a:ln>
                <a:noFill/>
              </a:ln>
              <a:solidFill>
                <a:schemeClr val="tx1"/>
              </a:solidFill>
              <a:effectLst/>
              <a:latin typeface="Arial" pitchFamily="34" charset="0"/>
              <a:cs typeface="Arial" pitchFamily="34" charset="0"/>
            </a:endParaRPr>
          </a:p>
        </p:txBody>
      </p:sp>
      <p:pic>
        <p:nvPicPr>
          <p:cNvPr id="14" name="Billede 13">
            <a:extLst>
              <a:ext uri="{FF2B5EF4-FFF2-40B4-BE49-F238E27FC236}">
                <a16:creationId xmlns:a16="http://schemas.microsoft.com/office/drawing/2014/main" id="{38A65CC3-2D6F-FB7B-15EF-6DD488B23050}"/>
              </a:ext>
            </a:extLst>
          </p:cNvPr>
          <p:cNvPicPr>
            <a:picLocks noChangeAspect="1"/>
          </p:cNvPicPr>
          <p:nvPr/>
        </p:nvPicPr>
        <p:blipFill>
          <a:blip r:embed="rId3"/>
          <a:stretch>
            <a:fillRect/>
          </a:stretch>
        </p:blipFill>
        <p:spPr>
          <a:xfrm>
            <a:off x="1807460" y="2438336"/>
            <a:ext cx="207737" cy="179409"/>
          </a:xfrm>
          <a:prstGeom prst="rect">
            <a:avLst/>
          </a:prstGeom>
        </p:spPr>
      </p:pic>
      <p:sp>
        <p:nvSpPr>
          <p:cNvPr id="15" name="Tekstfelt 14">
            <a:extLst>
              <a:ext uri="{FF2B5EF4-FFF2-40B4-BE49-F238E27FC236}">
                <a16:creationId xmlns:a16="http://schemas.microsoft.com/office/drawing/2014/main" id="{5FDCC41B-3054-FF95-EED4-6BE2086174D4}"/>
              </a:ext>
            </a:extLst>
          </p:cNvPr>
          <p:cNvSpPr txBox="1"/>
          <p:nvPr/>
        </p:nvSpPr>
        <p:spPr>
          <a:xfrm>
            <a:off x="1734890" y="2313928"/>
            <a:ext cx="369766" cy="184666"/>
          </a:xfrm>
          <a:prstGeom prst="rect">
            <a:avLst/>
          </a:prstGeom>
          <a:noFill/>
        </p:spPr>
        <p:txBody>
          <a:bodyPr wrap="square" rtlCol="0">
            <a:spAutoFit/>
          </a:bodyPr>
          <a:lstStyle/>
          <a:p>
            <a:r>
              <a:rPr lang="da-DK" sz="600" b="1" dirty="0">
                <a:latin typeface="+mn-lt"/>
              </a:rPr>
              <a:t>AML</a:t>
            </a:r>
          </a:p>
        </p:txBody>
      </p:sp>
      <p:sp>
        <p:nvSpPr>
          <p:cNvPr id="17" name="Højrepil 16">
            <a:extLst>
              <a:ext uri="{FF2B5EF4-FFF2-40B4-BE49-F238E27FC236}">
                <a16:creationId xmlns:a16="http://schemas.microsoft.com/office/drawing/2014/main" id="{922CAD7A-CF8E-AAEF-8D39-44C60A27088C}"/>
              </a:ext>
            </a:extLst>
          </p:cNvPr>
          <p:cNvSpPr/>
          <p:nvPr/>
        </p:nvSpPr>
        <p:spPr bwMode="auto">
          <a:xfrm rot="1162113">
            <a:off x="440566" y="1747902"/>
            <a:ext cx="531051" cy="342592"/>
          </a:xfrm>
          <a:prstGeom prst="rightArrow">
            <a:avLst/>
          </a:prstGeom>
          <a:solidFill>
            <a:srgbClr val="C00000"/>
          </a:soli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801688" marR="0" indent="-801688" algn="ctr" defTabSz="914400" rtl="0" eaLnBrk="1" fontAlgn="base" latinLnBrk="0" hangingPunct="1">
              <a:lnSpc>
                <a:spcPct val="100000"/>
              </a:lnSpc>
              <a:spcBef>
                <a:spcPct val="20000"/>
              </a:spcBef>
              <a:spcAft>
                <a:spcPct val="0"/>
              </a:spcAft>
              <a:buClrTx/>
              <a:buSzTx/>
              <a:buFontTx/>
              <a:buNone/>
              <a:tabLst/>
            </a:pPr>
            <a:r>
              <a:rPr lang="da-DK" sz="600" b="1" dirty="0">
                <a:solidFill>
                  <a:schemeClr val="bg1"/>
                </a:solidFill>
                <a:latin typeface="Arial" pitchFamily="34" charset="0"/>
                <a:cs typeface="Arial" pitchFamily="34" charset="0"/>
              </a:rPr>
              <a:t>SKAL</a:t>
            </a:r>
            <a:endParaRPr kumimoji="0" lang="da-DK" sz="600" b="1" i="0" u="none" strike="noStrike" cap="none" normalizeH="0" baseline="0" dirty="0">
              <a:ln>
                <a:noFill/>
              </a:ln>
              <a:solidFill>
                <a:schemeClr val="bg1"/>
              </a:solidFill>
              <a:effectLst/>
              <a:latin typeface="Arial" pitchFamily="34" charset="0"/>
              <a:cs typeface="Arial" pitchFamily="34" charset="0"/>
            </a:endParaRPr>
          </a:p>
        </p:txBody>
      </p:sp>
      <p:sp>
        <p:nvSpPr>
          <p:cNvPr id="18" name="Højrepil 17">
            <a:extLst>
              <a:ext uri="{FF2B5EF4-FFF2-40B4-BE49-F238E27FC236}">
                <a16:creationId xmlns:a16="http://schemas.microsoft.com/office/drawing/2014/main" id="{019C837E-5C41-6793-1489-587C3CD0B017}"/>
              </a:ext>
            </a:extLst>
          </p:cNvPr>
          <p:cNvSpPr/>
          <p:nvPr/>
        </p:nvSpPr>
        <p:spPr bwMode="auto">
          <a:xfrm rot="1164010">
            <a:off x="12162" y="3615640"/>
            <a:ext cx="531051" cy="342592"/>
          </a:xfrm>
          <a:prstGeom prst="rightArrow">
            <a:avLst/>
          </a:prstGeom>
          <a:solidFill>
            <a:srgbClr val="C00000"/>
          </a:soli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801688" marR="0" indent="-801688" algn="ctr" defTabSz="914400" rtl="0" eaLnBrk="1" fontAlgn="base" latinLnBrk="0" hangingPunct="1">
              <a:lnSpc>
                <a:spcPct val="100000"/>
              </a:lnSpc>
              <a:spcBef>
                <a:spcPct val="20000"/>
              </a:spcBef>
              <a:spcAft>
                <a:spcPct val="0"/>
              </a:spcAft>
              <a:buClrTx/>
              <a:buSzTx/>
              <a:buFontTx/>
              <a:buNone/>
              <a:tabLst/>
            </a:pPr>
            <a:r>
              <a:rPr lang="da-DK" sz="600" b="1" dirty="0">
                <a:solidFill>
                  <a:schemeClr val="bg1"/>
                </a:solidFill>
                <a:latin typeface="Arial" pitchFamily="34" charset="0"/>
                <a:cs typeface="Arial" pitchFamily="34" charset="0"/>
              </a:rPr>
              <a:t>SKAL</a:t>
            </a:r>
            <a:endParaRPr kumimoji="0" lang="da-DK" sz="600" b="1" i="0" u="none" strike="noStrike" cap="none" normalizeH="0" baseline="0" dirty="0">
              <a:ln>
                <a:noFill/>
              </a:ln>
              <a:solidFill>
                <a:schemeClr val="bg1"/>
              </a:solidFill>
              <a:effectLst/>
              <a:latin typeface="Arial" pitchFamily="34" charset="0"/>
              <a:cs typeface="Arial" pitchFamily="34" charset="0"/>
            </a:endParaRPr>
          </a:p>
        </p:txBody>
      </p:sp>
      <p:cxnSp>
        <p:nvCxnSpPr>
          <p:cNvPr id="23" name="Lige forbindelse 22">
            <a:extLst>
              <a:ext uri="{FF2B5EF4-FFF2-40B4-BE49-F238E27FC236}">
                <a16:creationId xmlns:a16="http://schemas.microsoft.com/office/drawing/2014/main" id="{CF4F9513-95CE-D2AD-D321-11D2A60A81FA}"/>
              </a:ext>
            </a:extLst>
          </p:cNvPr>
          <p:cNvCxnSpPr>
            <a:stCxn id="8" idx="0"/>
            <a:endCxn id="34" idx="2"/>
          </p:cNvCxnSpPr>
          <p:nvPr/>
        </p:nvCxnSpPr>
        <p:spPr bwMode="auto">
          <a:xfrm flipV="1">
            <a:off x="1983124" y="2580767"/>
            <a:ext cx="167718" cy="1213700"/>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4" name="Billede 23">
            <a:extLst>
              <a:ext uri="{FF2B5EF4-FFF2-40B4-BE49-F238E27FC236}">
                <a16:creationId xmlns:a16="http://schemas.microsoft.com/office/drawing/2014/main" id="{70C53050-2294-82AB-47E6-817CCC96B93B}"/>
              </a:ext>
            </a:extLst>
          </p:cNvPr>
          <p:cNvPicPr>
            <a:picLocks noChangeAspect="1"/>
          </p:cNvPicPr>
          <p:nvPr/>
        </p:nvPicPr>
        <p:blipFill>
          <a:blip r:embed="rId4"/>
          <a:stretch>
            <a:fillRect/>
          </a:stretch>
        </p:blipFill>
        <p:spPr>
          <a:xfrm>
            <a:off x="8100392" y="3607420"/>
            <a:ext cx="534997" cy="662125"/>
          </a:xfrm>
          <a:prstGeom prst="rect">
            <a:avLst/>
          </a:prstGeom>
        </p:spPr>
      </p:pic>
      <p:pic>
        <p:nvPicPr>
          <p:cNvPr id="25" name="Billede 24">
            <a:extLst>
              <a:ext uri="{FF2B5EF4-FFF2-40B4-BE49-F238E27FC236}">
                <a16:creationId xmlns:a16="http://schemas.microsoft.com/office/drawing/2014/main" id="{DC54AA6A-0A8C-2817-D65C-06A46E24EDEE}"/>
              </a:ext>
            </a:extLst>
          </p:cNvPr>
          <p:cNvPicPr>
            <a:picLocks noChangeAspect="1"/>
          </p:cNvPicPr>
          <p:nvPr/>
        </p:nvPicPr>
        <p:blipFill>
          <a:blip r:embed="rId5"/>
          <a:stretch>
            <a:fillRect/>
          </a:stretch>
        </p:blipFill>
        <p:spPr>
          <a:xfrm>
            <a:off x="7751277" y="1804575"/>
            <a:ext cx="900100" cy="519739"/>
          </a:xfrm>
          <a:prstGeom prst="rect">
            <a:avLst/>
          </a:prstGeom>
        </p:spPr>
      </p:pic>
      <p:sp>
        <p:nvSpPr>
          <p:cNvPr id="30" name="Ellipse 29">
            <a:extLst>
              <a:ext uri="{FF2B5EF4-FFF2-40B4-BE49-F238E27FC236}">
                <a16:creationId xmlns:a16="http://schemas.microsoft.com/office/drawing/2014/main" id="{41A922EA-4949-0AAB-65CF-A7B94BE860FF}"/>
              </a:ext>
            </a:extLst>
          </p:cNvPr>
          <p:cNvSpPr/>
          <p:nvPr/>
        </p:nvSpPr>
        <p:spPr bwMode="auto">
          <a:xfrm>
            <a:off x="-1557" y="3460641"/>
            <a:ext cx="648072" cy="204395"/>
          </a:xfrm>
          <a:prstGeom prst="ellipse">
            <a:avLst/>
          </a:prstGeom>
          <a:solidFill>
            <a:schemeClr val="accent1">
              <a:lumMod val="60000"/>
              <a:lumOff val="40000"/>
            </a:schemeClr>
          </a:soli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801688" marR="0" indent="-801688" algn="ctr" defTabSz="914400" rtl="0" eaLnBrk="1" fontAlgn="base" latinLnBrk="0" hangingPunct="1">
              <a:lnSpc>
                <a:spcPct val="100000"/>
              </a:lnSpc>
              <a:spcBef>
                <a:spcPct val="20000"/>
              </a:spcBef>
              <a:spcAft>
                <a:spcPct val="0"/>
              </a:spcAft>
              <a:buClrTx/>
              <a:buSzTx/>
              <a:buFontTx/>
              <a:buNone/>
              <a:tabLst/>
            </a:pPr>
            <a:r>
              <a:rPr kumimoji="0" lang="da-DK" sz="1200" b="0" i="0" u="none" strike="noStrike" cap="none" normalizeH="0" baseline="0" dirty="0">
                <a:ln>
                  <a:noFill/>
                </a:ln>
                <a:solidFill>
                  <a:schemeClr val="tx1"/>
                </a:solidFill>
                <a:effectLst/>
                <a:latin typeface="Arial" pitchFamily="34" charset="0"/>
                <a:cs typeface="Arial" pitchFamily="34" charset="0"/>
              </a:rPr>
              <a:t>Formel</a:t>
            </a:r>
          </a:p>
        </p:txBody>
      </p:sp>
      <p:sp>
        <p:nvSpPr>
          <p:cNvPr id="32" name="Pladsholder til indhold 3">
            <a:extLst>
              <a:ext uri="{FF2B5EF4-FFF2-40B4-BE49-F238E27FC236}">
                <a16:creationId xmlns:a16="http://schemas.microsoft.com/office/drawing/2014/main" id="{F6B53656-5036-8527-916E-F26D39D181D7}"/>
              </a:ext>
            </a:extLst>
          </p:cNvPr>
          <p:cNvSpPr txBox="1">
            <a:spLocks/>
          </p:cNvSpPr>
          <p:nvPr/>
        </p:nvSpPr>
        <p:spPr>
          <a:xfrm>
            <a:off x="413148" y="549275"/>
            <a:ext cx="6319092" cy="431800"/>
          </a:xfrm>
          <a:prstGeom prst="rect">
            <a:avLst/>
          </a:prstGeom>
          <a:noFill/>
          <a:ln w="12700" cap="flat" cmpd="sng" algn="ctr">
            <a:noFill/>
            <a:prstDash val="solid"/>
            <a:miter lim="800000"/>
          </a:ln>
          <a:effectLst/>
        </p:spPr>
        <p:txBody>
          <a:bodyPr lIns="0" tIns="0" rIns="0" bIns="0" anchor="ctr" anchorCtr="0">
            <a:normAutofit/>
          </a:bodyPr>
          <a:lstStyle>
            <a:lvl1pPr marL="0" indent="0" algn="l" defTabSz="685800" rtl="0" eaLnBrk="1" latinLnBrk="0" hangingPunct="1">
              <a:lnSpc>
                <a:spcPct val="90000"/>
              </a:lnSpc>
              <a:spcBef>
                <a:spcPts val="750"/>
              </a:spcBef>
              <a:buFont typeface="Arial"/>
              <a:buNone/>
              <a:defRPr lang="da-DK" sz="2800" kern="1200" smtClean="0">
                <a:solidFill>
                  <a:schemeClr val="bg1"/>
                </a:solidFill>
                <a:effectLst/>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da-DK" sz="2400" dirty="0"/>
              <a:t>MED-udvalg = arbejdsmiljøudvalg</a:t>
            </a:r>
          </a:p>
        </p:txBody>
      </p:sp>
      <p:sp>
        <p:nvSpPr>
          <p:cNvPr id="33" name="Ellipse 32">
            <a:extLst>
              <a:ext uri="{FF2B5EF4-FFF2-40B4-BE49-F238E27FC236}">
                <a16:creationId xmlns:a16="http://schemas.microsoft.com/office/drawing/2014/main" id="{40B66C53-ACF9-176F-5514-B3EE84B77AF9}"/>
              </a:ext>
            </a:extLst>
          </p:cNvPr>
          <p:cNvSpPr/>
          <p:nvPr/>
        </p:nvSpPr>
        <p:spPr bwMode="auto">
          <a:xfrm>
            <a:off x="35562" y="1600180"/>
            <a:ext cx="648072" cy="204395"/>
          </a:xfrm>
          <a:prstGeom prst="ellipse">
            <a:avLst/>
          </a:prstGeom>
          <a:solidFill>
            <a:schemeClr val="accent1">
              <a:lumMod val="60000"/>
              <a:lumOff val="40000"/>
            </a:schemeClr>
          </a:soli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801688" marR="0" indent="-801688" algn="ctr" defTabSz="914400" rtl="0" eaLnBrk="1" fontAlgn="base" latinLnBrk="0" hangingPunct="1">
              <a:lnSpc>
                <a:spcPct val="100000"/>
              </a:lnSpc>
              <a:spcBef>
                <a:spcPct val="20000"/>
              </a:spcBef>
              <a:spcAft>
                <a:spcPct val="0"/>
              </a:spcAft>
              <a:buClrTx/>
              <a:buSzTx/>
              <a:buFontTx/>
              <a:buNone/>
              <a:tabLst/>
            </a:pPr>
            <a:r>
              <a:rPr kumimoji="0" lang="da-DK" sz="1200" b="0" i="0" u="none" strike="noStrike" cap="none" normalizeH="0" baseline="0" dirty="0">
                <a:ln>
                  <a:noFill/>
                </a:ln>
                <a:solidFill>
                  <a:schemeClr val="tx1"/>
                </a:solidFill>
                <a:effectLst/>
                <a:latin typeface="Arial" pitchFamily="34" charset="0"/>
                <a:cs typeface="Arial" pitchFamily="34" charset="0"/>
              </a:rPr>
              <a:t>Formel</a:t>
            </a:r>
          </a:p>
        </p:txBody>
      </p:sp>
      <p:pic>
        <p:nvPicPr>
          <p:cNvPr id="34" name="Billede 33">
            <a:extLst>
              <a:ext uri="{FF2B5EF4-FFF2-40B4-BE49-F238E27FC236}">
                <a16:creationId xmlns:a16="http://schemas.microsoft.com/office/drawing/2014/main" id="{FCD04CF8-D00C-BC8C-CD4A-58B431F9F5A7}"/>
              </a:ext>
            </a:extLst>
          </p:cNvPr>
          <p:cNvPicPr>
            <a:picLocks noChangeAspect="1"/>
          </p:cNvPicPr>
          <p:nvPr/>
        </p:nvPicPr>
        <p:blipFill>
          <a:blip r:embed="rId3"/>
          <a:stretch>
            <a:fillRect/>
          </a:stretch>
        </p:blipFill>
        <p:spPr>
          <a:xfrm>
            <a:off x="2046973" y="2401358"/>
            <a:ext cx="207737" cy="179409"/>
          </a:xfrm>
          <a:prstGeom prst="rect">
            <a:avLst/>
          </a:prstGeom>
        </p:spPr>
      </p:pic>
      <p:sp>
        <p:nvSpPr>
          <p:cNvPr id="35" name="Tekstfelt 34">
            <a:extLst>
              <a:ext uri="{FF2B5EF4-FFF2-40B4-BE49-F238E27FC236}">
                <a16:creationId xmlns:a16="http://schemas.microsoft.com/office/drawing/2014/main" id="{D8A1B8FC-99B8-1AD5-B71A-804F64AFE452}"/>
              </a:ext>
            </a:extLst>
          </p:cNvPr>
          <p:cNvSpPr txBox="1"/>
          <p:nvPr/>
        </p:nvSpPr>
        <p:spPr>
          <a:xfrm>
            <a:off x="1980253" y="2276082"/>
            <a:ext cx="369766" cy="184666"/>
          </a:xfrm>
          <a:prstGeom prst="rect">
            <a:avLst/>
          </a:prstGeom>
          <a:noFill/>
        </p:spPr>
        <p:txBody>
          <a:bodyPr wrap="square" rtlCol="0">
            <a:spAutoFit/>
          </a:bodyPr>
          <a:lstStyle/>
          <a:p>
            <a:r>
              <a:rPr lang="da-DK" sz="600" b="1" dirty="0">
                <a:latin typeface="+mn-lt"/>
              </a:rPr>
              <a:t>AMR</a:t>
            </a:r>
          </a:p>
        </p:txBody>
      </p:sp>
      <p:pic>
        <p:nvPicPr>
          <p:cNvPr id="36" name="Billede 35">
            <a:extLst>
              <a:ext uri="{FF2B5EF4-FFF2-40B4-BE49-F238E27FC236}">
                <a16:creationId xmlns:a16="http://schemas.microsoft.com/office/drawing/2014/main" id="{7B8DFF37-539F-6454-9F51-F337A5FAD781}"/>
              </a:ext>
            </a:extLst>
          </p:cNvPr>
          <p:cNvPicPr>
            <a:picLocks noChangeAspect="1"/>
          </p:cNvPicPr>
          <p:nvPr/>
        </p:nvPicPr>
        <p:blipFill>
          <a:blip r:embed="rId3"/>
          <a:stretch>
            <a:fillRect/>
          </a:stretch>
        </p:blipFill>
        <p:spPr>
          <a:xfrm>
            <a:off x="2273873" y="2442370"/>
            <a:ext cx="207737" cy="179409"/>
          </a:xfrm>
          <a:prstGeom prst="rect">
            <a:avLst/>
          </a:prstGeom>
        </p:spPr>
      </p:pic>
      <p:sp>
        <p:nvSpPr>
          <p:cNvPr id="37" name="Tekstfelt 36">
            <a:extLst>
              <a:ext uri="{FF2B5EF4-FFF2-40B4-BE49-F238E27FC236}">
                <a16:creationId xmlns:a16="http://schemas.microsoft.com/office/drawing/2014/main" id="{113EFAE4-D583-86D5-652C-0FAEBA7DA4CD}"/>
              </a:ext>
            </a:extLst>
          </p:cNvPr>
          <p:cNvSpPr txBox="1"/>
          <p:nvPr/>
        </p:nvSpPr>
        <p:spPr>
          <a:xfrm>
            <a:off x="2215348" y="2294370"/>
            <a:ext cx="369766" cy="184666"/>
          </a:xfrm>
          <a:prstGeom prst="rect">
            <a:avLst/>
          </a:prstGeom>
          <a:noFill/>
        </p:spPr>
        <p:txBody>
          <a:bodyPr wrap="square" rtlCol="0">
            <a:spAutoFit/>
          </a:bodyPr>
          <a:lstStyle/>
          <a:p>
            <a:r>
              <a:rPr lang="da-DK" sz="600" b="1" dirty="0">
                <a:latin typeface="+mn-lt"/>
              </a:rPr>
              <a:t>AMR</a:t>
            </a:r>
          </a:p>
        </p:txBody>
      </p:sp>
      <p:sp>
        <p:nvSpPr>
          <p:cNvPr id="2" name="Tekstfelt 1">
            <a:extLst>
              <a:ext uri="{FF2B5EF4-FFF2-40B4-BE49-F238E27FC236}">
                <a16:creationId xmlns:a16="http://schemas.microsoft.com/office/drawing/2014/main" id="{D85B5D01-6DF8-E28F-8522-0B6EFD4DA2E3}"/>
              </a:ext>
            </a:extLst>
          </p:cNvPr>
          <p:cNvSpPr txBox="1"/>
          <p:nvPr/>
        </p:nvSpPr>
        <p:spPr>
          <a:xfrm>
            <a:off x="2585114" y="5007828"/>
            <a:ext cx="5820937" cy="523220"/>
          </a:xfrm>
          <a:prstGeom prst="rect">
            <a:avLst/>
          </a:prstGeom>
          <a:noFill/>
        </p:spPr>
        <p:txBody>
          <a:bodyPr wrap="square" rtlCol="0">
            <a:spAutoFit/>
          </a:bodyPr>
          <a:lstStyle/>
          <a:p>
            <a:r>
              <a:rPr lang="da-DK" sz="1400" dirty="0">
                <a:latin typeface="Arial" panose="020B0604020202020204" pitchFamily="34" charset="0"/>
                <a:cs typeface="Arial" panose="020B0604020202020204" pitchFamily="34" charset="0"/>
              </a:rPr>
              <a:t>Overvej og beskriv hvad er grundtanken med arbejdsfællesskaberne – det skal sætte ramme og retning for samarbejdet.</a:t>
            </a:r>
          </a:p>
        </p:txBody>
      </p:sp>
      <p:sp>
        <p:nvSpPr>
          <p:cNvPr id="16" name="Tekstfelt 15">
            <a:extLst>
              <a:ext uri="{FF2B5EF4-FFF2-40B4-BE49-F238E27FC236}">
                <a16:creationId xmlns:a16="http://schemas.microsoft.com/office/drawing/2014/main" id="{0207E750-26E9-11AE-5B0A-6F51ADC5ECC1}"/>
              </a:ext>
            </a:extLst>
          </p:cNvPr>
          <p:cNvSpPr txBox="1"/>
          <p:nvPr/>
        </p:nvSpPr>
        <p:spPr>
          <a:xfrm>
            <a:off x="1883498" y="2605002"/>
            <a:ext cx="563276" cy="184666"/>
          </a:xfrm>
          <a:prstGeom prst="rect">
            <a:avLst/>
          </a:prstGeom>
          <a:solidFill>
            <a:schemeClr val="bg1"/>
          </a:solidFill>
        </p:spPr>
        <p:txBody>
          <a:bodyPr wrap="square" rtlCol="0">
            <a:spAutoFit/>
          </a:bodyPr>
          <a:lstStyle/>
          <a:p>
            <a:r>
              <a:rPr lang="da-DK" sz="600" b="1" dirty="0"/>
              <a:t>Bindeled</a:t>
            </a:r>
            <a:endParaRPr lang="da-DK" sz="600" b="1" dirty="0">
              <a:latin typeface="+mn-lt"/>
            </a:endParaRPr>
          </a:p>
        </p:txBody>
      </p:sp>
    </p:spTree>
    <p:extLst>
      <p:ext uri="{BB962C8B-B14F-4D97-AF65-F5344CB8AC3E}">
        <p14:creationId xmlns:p14="http://schemas.microsoft.com/office/powerpoint/2010/main" val="174864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 calcmode="lin" valueType="num">
                                      <p:cBhvr additive="base">
                                        <p:cTn id="10" dur="500" fill="hold"/>
                                        <p:tgtEl>
                                          <p:spTgt spid="33"/>
                                        </p:tgtEl>
                                        <p:attrNameLst>
                                          <p:attrName>ppt_x</p:attrName>
                                        </p:attrNameLst>
                                      </p:cBhvr>
                                      <p:tavLst>
                                        <p:tav tm="0">
                                          <p:val>
                                            <p:strVal val="#ppt_x"/>
                                          </p:val>
                                        </p:tav>
                                        <p:tav tm="100000">
                                          <p:val>
                                            <p:strVal val="#ppt_x"/>
                                          </p:val>
                                        </p:tav>
                                      </p:tavLst>
                                    </p:anim>
                                    <p:anim calcmode="lin" valueType="num">
                                      <p:cBhvr additive="base">
                                        <p:cTn id="1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additive="base">
                                        <p:cTn id="24" dur="500" fill="hold"/>
                                        <p:tgtEl>
                                          <p:spTgt spid="25"/>
                                        </p:tgtEl>
                                        <p:attrNameLst>
                                          <p:attrName>ppt_x</p:attrName>
                                        </p:attrNameLst>
                                      </p:cBhvr>
                                      <p:tavLst>
                                        <p:tav tm="0">
                                          <p:val>
                                            <p:strVal val="#ppt_x"/>
                                          </p:val>
                                        </p:tav>
                                        <p:tav tm="100000">
                                          <p:val>
                                            <p:strVal val="#ppt_x"/>
                                          </p:val>
                                        </p:tav>
                                      </p:tavLst>
                                    </p:anim>
                                    <p:anim calcmode="lin" valueType="num">
                                      <p:cBhvr additive="base">
                                        <p:cTn id="25"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par>
                                <p:cTn id="40" presetID="10"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10"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10" presetClass="entr" presetSubtype="0"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par>
                                <p:cTn id="49" presetID="10" presetClass="entr" presetSubtype="0"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par>
                                <p:cTn id="58" presetID="10" presetClass="entr" presetSubtype="0" fill="hold" nodeType="with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500"/>
                                        <p:tgtEl>
                                          <p:spTgt spid="3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500"/>
                                        <p:tgtEl>
                                          <p:spTgt spid="35"/>
                                        </p:tgtEl>
                                      </p:cBhvr>
                                    </p:animEffect>
                                  </p:childTnLst>
                                </p:cTn>
                              </p:par>
                              <p:par>
                                <p:cTn id="64" presetID="10" presetClass="entr" presetSubtype="0" fill="hold"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fade">
                                      <p:cBhvr>
                                        <p:cTn id="66" dur="500"/>
                                        <p:tgtEl>
                                          <p:spTgt spid="3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500"/>
                                        <p:tgtEl>
                                          <p:spTgt spid="37"/>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fade">
                                      <p:cBhvr>
                                        <p:cTn id="74" dur="500"/>
                                        <p:tgtEl>
                                          <p:spTgt spid="13"/>
                                        </p:tgtEl>
                                      </p:cBhvr>
                                    </p:animEffect>
                                  </p:childTnLst>
                                </p:cTn>
                              </p:par>
                              <p:par>
                                <p:cTn id="75" presetID="10" presetClass="entr" presetSubtype="0" fill="hold"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500"/>
                                        <p:tgtEl>
                                          <p:spTgt spid="24"/>
                                        </p:tgtEl>
                                      </p:cBhvr>
                                    </p:animEffect>
                                  </p:childTnLst>
                                </p:cTn>
                              </p:par>
                              <p:par>
                                <p:cTn id="78" presetID="2" presetClass="entr" presetSubtype="4" fill="hold" grpId="0" nodeType="withEffect">
                                  <p:stCondLst>
                                    <p:cond delay="0"/>
                                  </p:stCondLst>
                                  <p:childTnLst>
                                    <p:set>
                                      <p:cBhvr>
                                        <p:cTn id="79" dur="1" fill="hold">
                                          <p:stCondLst>
                                            <p:cond delay="0"/>
                                          </p:stCondLst>
                                        </p:cTn>
                                        <p:tgtEl>
                                          <p:spTgt spid="17"/>
                                        </p:tgtEl>
                                        <p:attrNameLst>
                                          <p:attrName>style.visibility</p:attrName>
                                        </p:attrNameLst>
                                      </p:cBhvr>
                                      <p:to>
                                        <p:strVal val="visible"/>
                                      </p:to>
                                    </p:set>
                                    <p:anim calcmode="lin" valueType="num">
                                      <p:cBhvr additive="base">
                                        <p:cTn id="80" dur="500" fill="hold"/>
                                        <p:tgtEl>
                                          <p:spTgt spid="17"/>
                                        </p:tgtEl>
                                        <p:attrNameLst>
                                          <p:attrName>ppt_x</p:attrName>
                                        </p:attrNameLst>
                                      </p:cBhvr>
                                      <p:tavLst>
                                        <p:tav tm="0">
                                          <p:val>
                                            <p:strVal val="#ppt_x"/>
                                          </p:val>
                                        </p:tav>
                                        <p:tav tm="100000">
                                          <p:val>
                                            <p:strVal val="#ppt_x"/>
                                          </p:val>
                                        </p:tav>
                                      </p:tavLst>
                                    </p:anim>
                                    <p:anim calcmode="lin" valueType="num">
                                      <p:cBhvr additive="base">
                                        <p:cTn id="8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30"/>
                                        </p:tgtEl>
                                        <p:attrNameLst>
                                          <p:attrName>style.visibility</p:attrName>
                                        </p:attrNameLst>
                                      </p:cBhvr>
                                      <p:to>
                                        <p:strVal val="visible"/>
                                      </p:to>
                                    </p:set>
                                    <p:anim calcmode="lin" valueType="num">
                                      <p:cBhvr additive="base">
                                        <p:cTn id="86" dur="500" fill="hold"/>
                                        <p:tgtEl>
                                          <p:spTgt spid="30"/>
                                        </p:tgtEl>
                                        <p:attrNameLst>
                                          <p:attrName>ppt_x</p:attrName>
                                        </p:attrNameLst>
                                      </p:cBhvr>
                                      <p:tavLst>
                                        <p:tav tm="0">
                                          <p:val>
                                            <p:strVal val="#ppt_x"/>
                                          </p:val>
                                        </p:tav>
                                        <p:tav tm="100000">
                                          <p:val>
                                            <p:strVal val="#ppt_x"/>
                                          </p:val>
                                        </p:tav>
                                      </p:tavLst>
                                    </p:anim>
                                    <p:anim calcmode="lin" valueType="num">
                                      <p:cBhvr additive="base">
                                        <p:cTn id="87" dur="500" fill="hold"/>
                                        <p:tgtEl>
                                          <p:spTgt spid="30"/>
                                        </p:tgtEl>
                                        <p:attrNameLst>
                                          <p:attrName>ppt_y</p:attrName>
                                        </p:attrNameLst>
                                      </p:cBhvr>
                                      <p:tavLst>
                                        <p:tav tm="0">
                                          <p:val>
                                            <p:strVal val="1+#ppt_h/2"/>
                                          </p:val>
                                        </p:tav>
                                        <p:tav tm="100000">
                                          <p:val>
                                            <p:strVal val="#ppt_y"/>
                                          </p:val>
                                        </p:tav>
                                      </p:tavLst>
                                    </p:anim>
                                  </p:childTnLst>
                                </p:cTn>
                              </p:par>
                              <p:par>
                                <p:cTn id="88" presetID="2" presetClass="entr" presetSubtype="4" fill="hold" grpId="0" nodeType="withEffect">
                                  <p:stCondLst>
                                    <p:cond delay="0"/>
                                  </p:stCondLst>
                                  <p:childTnLst>
                                    <p:set>
                                      <p:cBhvr>
                                        <p:cTn id="89" dur="1" fill="hold">
                                          <p:stCondLst>
                                            <p:cond delay="0"/>
                                          </p:stCondLst>
                                        </p:cTn>
                                        <p:tgtEl>
                                          <p:spTgt spid="18"/>
                                        </p:tgtEl>
                                        <p:attrNameLst>
                                          <p:attrName>style.visibility</p:attrName>
                                        </p:attrNameLst>
                                      </p:cBhvr>
                                      <p:to>
                                        <p:strVal val="visible"/>
                                      </p:to>
                                    </p:set>
                                    <p:anim calcmode="lin" valueType="num">
                                      <p:cBhvr additive="base">
                                        <p:cTn id="90" dur="500" fill="hold"/>
                                        <p:tgtEl>
                                          <p:spTgt spid="18"/>
                                        </p:tgtEl>
                                        <p:attrNameLst>
                                          <p:attrName>ppt_x</p:attrName>
                                        </p:attrNameLst>
                                      </p:cBhvr>
                                      <p:tavLst>
                                        <p:tav tm="0">
                                          <p:val>
                                            <p:strVal val="#ppt_x"/>
                                          </p:val>
                                        </p:tav>
                                        <p:tav tm="100000">
                                          <p:val>
                                            <p:strVal val="#ppt_x"/>
                                          </p:val>
                                        </p:tav>
                                      </p:tavLst>
                                    </p:anim>
                                    <p:anim calcmode="lin" valueType="num">
                                      <p:cBhvr additive="base">
                                        <p:cTn id="9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2"/>
                                        </p:tgtEl>
                                        <p:attrNameLst>
                                          <p:attrName>style.visibility</p:attrName>
                                        </p:attrNameLst>
                                      </p:cBhvr>
                                      <p:to>
                                        <p:strVal val="visible"/>
                                      </p:to>
                                    </p:set>
                                    <p:animEffect transition="in" filter="fade">
                                      <p:cBhvr>
                                        <p:cTn id="9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2" grpId="0" animBg="1"/>
      <p:bldP spid="13" grpId="0" animBg="1"/>
      <p:bldP spid="15" grpId="0"/>
      <p:bldP spid="17" grpId="0" animBg="1"/>
      <p:bldP spid="18" grpId="0" animBg="1"/>
      <p:bldP spid="30" grpId="0" animBg="1"/>
      <p:bldP spid="33" grpId="0" animBg="1"/>
      <p:bldP spid="35" grpId="0"/>
      <p:bldP spid="37" grpId="0"/>
      <p:bldP spid="2" grpId="0"/>
      <p:bldP spid="1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sz="quarter" idx="10"/>
          </p:nvPr>
        </p:nvSpPr>
        <p:spPr>
          <a:xfrm>
            <a:off x="402109" y="620442"/>
            <a:ext cx="8232511" cy="323850"/>
          </a:xfrm>
        </p:spPr>
        <p:txBody>
          <a:bodyPr/>
          <a:lstStyle/>
          <a:p>
            <a:r>
              <a:rPr lang="da-DK" sz="2400" dirty="0">
                <a:solidFill>
                  <a:schemeClr val="bg1"/>
                </a:solidFill>
              </a:rPr>
              <a:t>Dagligt og overordnet arbejde med arbejdsmiljø</a:t>
            </a:r>
            <a:endParaRPr lang="da-DK" sz="1200" dirty="0">
              <a:solidFill>
                <a:schemeClr val="bg1"/>
              </a:solidFill>
            </a:endParaRPr>
          </a:p>
        </p:txBody>
      </p:sp>
      <p:pic>
        <p:nvPicPr>
          <p:cNvPr id="6" name="Billede 5"/>
          <p:cNvPicPr>
            <a:picLocks noChangeAspect="1"/>
          </p:cNvPicPr>
          <p:nvPr/>
        </p:nvPicPr>
        <p:blipFill>
          <a:blip r:embed="rId2"/>
          <a:stretch>
            <a:fillRect/>
          </a:stretch>
        </p:blipFill>
        <p:spPr>
          <a:xfrm>
            <a:off x="708297" y="4771300"/>
            <a:ext cx="1701385" cy="982421"/>
          </a:xfrm>
          <a:prstGeom prst="rect">
            <a:avLst/>
          </a:prstGeom>
        </p:spPr>
      </p:pic>
      <p:pic>
        <p:nvPicPr>
          <p:cNvPr id="7" name="Billede 6"/>
          <p:cNvPicPr>
            <a:picLocks noChangeAspect="1"/>
          </p:cNvPicPr>
          <p:nvPr/>
        </p:nvPicPr>
        <p:blipFill>
          <a:blip r:embed="rId3"/>
          <a:stretch>
            <a:fillRect/>
          </a:stretch>
        </p:blipFill>
        <p:spPr>
          <a:xfrm>
            <a:off x="7717105" y="5104146"/>
            <a:ext cx="946592" cy="1171525"/>
          </a:xfrm>
          <a:prstGeom prst="rect">
            <a:avLst/>
          </a:prstGeom>
        </p:spPr>
      </p:pic>
      <p:pic>
        <p:nvPicPr>
          <p:cNvPr id="8" name="Billede 7"/>
          <p:cNvPicPr>
            <a:picLocks noChangeAspect="1"/>
          </p:cNvPicPr>
          <p:nvPr/>
        </p:nvPicPr>
        <p:blipFill>
          <a:blip r:embed="rId4"/>
          <a:stretch>
            <a:fillRect/>
          </a:stretch>
        </p:blipFill>
        <p:spPr>
          <a:xfrm>
            <a:off x="2720266" y="4110167"/>
            <a:ext cx="4097348" cy="2409241"/>
          </a:xfrm>
          <a:prstGeom prst="rect">
            <a:avLst/>
          </a:prstGeom>
        </p:spPr>
      </p:pic>
      <p:sp>
        <p:nvSpPr>
          <p:cNvPr id="9" name="Tekstfelt 8"/>
          <p:cNvSpPr txBox="1"/>
          <p:nvPr/>
        </p:nvSpPr>
        <p:spPr>
          <a:xfrm>
            <a:off x="179512" y="1595489"/>
            <a:ext cx="8856984" cy="307777"/>
          </a:xfrm>
          <a:prstGeom prst="rect">
            <a:avLst/>
          </a:prstGeom>
          <a:solidFill>
            <a:srgbClr val="FFC000"/>
          </a:solidFill>
        </p:spPr>
        <p:txBody>
          <a:bodyPr wrap="square" rtlCol="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da-DK" sz="1400" b="0" i="0" u="none" strike="noStrike" kern="1200" cap="none" spc="0" normalizeH="0" baseline="0" noProof="0" dirty="0">
                <a:ln>
                  <a:noFill/>
                </a:ln>
                <a:solidFill>
                  <a:prstClr val="black"/>
                </a:solidFill>
                <a:effectLst/>
                <a:uLnTx/>
                <a:uFillTx/>
                <a:latin typeface="Arial" panose="020B0604020202020204"/>
                <a:ea typeface="Verdana" panose="020B0604030504040204" pitchFamily="34" charset="0"/>
                <a:cs typeface="Verdana" panose="020B0604030504040204" pitchFamily="34" charset="0"/>
              </a:rPr>
              <a:t>Arbejdsmiljøet skal tænkes med i både den langsigtede STRATEGISKE ledelse og i den DAGLIGE drift</a:t>
            </a:r>
          </a:p>
        </p:txBody>
      </p:sp>
      <p:pic>
        <p:nvPicPr>
          <p:cNvPr id="12" name="Billede 11"/>
          <p:cNvPicPr>
            <a:picLocks noChangeAspect="1"/>
          </p:cNvPicPr>
          <p:nvPr/>
        </p:nvPicPr>
        <p:blipFill>
          <a:blip r:embed="rId5"/>
          <a:stretch>
            <a:fillRect/>
          </a:stretch>
        </p:blipFill>
        <p:spPr>
          <a:xfrm>
            <a:off x="2212687" y="4834319"/>
            <a:ext cx="196994" cy="167762"/>
          </a:xfrm>
          <a:prstGeom prst="rect">
            <a:avLst/>
          </a:prstGeom>
        </p:spPr>
      </p:pic>
      <p:pic>
        <p:nvPicPr>
          <p:cNvPr id="13" name="Billede 12"/>
          <p:cNvPicPr>
            <a:picLocks noChangeAspect="1"/>
          </p:cNvPicPr>
          <p:nvPr/>
        </p:nvPicPr>
        <p:blipFill>
          <a:blip r:embed="rId5"/>
          <a:stretch>
            <a:fillRect/>
          </a:stretch>
        </p:blipFill>
        <p:spPr>
          <a:xfrm>
            <a:off x="2036107" y="4608023"/>
            <a:ext cx="196994" cy="167762"/>
          </a:xfrm>
          <a:prstGeom prst="rect">
            <a:avLst/>
          </a:prstGeom>
        </p:spPr>
      </p:pic>
      <p:sp>
        <p:nvSpPr>
          <p:cNvPr id="14" name="Rektangel 13"/>
          <p:cNvSpPr/>
          <p:nvPr/>
        </p:nvSpPr>
        <p:spPr>
          <a:xfrm>
            <a:off x="694488" y="5753720"/>
            <a:ext cx="1504391" cy="369332"/>
          </a:xfrm>
          <a:prstGeom prst="rect">
            <a:avLst/>
          </a:prstGeom>
          <a:ln>
            <a:solidFill>
              <a:schemeClr val="tx1"/>
            </a:solidFill>
          </a:ln>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da-DK" sz="900" b="0" i="1" u="none" strike="noStrike" kern="1200" cap="none" spc="0" normalizeH="0" baseline="0" noProof="0" dirty="0">
                <a:ln>
                  <a:noFill/>
                </a:ln>
                <a:solidFill>
                  <a:prstClr val="black"/>
                </a:solidFill>
                <a:effectLst/>
                <a:uLnTx/>
                <a:uFillTx/>
                <a:latin typeface="Verdana" pitchFamily="34" charset="0"/>
                <a:ea typeface="+mn-ea"/>
                <a:cs typeface="+mn-cs"/>
              </a:rPr>
              <a:t>Vi er et MED- og arbejdsmiljøudvalg</a:t>
            </a:r>
          </a:p>
        </p:txBody>
      </p:sp>
      <p:sp>
        <p:nvSpPr>
          <p:cNvPr id="15" name="Rektangel 14"/>
          <p:cNvSpPr/>
          <p:nvPr/>
        </p:nvSpPr>
        <p:spPr>
          <a:xfrm>
            <a:off x="7542346" y="6300095"/>
            <a:ext cx="1337234" cy="369332"/>
          </a:xfrm>
          <a:prstGeom prst="rect">
            <a:avLst/>
          </a:prstGeom>
          <a:ln>
            <a:solidFill>
              <a:schemeClr val="tx1"/>
            </a:solidFill>
          </a:ln>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da-DK" sz="900" b="0" i="1" u="none" strike="noStrike" kern="1200" cap="none" spc="0" normalizeH="0" baseline="0" noProof="0" dirty="0">
                <a:ln>
                  <a:noFill/>
                </a:ln>
                <a:solidFill>
                  <a:prstClr val="black"/>
                </a:solidFill>
                <a:effectLst/>
                <a:uLnTx/>
                <a:uFillTx/>
                <a:latin typeface="Verdana" pitchFamily="34" charset="0"/>
                <a:ea typeface="+mn-ea"/>
                <a:cs typeface="+mn-cs"/>
              </a:rPr>
              <a:t>Vi handler efter Lov om arbejdsmiljø</a:t>
            </a:r>
          </a:p>
        </p:txBody>
      </p:sp>
      <p:pic>
        <p:nvPicPr>
          <p:cNvPr id="16" name="Billede 15">
            <a:extLst>
              <a:ext uri="{FF2B5EF4-FFF2-40B4-BE49-F238E27FC236}">
                <a16:creationId xmlns:a16="http://schemas.microsoft.com/office/drawing/2014/main" id="{E054C176-2FDE-A946-9CBC-A29B4F956C7C}"/>
              </a:ext>
            </a:extLst>
          </p:cNvPr>
          <p:cNvPicPr>
            <a:picLocks noChangeAspect="1"/>
          </p:cNvPicPr>
          <p:nvPr/>
        </p:nvPicPr>
        <p:blipFill>
          <a:blip r:embed="rId6"/>
          <a:stretch>
            <a:fillRect/>
          </a:stretch>
        </p:blipFill>
        <p:spPr>
          <a:xfrm>
            <a:off x="7335854" y="6153715"/>
            <a:ext cx="163149" cy="263711"/>
          </a:xfrm>
          <a:prstGeom prst="rect">
            <a:avLst/>
          </a:prstGeom>
        </p:spPr>
      </p:pic>
      <p:sp>
        <p:nvSpPr>
          <p:cNvPr id="17" name="Rektangel 16"/>
          <p:cNvSpPr/>
          <p:nvPr/>
        </p:nvSpPr>
        <p:spPr>
          <a:xfrm>
            <a:off x="694488" y="6147668"/>
            <a:ext cx="1504391" cy="507831"/>
          </a:xfrm>
          <a:prstGeom prst="rect">
            <a:avLst/>
          </a:prstGeom>
          <a:ln>
            <a:solidFill>
              <a:schemeClr val="tx1"/>
            </a:solidFill>
          </a:ln>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da-DK" sz="900" b="0" i="1" u="none" strike="noStrike" kern="1200" cap="none" spc="0" normalizeH="0" baseline="0" noProof="0" dirty="0">
                <a:ln>
                  <a:noFill/>
                </a:ln>
                <a:solidFill>
                  <a:prstClr val="black"/>
                </a:solidFill>
                <a:effectLst/>
                <a:uLnTx/>
                <a:uFillTx/>
                <a:latin typeface="Verdana" pitchFamily="34" charset="0"/>
                <a:ea typeface="+mn-ea"/>
                <a:cs typeface="+mn-cs"/>
              </a:rPr>
              <a:t>Vi handler efter Lov om arbejdsmiljø og MED-rammeaftalen</a:t>
            </a:r>
          </a:p>
        </p:txBody>
      </p:sp>
      <p:pic>
        <p:nvPicPr>
          <p:cNvPr id="19" name="Billede 18"/>
          <p:cNvPicPr>
            <a:picLocks noChangeAspect="1"/>
          </p:cNvPicPr>
          <p:nvPr/>
        </p:nvPicPr>
        <p:blipFill>
          <a:blip r:embed="rId7"/>
          <a:stretch>
            <a:fillRect/>
          </a:stretch>
        </p:blipFill>
        <p:spPr>
          <a:xfrm>
            <a:off x="259570" y="5876740"/>
            <a:ext cx="285079" cy="402911"/>
          </a:xfrm>
          <a:prstGeom prst="rect">
            <a:avLst/>
          </a:prstGeom>
        </p:spPr>
      </p:pic>
      <p:pic>
        <p:nvPicPr>
          <p:cNvPr id="18" name="Billede 17">
            <a:extLst>
              <a:ext uri="{FF2B5EF4-FFF2-40B4-BE49-F238E27FC236}">
                <a16:creationId xmlns:a16="http://schemas.microsoft.com/office/drawing/2014/main" id="{E054C176-2FDE-A946-9CBC-A29B4F956C7C}"/>
              </a:ext>
            </a:extLst>
          </p:cNvPr>
          <p:cNvPicPr>
            <a:picLocks noChangeAspect="1"/>
          </p:cNvPicPr>
          <p:nvPr/>
        </p:nvPicPr>
        <p:blipFill>
          <a:blip r:embed="rId6"/>
          <a:stretch>
            <a:fillRect/>
          </a:stretch>
        </p:blipFill>
        <p:spPr>
          <a:xfrm>
            <a:off x="463074" y="6138831"/>
            <a:ext cx="163149" cy="263711"/>
          </a:xfrm>
          <a:prstGeom prst="rect">
            <a:avLst/>
          </a:prstGeom>
        </p:spPr>
      </p:pic>
      <p:pic>
        <p:nvPicPr>
          <p:cNvPr id="20" name="Billede 19">
            <a:extLst>
              <a:ext uri="{FF2B5EF4-FFF2-40B4-BE49-F238E27FC236}">
                <a16:creationId xmlns:a16="http://schemas.microsoft.com/office/drawing/2014/main" id="{3CD8226A-4671-661A-B1C8-A7EA27035A12}"/>
              </a:ext>
            </a:extLst>
          </p:cNvPr>
          <p:cNvPicPr>
            <a:picLocks noChangeAspect="1"/>
          </p:cNvPicPr>
          <p:nvPr/>
        </p:nvPicPr>
        <p:blipFill rotWithShape="1">
          <a:blip r:embed="rId8"/>
          <a:srcRect l="2558"/>
          <a:stretch/>
        </p:blipFill>
        <p:spPr>
          <a:xfrm>
            <a:off x="6156176" y="2596751"/>
            <a:ext cx="2079981" cy="1929542"/>
          </a:xfrm>
          <a:prstGeom prst="rect">
            <a:avLst/>
          </a:prstGeom>
        </p:spPr>
      </p:pic>
      <p:pic>
        <p:nvPicPr>
          <p:cNvPr id="22" name="Billede 21">
            <a:extLst>
              <a:ext uri="{FF2B5EF4-FFF2-40B4-BE49-F238E27FC236}">
                <a16:creationId xmlns:a16="http://schemas.microsoft.com/office/drawing/2014/main" id="{C486B69C-C0F2-6D65-2802-A5A2ABD91216}"/>
              </a:ext>
            </a:extLst>
          </p:cNvPr>
          <p:cNvPicPr>
            <a:picLocks noChangeAspect="1"/>
          </p:cNvPicPr>
          <p:nvPr/>
        </p:nvPicPr>
        <p:blipFill>
          <a:blip r:embed="rId9"/>
          <a:stretch>
            <a:fillRect/>
          </a:stretch>
        </p:blipFill>
        <p:spPr>
          <a:xfrm>
            <a:off x="1358344" y="2593136"/>
            <a:ext cx="2102673" cy="1908661"/>
          </a:xfrm>
          <a:prstGeom prst="rect">
            <a:avLst/>
          </a:prstGeom>
        </p:spPr>
      </p:pic>
      <p:pic>
        <p:nvPicPr>
          <p:cNvPr id="24" name="Billede 23">
            <a:extLst>
              <a:ext uri="{FF2B5EF4-FFF2-40B4-BE49-F238E27FC236}">
                <a16:creationId xmlns:a16="http://schemas.microsoft.com/office/drawing/2014/main" id="{0AD7478A-F1CE-0795-6647-DF5F20A18416}"/>
              </a:ext>
            </a:extLst>
          </p:cNvPr>
          <p:cNvPicPr>
            <a:picLocks noChangeAspect="1"/>
          </p:cNvPicPr>
          <p:nvPr/>
        </p:nvPicPr>
        <p:blipFill>
          <a:blip r:embed="rId10"/>
          <a:stretch>
            <a:fillRect/>
          </a:stretch>
        </p:blipFill>
        <p:spPr>
          <a:xfrm>
            <a:off x="259570" y="1975780"/>
            <a:ext cx="8704918" cy="4745161"/>
          </a:xfrm>
          <a:prstGeom prst="rect">
            <a:avLst/>
          </a:prstGeom>
        </p:spPr>
      </p:pic>
    </p:spTree>
    <p:extLst>
      <p:ext uri="{BB962C8B-B14F-4D97-AF65-F5344CB8AC3E}">
        <p14:creationId xmlns:p14="http://schemas.microsoft.com/office/powerpoint/2010/main" val="321492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5BD6EBBA-3D68-273E-EDC4-986664A714F9}"/>
              </a:ext>
            </a:extLst>
          </p:cNvPr>
          <p:cNvSpPr>
            <a:spLocks noGrp="1"/>
          </p:cNvSpPr>
          <p:nvPr>
            <p:ph type="body" sz="quarter" idx="10"/>
          </p:nvPr>
        </p:nvSpPr>
        <p:spPr/>
        <p:txBody>
          <a:bodyPr/>
          <a:lstStyle/>
          <a:p>
            <a:r>
              <a:rPr lang="da-DK" dirty="0"/>
              <a:t>Et eksempel på en sag</a:t>
            </a:r>
          </a:p>
        </p:txBody>
      </p:sp>
      <p:pic>
        <p:nvPicPr>
          <p:cNvPr id="5" name="Billede 4">
            <a:extLst>
              <a:ext uri="{FF2B5EF4-FFF2-40B4-BE49-F238E27FC236}">
                <a16:creationId xmlns:a16="http://schemas.microsoft.com/office/drawing/2014/main" id="{60C2025F-E272-0432-A646-2F2A1606FBD2}"/>
              </a:ext>
            </a:extLst>
          </p:cNvPr>
          <p:cNvPicPr>
            <a:picLocks noChangeAspect="1"/>
          </p:cNvPicPr>
          <p:nvPr/>
        </p:nvPicPr>
        <p:blipFill>
          <a:blip r:embed="rId2"/>
          <a:stretch>
            <a:fillRect/>
          </a:stretch>
        </p:blipFill>
        <p:spPr>
          <a:xfrm>
            <a:off x="0" y="1611244"/>
            <a:ext cx="9144000" cy="1715271"/>
          </a:xfrm>
          <a:prstGeom prst="rect">
            <a:avLst/>
          </a:prstGeom>
        </p:spPr>
      </p:pic>
      <p:sp>
        <p:nvSpPr>
          <p:cNvPr id="7" name="Tekstfelt 6">
            <a:extLst>
              <a:ext uri="{FF2B5EF4-FFF2-40B4-BE49-F238E27FC236}">
                <a16:creationId xmlns:a16="http://schemas.microsoft.com/office/drawing/2014/main" id="{1EB363C0-36EB-E018-4E1D-E3A9EDF40218}"/>
              </a:ext>
            </a:extLst>
          </p:cNvPr>
          <p:cNvSpPr txBox="1"/>
          <p:nvPr/>
        </p:nvSpPr>
        <p:spPr>
          <a:xfrm>
            <a:off x="95250" y="3595081"/>
            <a:ext cx="8953500" cy="1384995"/>
          </a:xfrm>
          <a:prstGeom prst="rect">
            <a:avLst/>
          </a:prstGeom>
          <a:noFill/>
        </p:spPr>
        <p:txBody>
          <a:bodyPr wrap="square">
            <a:spAutoFit/>
          </a:bodyPr>
          <a:lstStyle/>
          <a:p>
            <a:pPr algn="l"/>
            <a:r>
              <a:rPr lang="da-DK" sz="1400" b="0" i="0" dirty="0">
                <a:solidFill>
                  <a:srgbClr val="282828"/>
                </a:solidFill>
                <a:effectLst/>
                <a:latin typeface="Arial" panose="020B0604020202020204" pitchFamily="34" charset="0"/>
                <a:cs typeface="Arial" panose="020B0604020202020204" pitchFamily="34" charset="0"/>
              </a:rPr>
              <a:t>I takt med at vi mennesker lever langt længere, end vores forfædre kunne drømme om, og arbejdslivet derfor går langt ind i alderdommen, begynder arbejdets almindelige former og strukturer at knirke i sine ældgamle samlinger.</a:t>
            </a:r>
          </a:p>
          <a:p>
            <a:pPr algn="l"/>
            <a:endParaRPr lang="da-DK" sz="1400" b="0" i="0" dirty="0">
              <a:solidFill>
                <a:srgbClr val="282828"/>
              </a:solidFill>
              <a:effectLst/>
              <a:latin typeface="Arial" panose="020B0604020202020204" pitchFamily="34" charset="0"/>
              <a:cs typeface="Arial" panose="020B0604020202020204" pitchFamily="34" charset="0"/>
            </a:endParaRPr>
          </a:p>
          <a:p>
            <a:pPr algn="l"/>
            <a:r>
              <a:rPr lang="da-DK" sz="1400" b="0" i="0" dirty="0">
                <a:solidFill>
                  <a:srgbClr val="282828"/>
                </a:solidFill>
                <a:effectLst/>
                <a:latin typeface="Arial" panose="020B0604020202020204" pitchFamily="34" charset="0"/>
                <a:cs typeface="Arial" panose="020B0604020202020204" pitchFamily="34" charset="0"/>
              </a:rPr>
              <a:t>Den ottetimers arbejdsdag, den faste pensionsalder og ikke mindst forestillingen om én lang progressiv karriere vil efterhånden smuldre, i takt med at vi omstiller os til en verden, hvor arbejde er en livslang aktivitet.</a:t>
            </a:r>
          </a:p>
        </p:txBody>
      </p:sp>
    </p:spTree>
    <p:extLst>
      <p:ext uri="{BB962C8B-B14F-4D97-AF65-F5344CB8AC3E}">
        <p14:creationId xmlns:p14="http://schemas.microsoft.com/office/powerpoint/2010/main" val="1509964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F6446-4A7F-4853-0C7F-67C9E5EAF0B6}"/>
            </a:ext>
          </a:extLst>
        </p:cNvPr>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C4C76C66-9ED3-EECA-7626-DE1DBF7E7A28}"/>
              </a:ext>
            </a:extLst>
          </p:cNvPr>
          <p:cNvSpPr>
            <a:spLocks noGrp="1"/>
          </p:cNvSpPr>
          <p:nvPr>
            <p:ph type="body" sz="quarter" idx="10"/>
          </p:nvPr>
        </p:nvSpPr>
        <p:spPr/>
        <p:txBody>
          <a:bodyPr/>
          <a:lstStyle/>
          <a:p>
            <a:r>
              <a:rPr lang="da-DK" sz="2400" dirty="0">
                <a:latin typeface="Arial" panose="020B0604020202020204" pitchFamily="34" charset="0"/>
                <a:ea typeface="Verdana" panose="020B0604030504040204" pitchFamily="34" charset="0"/>
                <a:cs typeface="Arial" panose="020B0604020202020204" pitchFamily="34" charset="0"/>
              </a:rPr>
              <a:t>Arbejdsmiljøuddannelsens opbygning       </a:t>
            </a:r>
            <a:r>
              <a:rPr lang="da-DK" sz="1200" i="1" dirty="0">
                <a:latin typeface="Verdana" panose="020B0604030504040204" pitchFamily="34" charset="0"/>
                <a:ea typeface="Verdana" panose="020B0604030504040204" pitchFamily="34" charset="0"/>
                <a:cs typeface="Arial" panose="020B0604020202020204" pitchFamily="34" charset="0"/>
              </a:rPr>
              <a:t>- b</a:t>
            </a:r>
            <a:r>
              <a:rPr lang="da-DK" sz="1200" i="1" dirty="0">
                <a:latin typeface="Verdana" panose="020B0604030504040204" pitchFamily="34" charset="0"/>
                <a:ea typeface="Verdana" panose="020B0604030504040204" pitchFamily="34" charset="0"/>
              </a:rPr>
              <a:t>landet læring og modulopbygget</a:t>
            </a:r>
          </a:p>
        </p:txBody>
      </p:sp>
      <p:sp>
        <p:nvSpPr>
          <p:cNvPr id="5" name="Opadgående pil 4">
            <a:extLst>
              <a:ext uri="{FF2B5EF4-FFF2-40B4-BE49-F238E27FC236}">
                <a16:creationId xmlns:a16="http://schemas.microsoft.com/office/drawing/2014/main" id="{739BBC7C-6F63-028B-3337-5FE9E256E09E}"/>
              </a:ext>
            </a:extLst>
          </p:cNvPr>
          <p:cNvSpPr/>
          <p:nvPr/>
        </p:nvSpPr>
        <p:spPr>
          <a:xfrm rot="10800000">
            <a:off x="2262247" y="2543460"/>
            <a:ext cx="536609" cy="582260"/>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a-DK"/>
          </a:p>
        </p:txBody>
      </p:sp>
      <p:sp>
        <p:nvSpPr>
          <p:cNvPr id="8" name="Tekstfelt 7">
            <a:extLst>
              <a:ext uri="{FF2B5EF4-FFF2-40B4-BE49-F238E27FC236}">
                <a16:creationId xmlns:a16="http://schemas.microsoft.com/office/drawing/2014/main" id="{B7DDD095-3EF4-F7B6-CE60-DF0FD3F4670A}"/>
              </a:ext>
            </a:extLst>
          </p:cNvPr>
          <p:cNvSpPr txBox="1"/>
          <p:nvPr/>
        </p:nvSpPr>
        <p:spPr>
          <a:xfrm>
            <a:off x="5957203" y="3083161"/>
            <a:ext cx="1718528" cy="830997"/>
          </a:xfrm>
          <a:prstGeom prst="rect">
            <a:avLst/>
          </a:prstGeom>
          <a:solidFill>
            <a:srgbClr val="FFC000"/>
          </a:solidFill>
        </p:spPr>
        <p:txBody>
          <a:bodyPr wrap="square" rtlCol="0">
            <a:spAutoFit/>
          </a:bodyPr>
          <a:lstStyle/>
          <a:p>
            <a:pPr algn="ctr"/>
            <a:r>
              <a:rPr lang="da-DK" sz="1200" dirty="0">
                <a:latin typeface="Arial" panose="020B0604020202020204" pitchFamily="34" charset="0"/>
                <a:cs typeface="Arial" panose="020B0604020202020204" pitchFamily="34" charset="0"/>
              </a:rPr>
              <a:t>Frist for aflevering af arbejdsmiljø</a:t>
            </a:r>
            <a:r>
              <a:rPr lang="da-DK" sz="1200" b="1" dirty="0">
                <a:latin typeface="Arial" panose="020B0604020202020204" pitchFamily="34" charset="0"/>
                <a:cs typeface="Arial" panose="020B0604020202020204" pitchFamily="34" charset="0"/>
              </a:rPr>
              <a:t>opgaven</a:t>
            </a:r>
            <a:r>
              <a:rPr lang="da-DK" sz="1200" dirty="0">
                <a:latin typeface="Arial" panose="020B0604020202020204" pitchFamily="34" charset="0"/>
                <a:cs typeface="Arial" panose="020B0604020202020204" pitchFamily="34" charset="0"/>
              </a:rPr>
              <a:t> </a:t>
            </a:r>
          </a:p>
          <a:p>
            <a:pPr algn="ctr"/>
            <a:r>
              <a:rPr lang="da-DK" sz="1200" dirty="0">
                <a:latin typeface="Arial" panose="020B0604020202020204" pitchFamily="34" charset="0"/>
                <a:cs typeface="Arial" panose="020B0604020202020204" pitchFamily="34" charset="0"/>
              </a:rPr>
              <a:t>den</a:t>
            </a:r>
            <a:r>
              <a:rPr lang="da-DK" sz="1200" b="1" dirty="0">
                <a:latin typeface="Arial" panose="020B0604020202020204" pitchFamily="34" charset="0"/>
                <a:cs typeface="Arial" panose="020B0604020202020204" pitchFamily="34" charset="0"/>
              </a:rPr>
              <a:t> 26.9.25 inden</a:t>
            </a:r>
          </a:p>
          <a:p>
            <a:pPr algn="ctr"/>
            <a:r>
              <a:rPr lang="da-DK" sz="1200" b="1" dirty="0">
                <a:latin typeface="Arial" panose="020B0604020202020204" pitchFamily="34" charset="0"/>
                <a:cs typeface="Arial" panose="020B0604020202020204" pitchFamily="34" charset="0"/>
              </a:rPr>
              <a:t> kl. 12.00</a:t>
            </a:r>
          </a:p>
        </p:txBody>
      </p:sp>
      <p:sp>
        <p:nvSpPr>
          <p:cNvPr id="28" name="Ellipse 27">
            <a:extLst>
              <a:ext uri="{FF2B5EF4-FFF2-40B4-BE49-F238E27FC236}">
                <a16:creationId xmlns:a16="http://schemas.microsoft.com/office/drawing/2014/main" id="{E9A4452A-7343-3C08-7EA5-CBCA9B6B3224}"/>
              </a:ext>
            </a:extLst>
          </p:cNvPr>
          <p:cNvSpPr/>
          <p:nvPr/>
        </p:nvSpPr>
        <p:spPr>
          <a:xfrm>
            <a:off x="349495" y="3256032"/>
            <a:ext cx="1563461" cy="614220"/>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200" dirty="0">
                <a:latin typeface="Arial" panose="020B0604020202020204" pitchFamily="34" charset="0"/>
                <a:cs typeface="Arial" panose="020B0604020202020204" pitchFamily="34" charset="0"/>
              </a:rPr>
              <a:t>E-mail</a:t>
            </a:r>
          </a:p>
          <a:p>
            <a:pPr algn="ctr"/>
            <a:r>
              <a:rPr lang="da-DK" sz="1200" dirty="0">
                <a:latin typeface="Arial" panose="020B0604020202020204" pitchFamily="34" charset="0"/>
                <a:cs typeface="Arial" panose="020B0604020202020204" pitchFamily="34" charset="0"/>
              </a:rPr>
              <a:t>forberedelse</a:t>
            </a:r>
          </a:p>
          <a:p>
            <a:pPr algn="ctr"/>
            <a:r>
              <a:rPr lang="da-DK" sz="1200" dirty="0">
                <a:latin typeface="Arial" panose="020B0604020202020204" pitchFamily="34" charset="0"/>
                <a:cs typeface="Arial" panose="020B0604020202020204" pitchFamily="34" charset="0"/>
              </a:rPr>
              <a:t>1 time</a:t>
            </a:r>
          </a:p>
        </p:txBody>
      </p:sp>
      <p:sp>
        <p:nvSpPr>
          <p:cNvPr id="6" name="Ellipse 5">
            <a:extLst>
              <a:ext uri="{FF2B5EF4-FFF2-40B4-BE49-F238E27FC236}">
                <a16:creationId xmlns:a16="http://schemas.microsoft.com/office/drawing/2014/main" id="{D41642BC-BE92-46E8-7D06-F3133CE639EA}"/>
              </a:ext>
            </a:extLst>
          </p:cNvPr>
          <p:cNvSpPr/>
          <p:nvPr/>
        </p:nvSpPr>
        <p:spPr>
          <a:xfrm>
            <a:off x="3153349" y="3234766"/>
            <a:ext cx="1563461" cy="614220"/>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200" dirty="0">
                <a:latin typeface="Arial" panose="020B0604020202020204" pitchFamily="34" charset="0"/>
                <a:cs typeface="Arial" panose="020B0604020202020204" pitchFamily="34" charset="0"/>
              </a:rPr>
              <a:t>Opgave</a:t>
            </a:r>
          </a:p>
          <a:p>
            <a:pPr algn="ctr"/>
            <a:r>
              <a:rPr lang="da-DK" sz="1200" dirty="0">
                <a:latin typeface="Arial" panose="020B0604020202020204" pitchFamily="34" charset="0"/>
                <a:cs typeface="Arial" panose="020B0604020202020204" pitchFamily="34" charset="0"/>
              </a:rPr>
              <a:t>1 time</a:t>
            </a:r>
          </a:p>
        </p:txBody>
      </p:sp>
      <p:sp>
        <p:nvSpPr>
          <p:cNvPr id="11" name="Rektangel: et afrundet og et afklippet hjørne øverst 10">
            <a:extLst>
              <a:ext uri="{FF2B5EF4-FFF2-40B4-BE49-F238E27FC236}">
                <a16:creationId xmlns:a16="http://schemas.microsoft.com/office/drawing/2014/main" id="{E7C742DC-39BC-0E72-B5B1-1B01D6E8E233}"/>
              </a:ext>
            </a:extLst>
          </p:cNvPr>
          <p:cNvSpPr/>
          <p:nvPr/>
        </p:nvSpPr>
        <p:spPr>
          <a:xfrm>
            <a:off x="2017126" y="3125720"/>
            <a:ext cx="1032053" cy="745881"/>
          </a:xfrm>
          <a:prstGeom prst="snip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b="1" dirty="0">
                <a:latin typeface="Verdana" panose="020B0604030504040204" pitchFamily="34" charset="0"/>
                <a:ea typeface="Verdana" panose="020B0604030504040204" pitchFamily="34" charset="0"/>
              </a:rPr>
              <a:t>Dag 1</a:t>
            </a:r>
          </a:p>
        </p:txBody>
      </p:sp>
      <p:sp>
        <p:nvSpPr>
          <p:cNvPr id="14" name="Rektangel: et afrundet og et afklippet hjørne øverst 13">
            <a:extLst>
              <a:ext uri="{FF2B5EF4-FFF2-40B4-BE49-F238E27FC236}">
                <a16:creationId xmlns:a16="http://schemas.microsoft.com/office/drawing/2014/main" id="{9B04B9F6-953D-2FD5-73EA-1E43CF962DF8}"/>
              </a:ext>
            </a:extLst>
          </p:cNvPr>
          <p:cNvSpPr/>
          <p:nvPr/>
        </p:nvSpPr>
        <p:spPr>
          <a:xfrm>
            <a:off x="7779901" y="3124371"/>
            <a:ext cx="1032053" cy="745881"/>
          </a:xfrm>
          <a:prstGeom prst="snip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b="1" dirty="0">
                <a:latin typeface="Verdana" panose="020B0604030504040204" pitchFamily="34" charset="0"/>
                <a:ea typeface="Verdana" panose="020B0604030504040204" pitchFamily="34" charset="0"/>
              </a:rPr>
              <a:t>Dag 3</a:t>
            </a:r>
          </a:p>
        </p:txBody>
      </p:sp>
      <p:sp>
        <p:nvSpPr>
          <p:cNvPr id="15" name="Rektangel: et afrundet og et afklippet hjørne øverst 14">
            <a:extLst>
              <a:ext uri="{FF2B5EF4-FFF2-40B4-BE49-F238E27FC236}">
                <a16:creationId xmlns:a16="http://schemas.microsoft.com/office/drawing/2014/main" id="{7B8F17E6-247D-77C9-2943-3FF93B5DD1D9}"/>
              </a:ext>
            </a:extLst>
          </p:cNvPr>
          <p:cNvSpPr/>
          <p:nvPr/>
        </p:nvSpPr>
        <p:spPr>
          <a:xfrm>
            <a:off x="4820980" y="3125720"/>
            <a:ext cx="1032053" cy="745881"/>
          </a:xfrm>
          <a:prstGeom prst="snip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b="1" dirty="0">
                <a:latin typeface="Verdana" panose="020B0604030504040204" pitchFamily="34" charset="0"/>
                <a:ea typeface="Verdana" panose="020B0604030504040204" pitchFamily="34" charset="0"/>
              </a:rPr>
              <a:t>Dag 2</a:t>
            </a:r>
          </a:p>
        </p:txBody>
      </p:sp>
      <p:pic>
        <p:nvPicPr>
          <p:cNvPr id="18" name="Billede 17">
            <a:extLst>
              <a:ext uri="{FF2B5EF4-FFF2-40B4-BE49-F238E27FC236}">
                <a16:creationId xmlns:a16="http://schemas.microsoft.com/office/drawing/2014/main" id="{2429D919-FFF7-E296-D41D-A5704359DFA3}"/>
              </a:ext>
            </a:extLst>
          </p:cNvPr>
          <p:cNvPicPr>
            <a:picLocks noChangeAspect="1"/>
          </p:cNvPicPr>
          <p:nvPr/>
        </p:nvPicPr>
        <p:blipFill>
          <a:blip r:embed="rId3"/>
          <a:stretch>
            <a:fillRect/>
          </a:stretch>
        </p:blipFill>
        <p:spPr>
          <a:xfrm>
            <a:off x="284612" y="4080462"/>
            <a:ext cx="1757056" cy="1289783"/>
          </a:xfrm>
          <a:prstGeom prst="rect">
            <a:avLst/>
          </a:prstGeom>
        </p:spPr>
      </p:pic>
      <p:sp>
        <p:nvSpPr>
          <p:cNvPr id="19" name="Tekstfelt 18">
            <a:extLst>
              <a:ext uri="{FF2B5EF4-FFF2-40B4-BE49-F238E27FC236}">
                <a16:creationId xmlns:a16="http://schemas.microsoft.com/office/drawing/2014/main" id="{10E1B7CD-4D6A-B989-5F6A-B9F0E0872043}"/>
              </a:ext>
            </a:extLst>
          </p:cNvPr>
          <p:cNvSpPr txBox="1"/>
          <p:nvPr/>
        </p:nvSpPr>
        <p:spPr>
          <a:xfrm>
            <a:off x="3357026" y="3918403"/>
            <a:ext cx="1463954" cy="1169551"/>
          </a:xfrm>
          <a:prstGeom prst="rect">
            <a:avLst/>
          </a:prstGeom>
          <a:noFill/>
        </p:spPr>
        <p:txBody>
          <a:bodyPr wrap="square" rtlCol="0">
            <a:spAutoFit/>
          </a:bodyPr>
          <a:lstStyle/>
          <a:p>
            <a:r>
              <a:rPr lang="da-DK" sz="1400" dirty="0">
                <a:latin typeface="Verdana" panose="020B0604030504040204" pitchFamily="34" charset="0"/>
                <a:ea typeface="Verdana" panose="020B0604030504040204" pitchFamily="34" charset="0"/>
              </a:rPr>
              <a:t>Opgaven gennemgås og sendes efterfølgende pr. e-mail.</a:t>
            </a:r>
          </a:p>
        </p:txBody>
      </p:sp>
      <p:sp>
        <p:nvSpPr>
          <p:cNvPr id="21" name="Tekstfelt 20">
            <a:extLst>
              <a:ext uri="{FF2B5EF4-FFF2-40B4-BE49-F238E27FC236}">
                <a16:creationId xmlns:a16="http://schemas.microsoft.com/office/drawing/2014/main" id="{4DE1B277-B87F-8EC3-89F4-EC9FB1DB3F9C}"/>
              </a:ext>
            </a:extLst>
          </p:cNvPr>
          <p:cNvSpPr txBox="1"/>
          <p:nvPr/>
        </p:nvSpPr>
        <p:spPr>
          <a:xfrm>
            <a:off x="6265050" y="3918403"/>
            <a:ext cx="1299842" cy="1600438"/>
          </a:xfrm>
          <a:prstGeom prst="rect">
            <a:avLst/>
          </a:prstGeom>
          <a:noFill/>
        </p:spPr>
        <p:txBody>
          <a:bodyPr wrap="square" rtlCol="0">
            <a:spAutoFit/>
          </a:bodyPr>
          <a:lstStyle/>
          <a:p>
            <a:r>
              <a:rPr lang="da-DK" sz="1400" dirty="0">
                <a:latin typeface="Verdana" panose="020B0604030504040204" pitchFamily="34" charset="0"/>
                <a:ea typeface="Verdana" panose="020B0604030504040204" pitchFamily="34" charset="0"/>
              </a:rPr>
              <a:t>Læs side 106 i bogen</a:t>
            </a:r>
          </a:p>
          <a:p>
            <a:r>
              <a:rPr lang="da-DK" sz="1400" dirty="0">
                <a:latin typeface="Verdana" panose="020B0604030504040204" pitchFamily="34" charset="0"/>
                <a:ea typeface="Verdana" panose="020B0604030504040204" pitchFamily="34" charset="0"/>
              </a:rPr>
              <a:t>Info om opgaven dag 2 – I modtager et skema.</a:t>
            </a:r>
          </a:p>
        </p:txBody>
      </p:sp>
    </p:spTree>
    <p:extLst>
      <p:ext uri="{BB962C8B-B14F-4D97-AF65-F5344CB8AC3E}">
        <p14:creationId xmlns:p14="http://schemas.microsoft.com/office/powerpoint/2010/main" val="381245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randombar(horizontal)">
                                      <p:cBhvr>
                                        <p:cTn id="6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28" grpId="0" animBg="1"/>
      <p:bldP spid="6" grpId="0" animBg="1"/>
      <p:bldP spid="11" grpId="0" animBg="1"/>
      <p:bldP spid="14" grpId="0" animBg="1"/>
      <p:bldP spid="15" grpId="0" animBg="1"/>
      <p:bldP spid="19" grpId="0"/>
      <p:bldP spid="2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0F9DA391-84DC-A647-B8FA-BC11E9ED2AB9}"/>
              </a:ext>
            </a:extLst>
          </p:cNvPr>
          <p:cNvSpPr>
            <a:spLocks noGrp="1"/>
          </p:cNvSpPr>
          <p:nvPr>
            <p:ph type="body" sz="quarter" idx="10"/>
          </p:nvPr>
        </p:nvSpPr>
        <p:spPr>
          <a:xfrm>
            <a:off x="1163140" y="1"/>
            <a:ext cx="5917812" cy="1289783"/>
          </a:xfrm>
        </p:spPr>
        <p:txBody>
          <a:bodyPr>
            <a:normAutofit/>
          </a:bodyPr>
          <a:lstStyle/>
          <a:p>
            <a:r>
              <a:rPr lang="da-DK" sz="2400" dirty="0">
                <a:latin typeface="Arial" panose="020B0604020202020204" pitchFamily="34" charset="0"/>
                <a:ea typeface="Verdana" panose="020B0604030504040204" pitchFamily="34" charset="0"/>
                <a:cs typeface="Arial" panose="020B0604020202020204" pitchFamily="34" charset="0"/>
              </a:rPr>
              <a:t>Gruppeøvelse - opgavefordeling </a:t>
            </a:r>
          </a:p>
        </p:txBody>
      </p:sp>
      <p:pic>
        <p:nvPicPr>
          <p:cNvPr id="4" name="Billede 3"/>
          <p:cNvPicPr>
            <a:picLocks noChangeAspect="1"/>
          </p:cNvPicPr>
          <p:nvPr/>
        </p:nvPicPr>
        <p:blipFill>
          <a:blip r:embed="rId3"/>
          <a:stretch>
            <a:fillRect/>
          </a:stretch>
        </p:blipFill>
        <p:spPr>
          <a:xfrm>
            <a:off x="693863" y="2314459"/>
            <a:ext cx="5525366" cy="3248915"/>
          </a:xfrm>
          <a:prstGeom prst="rect">
            <a:avLst/>
          </a:prstGeom>
        </p:spPr>
      </p:pic>
      <p:sp>
        <p:nvSpPr>
          <p:cNvPr id="3" name="Pladsholder til tekst 2">
            <a:extLst>
              <a:ext uri="{FF2B5EF4-FFF2-40B4-BE49-F238E27FC236}">
                <a16:creationId xmlns:a16="http://schemas.microsoft.com/office/drawing/2014/main" id="{723E602A-5983-8D4D-AAC1-E3C6B04FFA44}"/>
              </a:ext>
            </a:extLst>
          </p:cNvPr>
          <p:cNvSpPr>
            <a:spLocks noGrp="1"/>
          </p:cNvSpPr>
          <p:nvPr>
            <p:ph type="body" sz="quarter" idx="11"/>
          </p:nvPr>
        </p:nvSpPr>
        <p:spPr>
          <a:xfrm>
            <a:off x="334345" y="5609122"/>
            <a:ext cx="5598321" cy="1137236"/>
          </a:xfrm>
        </p:spPr>
        <p:txBody>
          <a:bodyPr>
            <a:noAutofit/>
          </a:bodyPr>
          <a:lstStyle/>
          <a:p>
            <a:r>
              <a:rPr lang="da-DK" sz="1200" b="1" dirty="0"/>
              <a:t>OPGAVE:</a:t>
            </a:r>
            <a:r>
              <a:rPr lang="da-DK" sz="1200" dirty="0"/>
              <a:t> </a:t>
            </a:r>
          </a:p>
          <a:p>
            <a:r>
              <a:rPr lang="da-DK" sz="1200" dirty="0"/>
              <a:t>I får en række opgavebeskrivelser og to kategorier; Overordnede strategiske opgaver og daglige operationelle opgaver. Drøft i gruppen hvordan I vil fordele dem mellem MED-udvalg og arbejdsmiljøgruppe. </a:t>
            </a:r>
          </a:p>
        </p:txBody>
      </p:sp>
      <p:sp>
        <p:nvSpPr>
          <p:cNvPr id="8" name="Rektangel 7"/>
          <p:cNvSpPr/>
          <p:nvPr/>
        </p:nvSpPr>
        <p:spPr>
          <a:xfrm>
            <a:off x="208489" y="1417492"/>
            <a:ext cx="7437140" cy="646331"/>
          </a:xfrm>
          <a:prstGeom prst="rect">
            <a:avLst/>
          </a:prstGeom>
        </p:spPr>
        <p:txBody>
          <a:bodyPr wrap="square">
            <a:spAutoFit/>
          </a:bodyPr>
          <a:lstStyle/>
          <a:p>
            <a:pPr algn="l"/>
            <a:r>
              <a:rPr lang="da-DK" sz="1200" i="1" dirty="0">
                <a:latin typeface="Verdana" panose="020B0604030504040204" pitchFamily="34" charset="0"/>
                <a:ea typeface="Verdana" panose="020B0604030504040204" pitchFamily="34" charset="0"/>
                <a:cs typeface="Verdana" panose="020B0604030504040204" pitchFamily="34" charset="0"/>
              </a:rPr>
              <a:t>Målet med øvelsen:</a:t>
            </a:r>
          </a:p>
          <a:p>
            <a:pPr algn="l"/>
            <a:r>
              <a:rPr lang="da-DK" sz="1200" i="1" dirty="0">
                <a:latin typeface="Verdana" panose="020B0604030504040204" pitchFamily="34" charset="0"/>
                <a:ea typeface="Verdana" panose="020B0604030504040204" pitchFamily="34" charset="0"/>
                <a:cs typeface="Verdana" panose="020B0604030504040204" pitchFamily="34" charset="0"/>
              </a:rPr>
              <a:t>Du bliver skarpere på hvilke opgaver der skal løses hvor, og hvilket arbejdsfællesskab der har det overordnede eller det daglige fokus på arbejdsmiljøet.</a:t>
            </a:r>
          </a:p>
        </p:txBody>
      </p:sp>
      <p:pic>
        <p:nvPicPr>
          <p:cNvPr id="9" name="Billede 8"/>
          <p:cNvPicPr>
            <a:picLocks noChangeAspect="1"/>
          </p:cNvPicPr>
          <p:nvPr/>
        </p:nvPicPr>
        <p:blipFill>
          <a:blip r:embed="rId4"/>
          <a:stretch>
            <a:fillRect/>
          </a:stretch>
        </p:blipFill>
        <p:spPr>
          <a:xfrm>
            <a:off x="8081016" y="1417492"/>
            <a:ext cx="926249" cy="1258567"/>
          </a:xfrm>
          <a:prstGeom prst="rect">
            <a:avLst/>
          </a:prstGeom>
        </p:spPr>
      </p:pic>
      <p:sp>
        <p:nvSpPr>
          <p:cNvPr id="10" name="Eksplosion 1 9"/>
          <p:cNvSpPr/>
          <p:nvPr/>
        </p:nvSpPr>
        <p:spPr>
          <a:xfrm>
            <a:off x="7530797" y="2379133"/>
            <a:ext cx="1164470" cy="719667"/>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00" b="1" dirty="0">
                <a:latin typeface="Arial" panose="020B0604020202020204" pitchFamily="34" charset="0"/>
                <a:cs typeface="Arial" panose="020B0604020202020204" pitchFamily="34" charset="0"/>
              </a:rPr>
              <a:t>15 min.</a:t>
            </a:r>
          </a:p>
        </p:txBody>
      </p:sp>
      <p:pic>
        <p:nvPicPr>
          <p:cNvPr id="12" name="Billede 11"/>
          <p:cNvPicPr>
            <a:picLocks noChangeAspect="1"/>
          </p:cNvPicPr>
          <p:nvPr/>
        </p:nvPicPr>
        <p:blipFill>
          <a:blip r:embed="rId4"/>
          <a:stretch>
            <a:fillRect/>
          </a:stretch>
        </p:blipFill>
        <p:spPr>
          <a:xfrm>
            <a:off x="6293867" y="5281096"/>
            <a:ext cx="482826" cy="656053"/>
          </a:xfrm>
          <a:prstGeom prst="rect">
            <a:avLst/>
          </a:prstGeom>
        </p:spPr>
      </p:pic>
      <p:sp>
        <p:nvSpPr>
          <p:cNvPr id="14" name="Rektangel 13"/>
          <p:cNvSpPr/>
          <p:nvPr/>
        </p:nvSpPr>
        <p:spPr>
          <a:xfrm>
            <a:off x="6128929" y="5131615"/>
            <a:ext cx="2803735" cy="1602454"/>
          </a:xfrm>
          <a:prstGeom prst="rect">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Tekstfelt 14"/>
          <p:cNvSpPr txBox="1"/>
          <p:nvPr/>
        </p:nvSpPr>
        <p:spPr>
          <a:xfrm>
            <a:off x="6851331" y="5480325"/>
            <a:ext cx="2081333" cy="1138773"/>
          </a:xfrm>
          <a:prstGeom prst="rect">
            <a:avLst/>
          </a:prstGeom>
          <a:noFill/>
        </p:spPr>
        <p:txBody>
          <a:bodyPr wrap="square" rtlCol="0">
            <a:spAutoFit/>
          </a:bodyPr>
          <a:lstStyle/>
          <a:p>
            <a:r>
              <a:rPr lang="da-DK" sz="1200" dirty="0">
                <a:latin typeface="Arial" panose="020B0604020202020204" pitchFamily="34" charset="0"/>
                <a:cs typeface="Arial" panose="020B0604020202020204" pitchFamily="34" charset="0"/>
              </a:rPr>
              <a:t>Husk tidstager</a:t>
            </a:r>
          </a:p>
          <a:p>
            <a:endParaRPr lang="da-DK" sz="500" dirty="0">
              <a:latin typeface="Arial" panose="020B0604020202020204" pitchFamily="34" charset="0"/>
              <a:cs typeface="Arial" panose="020B0604020202020204" pitchFamily="34" charset="0"/>
            </a:endParaRPr>
          </a:p>
          <a:p>
            <a:endParaRPr lang="da-DK" sz="500" dirty="0">
              <a:latin typeface="Arial" panose="020B0604020202020204" pitchFamily="34" charset="0"/>
              <a:cs typeface="Arial" panose="020B0604020202020204" pitchFamily="34" charset="0"/>
            </a:endParaRPr>
          </a:p>
          <a:p>
            <a:endParaRPr lang="da-DK" sz="500" dirty="0">
              <a:latin typeface="Arial" panose="020B0604020202020204" pitchFamily="34" charset="0"/>
              <a:cs typeface="Arial" panose="020B0604020202020204" pitchFamily="34" charset="0"/>
            </a:endParaRPr>
          </a:p>
          <a:p>
            <a:endParaRPr lang="da-DK" sz="500" dirty="0">
              <a:latin typeface="Arial" panose="020B0604020202020204" pitchFamily="34" charset="0"/>
              <a:cs typeface="Arial" panose="020B0604020202020204" pitchFamily="34" charset="0"/>
            </a:endParaRPr>
          </a:p>
          <a:p>
            <a:r>
              <a:rPr lang="da-DK" sz="1200" dirty="0">
                <a:latin typeface="Arial" panose="020B0604020202020204" pitchFamily="34" charset="0"/>
                <a:cs typeface="Arial" panose="020B0604020202020204" pitchFamily="34" charset="0"/>
              </a:rPr>
              <a:t>Talspersonen fortæller om hovedpointer fra drøftelsen i gruppen</a:t>
            </a:r>
          </a:p>
        </p:txBody>
      </p:sp>
      <p:pic>
        <p:nvPicPr>
          <p:cNvPr id="16" name="Billede 15"/>
          <p:cNvPicPr>
            <a:picLocks noChangeAspect="1"/>
          </p:cNvPicPr>
          <p:nvPr/>
        </p:nvPicPr>
        <p:blipFill>
          <a:blip r:embed="rId5"/>
          <a:stretch>
            <a:fillRect/>
          </a:stretch>
        </p:blipFill>
        <p:spPr>
          <a:xfrm>
            <a:off x="6293867" y="5988157"/>
            <a:ext cx="548050" cy="621381"/>
          </a:xfrm>
          <a:prstGeom prst="rect">
            <a:avLst/>
          </a:prstGeom>
        </p:spPr>
      </p:pic>
      <p:pic>
        <p:nvPicPr>
          <p:cNvPr id="13" name="Billede 12"/>
          <p:cNvPicPr>
            <a:picLocks noChangeAspect="1"/>
          </p:cNvPicPr>
          <p:nvPr/>
        </p:nvPicPr>
        <p:blipFill>
          <a:blip r:embed="rId6"/>
          <a:stretch>
            <a:fillRect/>
          </a:stretch>
        </p:blipFill>
        <p:spPr>
          <a:xfrm>
            <a:off x="5366790" y="3152117"/>
            <a:ext cx="348830" cy="297068"/>
          </a:xfrm>
          <a:prstGeom prst="rect">
            <a:avLst/>
          </a:prstGeom>
        </p:spPr>
      </p:pic>
    </p:spTree>
    <p:extLst>
      <p:ext uri="{BB962C8B-B14F-4D97-AF65-F5344CB8AC3E}">
        <p14:creationId xmlns:p14="http://schemas.microsoft.com/office/powerpoint/2010/main" val="3024789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ppt_x"/>
                                          </p:val>
                                        </p:tav>
                                        <p:tav tm="100000">
                                          <p:val>
                                            <p:strVal val="#ppt_x"/>
                                          </p:val>
                                        </p:tav>
                                      </p:tavLst>
                                    </p:anim>
                                    <p:anim calcmode="lin" valueType="num">
                                      <p:cBhvr additive="base">
                                        <p:cTn id="43" dur="500" fill="hold"/>
                                        <p:tgtEl>
                                          <p:spTgt spid="10"/>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500" fill="hold"/>
                                        <p:tgtEl>
                                          <p:spTgt spid="9"/>
                                        </p:tgtEl>
                                        <p:attrNameLst>
                                          <p:attrName>ppt_x</p:attrName>
                                        </p:attrNameLst>
                                      </p:cBhvr>
                                      <p:tavLst>
                                        <p:tav tm="0">
                                          <p:val>
                                            <p:strVal val="#ppt_x"/>
                                          </p:val>
                                        </p:tav>
                                        <p:tav tm="100000">
                                          <p:val>
                                            <p:strVal val="#ppt_x"/>
                                          </p:val>
                                        </p:tav>
                                      </p:tavLst>
                                    </p:anim>
                                    <p:anim calcmode="lin" valueType="num">
                                      <p:cBhvr additive="base">
                                        <p:cTn id="4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P spid="10" grpId="0" animBg="1"/>
      <p:bldP spid="14" grpId="0" animBg="1"/>
      <p:bldP spid="1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9C334ACA-A959-4E42-BC58-C79B43443152}"/>
              </a:ext>
            </a:extLst>
          </p:cNvPr>
          <p:cNvSpPr>
            <a:spLocks noGrp="1"/>
          </p:cNvSpPr>
          <p:nvPr>
            <p:ph type="body" sz="quarter" idx="10"/>
          </p:nvPr>
        </p:nvSpPr>
        <p:spPr/>
        <p:txBody>
          <a:bodyPr/>
          <a:lstStyle/>
          <a:p>
            <a:r>
              <a:rPr lang="da-DK" dirty="0">
                <a:latin typeface="Verdana" panose="020B0604030504040204" pitchFamily="34" charset="0"/>
                <a:ea typeface="Verdana" panose="020B0604030504040204" pitchFamily="34" charset="0"/>
                <a:cs typeface="Verdana" panose="020B0604030504040204" pitchFamily="34" charset="0"/>
              </a:rPr>
              <a:t>Opgave til læringsgruppe</a:t>
            </a:r>
          </a:p>
        </p:txBody>
      </p:sp>
      <p:sp>
        <p:nvSpPr>
          <p:cNvPr id="11" name="Tekstfelt 10"/>
          <p:cNvSpPr txBox="1"/>
          <p:nvPr/>
        </p:nvSpPr>
        <p:spPr>
          <a:xfrm>
            <a:off x="326357" y="1591766"/>
            <a:ext cx="7495831" cy="276999"/>
          </a:xfrm>
          <a:prstGeom prst="rect">
            <a:avLst/>
          </a:prstGeom>
          <a:noFill/>
        </p:spPr>
        <p:txBody>
          <a:bodyPr wrap="square" rtlCol="0">
            <a:spAutoFit/>
          </a:bodyPr>
          <a:lstStyle/>
          <a:p>
            <a:pPr marL="228600" indent="-228600">
              <a:buFont typeface="+mj-lt"/>
              <a:buAutoNum type="arabicPeriod"/>
            </a:pPr>
            <a:r>
              <a:rPr lang="da-DK" sz="1200" dirty="0">
                <a:latin typeface="Verdana" panose="020B0604030504040204" pitchFamily="34" charset="0"/>
                <a:ea typeface="Verdana" panose="020B0604030504040204" pitchFamily="34" charset="0"/>
              </a:rPr>
              <a:t>Oplys en e-mail adr. på en af gruppemedlemmerne som der har adgang i dag til underviser</a:t>
            </a:r>
          </a:p>
        </p:txBody>
      </p:sp>
      <p:pic>
        <p:nvPicPr>
          <p:cNvPr id="8" name="Billede 7"/>
          <p:cNvPicPr>
            <a:picLocks noChangeAspect="1"/>
          </p:cNvPicPr>
          <p:nvPr/>
        </p:nvPicPr>
        <p:blipFill>
          <a:blip r:embed="rId3"/>
          <a:stretch>
            <a:fillRect/>
          </a:stretch>
        </p:blipFill>
        <p:spPr>
          <a:xfrm>
            <a:off x="549858" y="2205937"/>
            <a:ext cx="8187397" cy="1474601"/>
          </a:xfrm>
          <a:prstGeom prst="rect">
            <a:avLst/>
          </a:prstGeom>
        </p:spPr>
      </p:pic>
      <p:pic>
        <p:nvPicPr>
          <p:cNvPr id="13" name="Billede 12"/>
          <p:cNvPicPr>
            <a:picLocks noChangeAspect="1"/>
          </p:cNvPicPr>
          <p:nvPr/>
        </p:nvPicPr>
        <p:blipFill>
          <a:blip r:embed="rId4"/>
          <a:stretch>
            <a:fillRect/>
          </a:stretch>
        </p:blipFill>
        <p:spPr>
          <a:xfrm>
            <a:off x="612493" y="5053480"/>
            <a:ext cx="1878378" cy="1104454"/>
          </a:xfrm>
          <a:prstGeom prst="rect">
            <a:avLst/>
          </a:prstGeom>
        </p:spPr>
      </p:pic>
      <p:sp>
        <p:nvSpPr>
          <p:cNvPr id="14" name="Tekstfelt 13"/>
          <p:cNvSpPr txBox="1"/>
          <p:nvPr/>
        </p:nvSpPr>
        <p:spPr>
          <a:xfrm>
            <a:off x="549858" y="6114797"/>
            <a:ext cx="4170825" cy="276999"/>
          </a:xfrm>
          <a:prstGeom prst="rect">
            <a:avLst/>
          </a:prstGeom>
          <a:noFill/>
        </p:spPr>
        <p:txBody>
          <a:bodyPr wrap="square" rtlCol="0">
            <a:spAutoFit/>
          </a:bodyPr>
          <a:lstStyle/>
          <a:p>
            <a:r>
              <a:rPr lang="da-DK" sz="1200" dirty="0">
                <a:latin typeface="Verdana" panose="020B0604030504040204" pitchFamily="34" charset="0"/>
                <a:ea typeface="Verdana" panose="020B0604030504040204" pitchFamily="34" charset="0"/>
              </a:rPr>
              <a:t>Gruppeinddeling: Længst/kortest væk i sidste ferie</a:t>
            </a:r>
          </a:p>
        </p:txBody>
      </p:sp>
      <p:sp>
        <p:nvSpPr>
          <p:cNvPr id="15" name="Tekstfelt 14"/>
          <p:cNvSpPr txBox="1"/>
          <p:nvPr/>
        </p:nvSpPr>
        <p:spPr>
          <a:xfrm>
            <a:off x="326357" y="1928938"/>
            <a:ext cx="7495831" cy="276999"/>
          </a:xfrm>
          <a:prstGeom prst="rect">
            <a:avLst/>
          </a:prstGeom>
          <a:noFill/>
        </p:spPr>
        <p:txBody>
          <a:bodyPr wrap="square" rtlCol="0">
            <a:spAutoFit/>
          </a:bodyPr>
          <a:lstStyle/>
          <a:p>
            <a:r>
              <a:rPr lang="da-DK" sz="1200" dirty="0">
                <a:latin typeface="Verdana" panose="020B0604030504040204" pitchFamily="34" charset="0"/>
                <a:ea typeface="Verdana" panose="020B0604030504040204" pitchFamily="34" charset="0"/>
              </a:rPr>
              <a:t>2. Åben e-mail fra underviser Linda Følsgaard Maron</a:t>
            </a:r>
          </a:p>
        </p:txBody>
      </p:sp>
      <p:sp>
        <p:nvSpPr>
          <p:cNvPr id="16" name="Tekstfelt 15"/>
          <p:cNvSpPr txBox="1"/>
          <p:nvPr/>
        </p:nvSpPr>
        <p:spPr>
          <a:xfrm>
            <a:off x="326357" y="3819037"/>
            <a:ext cx="7495831" cy="276999"/>
          </a:xfrm>
          <a:prstGeom prst="rect">
            <a:avLst/>
          </a:prstGeom>
          <a:noFill/>
        </p:spPr>
        <p:txBody>
          <a:bodyPr wrap="square" rtlCol="0">
            <a:spAutoFit/>
          </a:bodyPr>
          <a:lstStyle/>
          <a:p>
            <a:r>
              <a:rPr lang="da-DK" sz="1200" dirty="0">
                <a:latin typeface="Verdana" panose="020B0604030504040204" pitchFamily="34" charset="0"/>
                <a:ea typeface="Verdana" panose="020B0604030504040204" pitchFamily="34" charset="0"/>
              </a:rPr>
              <a:t>3. Besvar, </a:t>
            </a:r>
            <a:r>
              <a:rPr lang="da-DK" sz="1200" u="sng" dirty="0">
                <a:latin typeface="Verdana" panose="020B0604030504040204" pitchFamily="34" charset="0"/>
                <a:ea typeface="Verdana" panose="020B0604030504040204" pitchFamily="34" charset="0"/>
              </a:rPr>
              <a:t>i et samarbejde</a:t>
            </a:r>
            <a:r>
              <a:rPr lang="da-DK" sz="1200" dirty="0">
                <a:latin typeface="Verdana" panose="020B0604030504040204" pitchFamily="34" charset="0"/>
                <a:ea typeface="Verdana" panose="020B0604030504040204" pitchFamily="34" charset="0"/>
              </a:rPr>
              <a:t>, spørgsmålene.</a:t>
            </a:r>
          </a:p>
        </p:txBody>
      </p:sp>
      <p:sp>
        <p:nvSpPr>
          <p:cNvPr id="17" name="Tekstfelt 16"/>
          <p:cNvSpPr txBox="1"/>
          <p:nvPr/>
        </p:nvSpPr>
        <p:spPr>
          <a:xfrm>
            <a:off x="326356" y="4199530"/>
            <a:ext cx="7495831" cy="276999"/>
          </a:xfrm>
          <a:prstGeom prst="rect">
            <a:avLst/>
          </a:prstGeom>
          <a:noFill/>
        </p:spPr>
        <p:txBody>
          <a:bodyPr wrap="square" rtlCol="0">
            <a:spAutoFit/>
          </a:bodyPr>
          <a:lstStyle/>
          <a:p>
            <a:r>
              <a:rPr lang="da-DK" sz="1200" dirty="0">
                <a:latin typeface="Verdana" panose="020B0604030504040204" pitchFamily="34" charset="0"/>
                <a:ea typeface="Verdana" panose="020B0604030504040204" pitchFamily="34" charset="0"/>
              </a:rPr>
              <a:t>4. Notér resultatet og læs svarteksten ved forkerte svar.</a:t>
            </a:r>
          </a:p>
        </p:txBody>
      </p:sp>
      <p:sp>
        <p:nvSpPr>
          <p:cNvPr id="18" name="Tekstfelt 17"/>
          <p:cNvSpPr txBox="1"/>
          <p:nvPr/>
        </p:nvSpPr>
        <p:spPr>
          <a:xfrm>
            <a:off x="326355" y="4580023"/>
            <a:ext cx="7495831" cy="276999"/>
          </a:xfrm>
          <a:prstGeom prst="rect">
            <a:avLst/>
          </a:prstGeom>
          <a:noFill/>
        </p:spPr>
        <p:txBody>
          <a:bodyPr wrap="square" rtlCol="0">
            <a:spAutoFit/>
          </a:bodyPr>
          <a:lstStyle/>
          <a:p>
            <a:r>
              <a:rPr lang="da-DK" sz="1200" dirty="0">
                <a:latin typeface="Verdana" panose="020B0604030504040204" pitchFamily="34" charset="0"/>
                <a:ea typeface="Verdana" panose="020B0604030504040204" pitchFamily="34" charset="0"/>
              </a:rPr>
              <a:t>5. Opsamling i plenum – hvad lærte du? Er der noget du undrer dig over?</a:t>
            </a:r>
          </a:p>
        </p:txBody>
      </p:sp>
      <p:pic>
        <p:nvPicPr>
          <p:cNvPr id="9" name="Billede 8"/>
          <p:cNvPicPr>
            <a:picLocks noChangeAspect="1"/>
          </p:cNvPicPr>
          <p:nvPr/>
        </p:nvPicPr>
        <p:blipFill>
          <a:blip r:embed="rId5"/>
          <a:stretch>
            <a:fillRect/>
          </a:stretch>
        </p:blipFill>
        <p:spPr>
          <a:xfrm>
            <a:off x="5542459" y="2132993"/>
            <a:ext cx="2663652" cy="2250572"/>
          </a:xfrm>
          <a:prstGeom prst="rect">
            <a:avLst/>
          </a:prstGeom>
        </p:spPr>
      </p:pic>
      <p:pic>
        <p:nvPicPr>
          <p:cNvPr id="10" name="Billede 9"/>
          <p:cNvPicPr>
            <a:picLocks noChangeAspect="1"/>
          </p:cNvPicPr>
          <p:nvPr/>
        </p:nvPicPr>
        <p:blipFill>
          <a:blip r:embed="rId6"/>
          <a:stretch>
            <a:fillRect/>
          </a:stretch>
        </p:blipFill>
        <p:spPr>
          <a:xfrm>
            <a:off x="6028619" y="2409992"/>
            <a:ext cx="1644272" cy="1474601"/>
          </a:xfrm>
          <a:prstGeom prst="rect">
            <a:avLst/>
          </a:prstGeom>
        </p:spPr>
      </p:pic>
      <p:sp>
        <p:nvSpPr>
          <p:cNvPr id="3" name="Tekstfelt 2">
            <a:extLst>
              <a:ext uri="{FF2B5EF4-FFF2-40B4-BE49-F238E27FC236}">
                <a16:creationId xmlns:a16="http://schemas.microsoft.com/office/drawing/2014/main" id="{8B2D1F5E-3BA5-8462-4C97-095E7364589F}"/>
              </a:ext>
            </a:extLst>
          </p:cNvPr>
          <p:cNvSpPr txBox="1"/>
          <p:nvPr/>
        </p:nvSpPr>
        <p:spPr>
          <a:xfrm>
            <a:off x="5542459" y="6426801"/>
            <a:ext cx="3417239" cy="276999"/>
          </a:xfrm>
          <a:prstGeom prst="rect">
            <a:avLst/>
          </a:prstGeom>
          <a:noFill/>
        </p:spPr>
        <p:txBody>
          <a:bodyPr wrap="square" rtlCol="0">
            <a:spAutoFit/>
          </a:bodyPr>
          <a:lstStyle/>
          <a:p>
            <a:r>
              <a:rPr lang="da-DK" sz="1200" dirty="0">
                <a:latin typeface="Verdana" panose="020B0604030504040204" pitchFamily="34" charset="0"/>
                <a:ea typeface="Verdana" panose="020B0604030504040204" pitchFamily="34" charset="0"/>
              </a:rPr>
              <a:t>Tekst/resultat kan ses på side 33 i bogen</a:t>
            </a:r>
          </a:p>
        </p:txBody>
      </p:sp>
    </p:spTree>
    <p:extLst>
      <p:ext uri="{BB962C8B-B14F-4D97-AF65-F5344CB8AC3E}">
        <p14:creationId xmlns:p14="http://schemas.microsoft.com/office/powerpoint/2010/main" val="374061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ppt_x"/>
                                          </p:val>
                                        </p:tav>
                                        <p:tav tm="100000">
                                          <p:val>
                                            <p:strVal val="#ppt_x"/>
                                          </p:val>
                                        </p:tav>
                                      </p:tavLst>
                                    </p:anim>
                                    <p:anim calcmode="lin" valueType="num">
                                      <p:cBhvr additive="base">
                                        <p:cTn id="4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fill="hold"/>
                                        <p:tgtEl>
                                          <p:spTgt spid="18"/>
                                        </p:tgtEl>
                                        <p:attrNameLst>
                                          <p:attrName>ppt_x</p:attrName>
                                        </p:attrNameLst>
                                      </p:cBhvr>
                                      <p:tavLst>
                                        <p:tav tm="0">
                                          <p:val>
                                            <p:strVal val="#ppt_x"/>
                                          </p:val>
                                        </p:tav>
                                        <p:tav tm="100000">
                                          <p:val>
                                            <p:strVal val="#ppt_x"/>
                                          </p:val>
                                        </p:tav>
                                      </p:tavLst>
                                    </p:anim>
                                    <p:anim calcmode="lin" valueType="num">
                                      <p:cBhvr additive="base">
                                        <p:cTn id="49" dur="500" fill="hold"/>
                                        <p:tgtEl>
                                          <p:spTgt spid="18"/>
                                        </p:tgtEl>
                                        <p:attrNameLst>
                                          <p:attrName>ppt_y</p:attrName>
                                        </p:attrNameLst>
                                      </p:cBhvr>
                                      <p:tavLst>
                                        <p:tav tm="0">
                                          <p:val>
                                            <p:strVal val="1+#ppt_h/2"/>
                                          </p:val>
                                        </p:tav>
                                        <p:tav tm="100000">
                                          <p:val>
                                            <p:strVal val="#ppt_y"/>
                                          </p:val>
                                        </p:tav>
                                      </p:tavLst>
                                    </p:anim>
                                  </p:childTnLst>
                                </p:cTn>
                              </p:par>
                              <p:par>
                                <p:cTn id="50" presetID="10" presetClass="entr" presetSubtype="0"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P spid="16" grpId="0"/>
      <p:bldP spid="17" grpId="0"/>
      <p:bldP spid="18" grpId="0"/>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2200D-11EC-2511-F749-DBBFA5CF5CDD}"/>
            </a:ext>
          </a:extLst>
        </p:cNvPr>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DB939936-D684-78C5-C26F-46F687C906F3}"/>
              </a:ext>
            </a:extLst>
          </p:cNvPr>
          <p:cNvSpPr>
            <a:spLocks noGrp="1"/>
          </p:cNvSpPr>
          <p:nvPr>
            <p:ph type="body" sz="quarter" idx="10"/>
          </p:nvPr>
        </p:nvSpPr>
        <p:spPr/>
        <p:txBody>
          <a:bodyPr>
            <a:normAutofit/>
          </a:bodyPr>
          <a:lstStyle/>
          <a:p>
            <a:r>
              <a:rPr lang="da-DK" sz="2400" b="0" dirty="0">
                <a:latin typeface="Arial" panose="020B0604020202020204" pitchFamily="34" charset="0"/>
                <a:ea typeface="Verdana" panose="020B0604030504040204" pitchFamily="34" charset="0"/>
                <a:cs typeface="Arial" panose="020B0604020202020204" pitchFamily="34" charset="0"/>
              </a:rPr>
              <a:t>2 min. refleksion + udfyld</a:t>
            </a:r>
          </a:p>
        </p:txBody>
      </p:sp>
      <p:pic>
        <p:nvPicPr>
          <p:cNvPr id="5" name="Billede 4">
            <a:extLst>
              <a:ext uri="{FF2B5EF4-FFF2-40B4-BE49-F238E27FC236}">
                <a16:creationId xmlns:a16="http://schemas.microsoft.com/office/drawing/2014/main" id="{CF2996B6-7A7E-8383-35E8-F224C9125E9A}"/>
              </a:ext>
            </a:extLst>
          </p:cNvPr>
          <p:cNvPicPr>
            <a:picLocks noChangeAspect="1"/>
          </p:cNvPicPr>
          <p:nvPr/>
        </p:nvPicPr>
        <p:blipFill>
          <a:blip r:embed="rId3"/>
          <a:stretch>
            <a:fillRect/>
          </a:stretch>
        </p:blipFill>
        <p:spPr>
          <a:xfrm>
            <a:off x="7927493" y="5619404"/>
            <a:ext cx="883432" cy="983233"/>
          </a:xfrm>
          <a:prstGeom prst="rect">
            <a:avLst/>
          </a:prstGeom>
        </p:spPr>
      </p:pic>
      <p:pic>
        <p:nvPicPr>
          <p:cNvPr id="3" name="Billede 2">
            <a:extLst>
              <a:ext uri="{FF2B5EF4-FFF2-40B4-BE49-F238E27FC236}">
                <a16:creationId xmlns:a16="http://schemas.microsoft.com/office/drawing/2014/main" id="{25638749-10DF-9A0C-6B2D-44FA41240E9B}"/>
              </a:ext>
            </a:extLst>
          </p:cNvPr>
          <p:cNvPicPr>
            <a:picLocks noChangeAspect="1"/>
          </p:cNvPicPr>
          <p:nvPr/>
        </p:nvPicPr>
        <p:blipFill>
          <a:blip r:embed="rId4"/>
          <a:stretch>
            <a:fillRect/>
          </a:stretch>
        </p:blipFill>
        <p:spPr>
          <a:xfrm>
            <a:off x="8081016" y="1417492"/>
            <a:ext cx="926249" cy="1258567"/>
          </a:xfrm>
          <a:prstGeom prst="rect">
            <a:avLst/>
          </a:prstGeom>
        </p:spPr>
      </p:pic>
      <p:sp>
        <p:nvSpPr>
          <p:cNvPr id="6" name="Eksplosion 1 8">
            <a:extLst>
              <a:ext uri="{FF2B5EF4-FFF2-40B4-BE49-F238E27FC236}">
                <a16:creationId xmlns:a16="http://schemas.microsoft.com/office/drawing/2014/main" id="{CAFBEAE5-C2AB-8B55-9307-3FC21B1887DA}"/>
              </a:ext>
            </a:extLst>
          </p:cNvPr>
          <p:cNvSpPr/>
          <p:nvPr/>
        </p:nvSpPr>
        <p:spPr>
          <a:xfrm>
            <a:off x="7530797" y="2379133"/>
            <a:ext cx="1164470" cy="719667"/>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00" b="1" dirty="0">
                <a:latin typeface="Arial" panose="020B0604020202020204" pitchFamily="34" charset="0"/>
                <a:cs typeface="Arial" panose="020B0604020202020204" pitchFamily="34" charset="0"/>
              </a:rPr>
              <a:t>3 min.</a:t>
            </a:r>
          </a:p>
        </p:txBody>
      </p:sp>
      <p:pic>
        <p:nvPicPr>
          <p:cNvPr id="7" name="Billede 6">
            <a:extLst>
              <a:ext uri="{FF2B5EF4-FFF2-40B4-BE49-F238E27FC236}">
                <a16:creationId xmlns:a16="http://schemas.microsoft.com/office/drawing/2014/main" id="{C5526326-6152-5911-284D-AA822788B15A}"/>
              </a:ext>
            </a:extLst>
          </p:cNvPr>
          <p:cNvPicPr>
            <a:picLocks noChangeAspect="1"/>
          </p:cNvPicPr>
          <p:nvPr/>
        </p:nvPicPr>
        <p:blipFill>
          <a:blip r:embed="rId5"/>
          <a:stretch>
            <a:fillRect/>
          </a:stretch>
        </p:blipFill>
        <p:spPr>
          <a:xfrm>
            <a:off x="1405295" y="2170733"/>
            <a:ext cx="5203303" cy="3593092"/>
          </a:xfrm>
          <a:prstGeom prst="rect">
            <a:avLst/>
          </a:prstGeom>
        </p:spPr>
      </p:pic>
    </p:spTree>
    <p:extLst>
      <p:ext uri="{BB962C8B-B14F-4D97-AF65-F5344CB8AC3E}">
        <p14:creationId xmlns:p14="http://schemas.microsoft.com/office/powerpoint/2010/main" val="27655000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indhold 3"/>
          <p:cNvSpPr txBox="1">
            <a:spLocks/>
          </p:cNvSpPr>
          <p:nvPr/>
        </p:nvSpPr>
        <p:spPr>
          <a:xfrm>
            <a:off x="413148" y="549275"/>
            <a:ext cx="3618793" cy="431800"/>
          </a:xfrm>
          <a:prstGeom prst="rect">
            <a:avLst/>
          </a:prstGeom>
          <a:noFill/>
          <a:ln w="12700" cap="flat" cmpd="sng" algn="ctr">
            <a:noFill/>
            <a:prstDash val="solid"/>
            <a:miter lim="800000"/>
          </a:ln>
          <a:effectLst/>
        </p:spPr>
        <p:txBody>
          <a:bodyPr lIns="0" tIns="0" rIns="0" bIns="0" anchor="ctr" anchorCtr="0">
            <a:normAutofit/>
          </a:bodyPr>
          <a:lstStyle>
            <a:lvl1pPr marL="0" indent="0" algn="l" defTabSz="685800" rtl="0" eaLnBrk="1" latinLnBrk="0" hangingPunct="1">
              <a:lnSpc>
                <a:spcPct val="90000"/>
              </a:lnSpc>
              <a:spcBef>
                <a:spcPts val="750"/>
              </a:spcBef>
              <a:buFont typeface="Arial"/>
              <a:buNone/>
              <a:defRPr lang="da-DK" sz="2800" kern="1200" smtClean="0">
                <a:solidFill>
                  <a:schemeClr val="bg1"/>
                </a:solidFill>
                <a:effectLst/>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da-DK" sz="2400"/>
              <a:t>Trioens styrke</a:t>
            </a:r>
            <a:endParaRPr lang="da-DK" sz="2400" dirty="0"/>
          </a:p>
        </p:txBody>
      </p:sp>
      <p:pic>
        <p:nvPicPr>
          <p:cNvPr id="5" name="Billede 4"/>
          <p:cNvPicPr>
            <a:picLocks noChangeAspect="1"/>
          </p:cNvPicPr>
          <p:nvPr/>
        </p:nvPicPr>
        <p:blipFill>
          <a:blip r:embed="rId2"/>
          <a:stretch>
            <a:fillRect/>
          </a:stretch>
        </p:blipFill>
        <p:spPr>
          <a:xfrm>
            <a:off x="5364088" y="3320224"/>
            <a:ext cx="3094484" cy="1337909"/>
          </a:xfrm>
          <a:prstGeom prst="rect">
            <a:avLst/>
          </a:prstGeom>
        </p:spPr>
      </p:pic>
      <p:pic>
        <p:nvPicPr>
          <p:cNvPr id="6" name="Billede 5"/>
          <p:cNvPicPr>
            <a:picLocks noChangeAspect="1"/>
          </p:cNvPicPr>
          <p:nvPr/>
        </p:nvPicPr>
        <p:blipFill rotWithShape="1">
          <a:blip r:embed="rId3" cstate="print">
            <a:extLst>
              <a:ext uri="{28A0092B-C50C-407E-A947-70E740481C1C}">
                <a14:useLocalDpi xmlns:a14="http://schemas.microsoft.com/office/drawing/2010/main" val="0"/>
              </a:ext>
            </a:extLst>
          </a:blip>
          <a:srcRect l="13080" t="11322" r="13080" b="11320"/>
          <a:stretch/>
        </p:blipFill>
        <p:spPr>
          <a:xfrm>
            <a:off x="682584" y="2163560"/>
            <a:ext cx="2160240" cy="1934552"/>
          </a:xfrm>
          <a:prstGeom prst="rect">
            <a:avLst/>
          </a:prstGeom>
        </p:spPr>
      </p:pic>
      <p:sp>
        <p:nvSpPr>
          <p:cNvPr id="7" name="Rektangel 6"/>
          <p:cNvSpPr/>
          <p:nvPr/>
        </p:nvSpPr>
        <p:spPr>
          <a:xfrm>
            <a:off x="4139952" y="2266655"/>
            <a:ext cx="4102596" cy="461665"/>
          </a:xfrm>
          <a:prstGeom prst="rect">
            <a:avLst/>
          </a:prstGeom>
        </p:spPr>
        <p:txBody>
          <a:bodyPr wrap="square">
            <a:spAutoFit/>
          </a:bodyPr>
          <a:lstStyle/>
          <a:p>
            <a:pPr algn="l"/>
            <a:r>
              <a:rPr lang="da-DK" sz="1200" dirty="0">
                <a:latin typeface="Arial" panose="020B0604020202020204" pitchFamily="34" charset="0"/>
                <a:ea typeface="Verdana" panose="020B0604030504040204" pitchFamily="34" charset="0"/>
                <a:cs typeface="Arial" panose="020B0604020202020204" pitchFamily="34" charset="0"/>
              </a:rPr>
              <a:t>Budbringer m. observationer, oplevelser og dialoger angående </a:t>
            </a:r>
            <a:r>
              <a:rPr lang="da-DK" sz="1200" b="1" dirty="0">
                <a:solidFill>
                  <a:schemeClr val="accent1">
                    <a:lumMod val="75000"/>
                  </a:schemeClr>
                </a:solidFill>
                <a:latin typeface="Arial" panose="020B0604020202020204" pitchFamily="34" charset="0"/>
                <a:ea typeface="Verdana" panose="020B0604030504040204" pitchFamily="34" charset="0"/>
                <a:cs typeface="Arial" panose="020B0604020202020204" pitchFamily="34" charset="0"/>
              </a:rPr>
              <a:t>→ trivsel → sikkerhed → sundhed </a:t>
            </a:r>
          </a:p>
        </p:txBody>
      </p:sp>
      <p:pic>
        <p:nvPicPr>
          <p:cNvPr id="8" name="Billede 7"/>
          <p:cNvPicPr>
            <a:picLocks noChangeAspect="1"/>
          </p:cNvPicPr>
          <p:nvPr/>
        </p:nvPicPr>
        <p:blipFill>
          <a:blip r:embed="rId4"/>
          <a:stretch>
            <a:fillRect/>
          </a:stretch>
        </p:blipFill>
        <p:spPr>
          <a:xfrm rot="914582">
            <a:off x="876412" y="5148611"/>
            <a:ext cx="1566324" cy="581025"/>
          </a:xfrm>
          <a:prstGeom prst="rect">
            <a:avLst/>
          </a:prstGeom>
        </p:spPr>
      </p:pic>
      <p:pic>
        <p:nvPicPr>
          <p:cNvPr id="9" name="Billede 8"/>
          <p:cNvPicPr>
            <a:picLocks noChangeAspect="1"/>
          </p:cNvPicPr>
          <p:nvPr/>
        </p:nvPicPr>
        <p:blipFill>
          <a:blip r:embed="rId5"/>
          <a:stretch>
            <a:fillRect/>
          </a:stretch>
        </p:blipFill>
        <p:spPr>
          <a:xfrm>
            <a:off x="4037994" y="2746275"/>
            <a:ext cx="1182060" cy="1560173"/>
          </a:xfrm>
          <a:prstGeom prst="rect">
            <a:avLst/>
          </a:prstGeom>
        </p:spPr>
      </p:pic>
      <p:sp>
        <p:nvSpPr>
          <p:cNvPr id="10" name="Rektangel 9"/>
          <p:cNvSpPr/>
          <p:nvPr/>
        </p:nvSpPr>
        <p:spPr>
          <a:xfrm>
            <a:off x="4716016" y="2829154"/>
            <a:ext cx="3923928" cy="276999"/>
          </a:xfrm>
          <a:prstGeom prst="rect">
            <a:avLst/>
          </a:prstGeom>
        </p:spPr>
        <p:txBody>
          <a:bodyPr wrap="square">
            <a:spAutoFit/>
          </a:bodyPr>
          <a:lstStyle/>
          <a:p>
            <a:pPr algn="l"/>
            <a:r>
              <a:rPr lang="da-DK" sz="1200" dirty="0">
                <a:latin typeface="Arial" panose="020B0604020202020204" pitchFamily="34" charset="0"/>
                <a:ea typeface="Verdana" panose="020B0604030504040204" pitchFamily="34" charset="0"/>
                <a:cs typeface="Arial" panose="020B0604020202020204" pitchFamily="34" charset="0"/>
              </a:rPr>
              <a:t>Jeg er medarbejderrepræsentant eller fra ledelsen</a:t>
            </a:r>
          </a:p>
        </p:txBody>
      </p:sp>
      <p:pic>
        <p:nvPicPr>
          <p:cNvPr id="11" name="Billede 10"/>
          <p:cNvPicPr>
            <a:picLocks noChangeAspect="1"/>
          </p:cNvPicPr>
          <p:nvPr/>
        </p:nvPicPr>
        <p:blipFill>
          <a:blip r:embed="rId6"/>
          <a:stretch>
            <a:fillRect/>
          </a:stretch>
        </p:blipFill>
        <p:spPr>
          <a:xfrm>
            <a:off x="3260881" y="2532048"/>
            <a:ext cx="792088" cy="663601"/>
          </a:xfrm>
          <a:prstGeom prst="rect">
            <a:avLst/>
          </a:prstGeom>
        </p:spPr>
      </p:pic>
      <p:sp>
        <p:nvSpPr>
          <p:cNvPr id="12" name="Rektangel 11"/>
          <p:cNvSpPr/>
          <p:nvPr/>
        </p:nvSpPr>
        <p:spPr>
          <a:xfrm>
            <a:off x="1403934" y="1837904"/>
            <a:ext cx="1224136" cy="323165"/>
          </a:xfrm>
          <a:prstGeom prst="rect">
            <a:avLst/>
          </a:prstGeom>
        </p:spPr>
        <p:txBody>
          <a:bodyPr wrap="square">
            <a:spAutoFit/>
          </a:bodyPr>
          <a:lstStyle/>
          <a:p>
            <a:pPr algn="l"/>
            <a:r>
              <a:rPr lang="da-DK" sz="1500" dirty="0">
                <a:latin typeface="Arial" panose="020B0604020202020204" pitchFamily="34" charset="0"/>
                <a:ea typeface="Verdana" panose="020B0604030504040204" pitchFamily="34" charset="0"/>
                <a:cs typeface="Arial" panose="020B0604020202020204" pitchFamily="34" charset="0"/>
              </a:rPr>
              <a:t>Trio </a:t>
            </a:r>
            <a:r>
              <a:rPr lang="da-DK" sz="1200" dirty="0">
                <a:latin typeface="Arial" panose="020B0604020202020204" pitchFamily="34" charset="0"/>
                <a:ea typeface="Verdana" panose="020B0604030504040204" pitchFamily="34" charset="0"/>
                <a:cs typeface="Arial" panose="020B0604020202020204" pitchFamily="34" charset="0"/>
              </a:rPr>
              <a:t>møde</a:t>
            </a:r>
            <a:endParaRPr lang="da-DK" sz="1200" dirty="0">
              <a:solidFill>
                <a:schemeClr val="accent1">
                  <a:lumMod val="75000"/>
                </a:schemeClr>
              </a:solidFill>
              <a:latin typeface="Arial" panose="020B0604020202020204" pitchFamily="34" charset="0"/>
              <a:ea typeface="Verdana" panose="020B0604030504040204" pitchFamily="34" charset="0"/>
              <a:cs typeface="Arial" panose="020B0604020202020204" pitchFamily="34" charset="0"/>
            </a:endParaRPr>
          </a:p>
        </p:txBody>
      </p:sp>
      <p:sp>
        <p:nvSpPr>
          <p:cNvPr id="13" name="Rektangel 12"/>
          <p:cNvSpPr/>
          <p:nvPr/>
        </p:nvSpPr>
        <p:spPr>
          <a:xfrm>
            <a:off x="580014" y="4011524"/>
            <a:ext cx="6224234" cy="1163395"/>
          </a:xfrm>
          <a:prstGeom prst="rect">
            <a:avLst/>
          </a:prstGeom>
        </p:spPr>
        <p:txBody>
          <a:bodyPr wrap="square">
            <a:spAutoFit/>
          </a:bodyPr>
          <a:lstStyle/>
          <a:p>
            <a:pPr algn="l"/>
            <a:r>
              <a:rPr lang="da-DK" sz="1200" b="1" dirty="0">
                <a:solidFill>
                  <a:schemeClr val="accent1">
                    <a:lumMod val="75000"/>
                  </a:schemeClr>
                </a:solidFill>
                <a:latin typeface="Arial" panose="020B0604020202020204" pitchFamily="34" charset="0"/>
                <a:ea typeface="Verdana" panose="020B0604030504040204" pitchFamily="34" charset="0"/>
                <a:cs typeface="Arial" panose="020B0604020202020204" pitchFamily="34" charset="0"/>
              </a:rPr>
              <a:t>Hurtigt arbejdende </a:t>
            </a:r>
            <a:r>
              <a:rPr lang="da-DK" sz="1200" dirty="0">
                <a:latin typeface="Arial" panose="020B0604020202020204" pitchFamily="34" charset="0"/>
                <a:ea typeface="Verdana" panose="020B0604030504040204" pitchFamily="34" charset="0"/>
                <a:cs typeface="Arial" panose="020B0604020202020204" pitchFamily="34" charset="0"/>
              </a:rPr>
              <a:t>gruppe der;</a:t>
            </a:r>
          </a:p>
          <a:p>
            <a:pPr marL="171450" indent="-171450" algn="l">
              <a:buFont typeface="Arial" panose="020B0604020202020204" pitchFamily="34" charset="0"/>
              <a:buChar char="•"/>
            </a:pPr>
            <a:r>
              <a:rPr lang="da-DK" sz="1200" dirty="0">
                <a:latin typeface="Arial" panose="020B0604020202020204" pitchFamily="34" charset="0"/>
                <a:ea typeface="Verdana" panose="020B0604030504040204" pitchFamily="34" charset="0"/>
                <a:cs typeface="Arial" panose="020B0604020202020204" pitchFamily="34" charset="0"/>
              </a:rPr>
              <a:t>Afhjælper mindre og hurtig løste problemer på arbejdspladsen </a:t>
            </a:r>
          </a:p>
          <a:p>
            <a:pPr marL="171450" indent="-171450" algn="l">
              <a:buFont typeface="Arial" panose="020B0604020202020204" pitchFamily="34" charset="0"/>
              <a:buChar char="•"/>
            </a:pPr>
            <a:r>
              <a:rPr lang="da-DK" sz="1200" dirty="0">
                <a:latin typeface="Arial" panose="020B0604020202020204" pitchFamily="34" charset="0"/>
                <a:ea typeface="Verdana" panose="020B0604030504040204" pitchFamily="34" charset="0"/>
                <a:cs typeface="Arial" panose="020B0604020202020204" pitchFamily="34" charset="0"/>
              </a:rPr>
              <a:t>Vender aktuelle spørgsmål om hverdagens opgaveløsning</a:t>
            </a:r>
          </a:p>
          <a:p>
            <a:pPr marL="171450" indent="-171450" algn="l">
              <a:buFont typeface="Arial" panose="020B0604020202020204" pitchFamily="34" charset="0"/>
              <a:buChar char="•"/>
            </a:pPr>
            <a:r>
              <a:rPr lang="da-DK" sz="1200" dirty="0">
                <a:latin typeface="Arial" panose="020B0604020202020204" pitchFamily="34" charset="0"/>
                <a:ea typeface="Verdana" panose="020B0604030504040204" pitchFamily="34" charset="0"/>
                <a:cs typeface="Arial" panose="020B0604020202020204" pitchFamily="34" charset="0"/>
              </a:rPr>
              <a:t>Deler relevant info om hvad der rør sig på arbejdspladsen</a:t>
            </a:r>
          </a:p>
          <a:p>
            <a:pPr marL="171450" indent="-171450" algn="l">
              <a:buFont typeface="Arial" panose="020B0604020202020204" pitchFamily="34" charset="0"/>
              <a:buChar char="•"/>
            </a:pPr>
            <a:r>
              <a:rPr lang="da-DK" sz="1200" dirty="0">
                <a:latin typeface="Arial" panose="020B0604020202020204" pitchFamily="34" charset="0"/>
                <a:ea typeface="Verdana" panose="020B0604030504040204" pitchFamily="34" charset="0"/>
                <a:cs typeface="Arial" panose="020B0604020202020204" pitchFamily="34" charset="0"/>
              </a:rPr>
              <a:t>Afklarer om drøftede emner skal videre til AMG eller LMU (til det formelle system)</a:t>
            </a:r>
          </a:p>
        </p:txBody>
      </p:sp>
      <p:pic>
        <p:nvPicPr>
          <p:cNvPr id="14" name="Billede 13"/>
          <p:cNvPicPr>
            <a:picLocks noChangeAspect="1"/>
          </p:cNvPicPr>
          <p:nvPr/>
        </p:nvPicPr>
        <p:blipFill>
          <a:blip r:embed="rId7"/>
          <a:stretch>
            <a:fillRect/>
          </a:stretch>
        </p:blipFill>
        <p:spPr>
          <a:xfrm>
            <a:off x="2354869" y="5340156"/>
            <a:ext cx="2457472" cy="1444994"/>
          </a:xfrm>
          <a:prstGeom prst="rect">
            <a:avLst/>
          </a:prstGeom>
        </p:spPr>
      </p:pic>
      <p:pic>
        <p:nvPicPr>
          <p:cNvPr id="15" name="Billede 14"/>
          <p:cNvPicPr>
            <a:picLocks noChangeAspect="1"/>
          </p:cNvPicPr>
          <p:nvPr/>
        </p:nvPicPr>
        <p:blipFill>
          <a:blip r:embed="rId8"/>
          <a:stretch>
            <a:fillRect/>
          </a:stretch>
        </p:blipFill>
        <p:spPr>
          <a:xfrm>
            <a:off x="1942767" y="6164140"/>
            <a:ext cx="720080" cy="415792"/>
          </a:xfrm>
          <a:prstGeom prst="rect">
            <a:avLst/>
          </a:prstGeom>
        </p:spPr>
      </p:pic>
      <p:pic>
        <p:nvPicPr>
          <p:cNvPr id="17" name="Billede 16"/>
          <p:cNvPicPr>
            <a:picLocks noChangeAspect="1"/>
          </p:cNvPicPr>
          <p:nvPr/>
        </p:nvPicPr>
        <p:blipFill>
          <a:blip r:embed="rId9"/>
          <a:stretch>
            <a:fillRect/>
          </a:stretch>
        </p:blipFill>
        <p:spPr>
          <a:xfrm>
            <a:off x="2836761" y="5101536"/>
            <a:ext cx="546444" cy="358121"/>
          </a:xfrm>
          <a:prstGeom prst="rect">
            <a:avLst/>
          </a:prstGeom>
        </p:spPr>
      </p:pic>
      <p:pic>
        <p:nvPicPr>
          <p:cNvPr id="18" name="Billede 17"/>
          <p:cNvPicPr>
            <a:picLocks noChangeAspect="1"/>
          </p:cNvPicPr>
          <p:nvPr/>
        </p:nvPicPr>
        <p:blipFill>
          <a:blip r:embed="rId10"/>
          <a:stretch>
            <a:fillRect/>
          </a:stretch>
        </p:blipFill>
        <p:spPr>
          <a:xfrm>
            <a:off x="4549856" y="5773532"/>
            <a:ext cx="735584" cy="910376"/>
          </a:xfrm>
          <a:prstGeom prst="rect">
            <a:avLst/>
          </a:prstGeom>
        </p:spPr>
      </p:pic>
    </p:spTree>
    <p:extLst>
      <p:ext uri="{BB962C8B-B14F-4D97-AF65-F5344CB8AC3E}">
        <p14:creationId xmlns:p14="http://schemas.microsoft.com/office/powerpoint/2010/main" val="2754991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animEffect transition="in" filter="fade">
                                      <p:cBhvr>
                                        <p:cTn id="33" dur="500"/>
                                        <p:tgtEl>
                                          <p:spTgt spid="13">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xEl>
                                              <p:pRg st="1" end="1"/>
                                            </p:txEl>
                                          </p:spTgt>
                                        </p:tgtEl>
                                        <p:attrNameLst>
                                          <p:attrName>style.visibility</p:attrName>
                                        </p:attrNameLst>
                                      </p:cBhvr>
                                      <p:to>
                                        <p:strVal val="visible"/>
                                      </p:to>
                                    </p:set>
                                    <p:animEffect transition="in" filter="fade">
                                      <p:cBhvr>
                                        <p:cTn id="38" dur="500"/>
                                        <p:tgtEl>
                                          <p:spTgt spid="13">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xEl>
                                              <p:pRg st="2" end="2"/>
                                            </p:txEl>
                                          </p:spTgt>
                                        </p:tgtEl>
                                        <p:attrNameLst>
                                          <p:attrName>style.visibility</p:attrName>
                                        </p:attrNameLst>
                                      </p:cBhvr>
                                      <p:to>
                                        <p:strVal val="visible"/>
                                      </p:to>
                                    </p:set>
                                    <p:animEffect transition="in" filter="fade">
                                      <p:cBhvr>
                                        <p:cTn id="43" dur="500"/>
                                        <p:tgtEl>
                                          <p:spTgt spid="13">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3">
                                            <p:txEl>
                                              <p:pRg st="3" end="3"/>
                                            </p:txEl>
                                          </p:spTgt>
                                        </p:tgtEl>
                                        <p:attrNameLst>
                                          <p:attrName>style.visibility</p:attrName>
                                        </p:attrNameLst>
                                      </p:cBhvr>
                                      <p:to>
                                        <p:strVal val="visible"/>
                                      </p:to>
                                    </p:set>
                                    <p:animEffect transition="in" filter="fade">
                                      <p:cBhvr>
                                        <p:cTn id="48" dur="500"/>
                                        <p:tgtEl>
                                          <p:spTgt spid="13">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3">
                                            <p:txEl>
                                              <p:pRg st="4" end="4"/>
                                            </p:txEl>
                                          </p:spTgt>
                                        </p:tgtEl>
                                        <p:attrNameLst>
                                          <p:attrName>style.visibility</p:attrName>
                                        </p:attrNameLst>
                                      </p:cBhvr>
                                      <p:to>
                                        <p:strVal val="visible"/>
                                      </p:to>
                                    </p:set>
                                    <p:animEffect transition="in" filter="fade">
                                      <p:cBhvr>
                                        <p:cTn id="53" dur="500"/>
                                        <p:tgtEl>
                                          <p:spTgt spid="13">
                                            <p:txEl>
                                              <p:pRg st="4" end="4"/>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500"/>
                                        <p:tgtEl>
                                          <p:spTgt spid="8"/>
                                        </p:tgtEl>
                                      </p:cBhvr>
                                    </p:animEffect>
                                  </p:childTnLst>
                                </p:cTn>
                              </p:par>
                              <p:par>
                                <p:cTn id="57" presetID="10" presetClass="entr" presetSubtype="0"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par>
                                <p:cTn id="60" presetID="10" presetClass="entr" presetSubtype="0"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par>
                                <p:cTn id="63" presetID="10" presetClass="entr" presetSubtype="0" fill="hold" nodeType="with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cTn>
                              </p:par>
                              <p:par>
                                <p:cTn id="66" presetID="2" presetClass="entr" presetSubtype="4" fill="hold" nodeType="with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additive="base">
                                        <p:cTn id="68" dur="500" fill="hold"/>
                                        <p:tgtEl>
                                          <p:spTgt spid="18"/>
                                        </p:tgtEl>
                                        <p:attrNameLst>
                                          <p:attrName>ppt_x</p:attrName>
                                        </p:attrNameLst>
                                      </p:cBhvr>
                                      <p:tavLst>
                                        <p:tav tm="0">
                                          <p:val>
                                            <p:strVal val="#ppt_x"/>
                                          </p:val>
                                        </p:tav>
                                        <p:tav tm="100000">
                                          <p:val>
                                            <p:strVal val="#ppt_x"/>
                                          </p:val>
                                        </p:tav>
                                      </p:tavLst>
                                    </p:anim>
                                    <p:anim calcmode="lin" valueType="num">
                                      <p:cBhvr additive="base">
                                        <p:cTn id="6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2" grpId="0"/>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da-DK" dirty="0"/>
              <a:t>To film om TRIO</a:t>
            </a:r>
          </a:p>
        </p:txBody>
      </p:sp>
      <p:pic>
        <p:nvPicPr>
          <p:cNvPr id="7" name="Billede 6">
            <a:hlinkClick r:id="rId3"/>
          </p:cNvPr>
          <p:cNvPicPr>
            <a:picLocks noChangeAspect="1"/>
          </p:cNvPicPr>
          <p:nvPr/>
        </p:nvPicPr>
        <p:blipFill>
          <a:blip r:embed="rId4"/>
          <a:stretch>
            <a:fillRect/>
          </a:stretch>
        </p:blipFill>
        <p:spPr>
          <a:xfrm>
            <a:off x="5310284" y="2795747"/>
            <a:ext cx="3454410" cy="1741539"/>
          </a:xfrm>
          <a:prstGeom prst="rect">
            <a:avLst/>
          </a:prstGeom>
        </p:spPr>
      </p:pic>
      <p:sp>
        <p:nvSpPr>
          <p:cNvPr id="8" name="Rektangel 7"/>
          <p:cNvSpPr/>
          <p:nvPr/>
        </p:nvSpPr>
        <p:spPr>
          <a:xfrm>
            <a:off x="7477761" y="4535731"/>
            <a:ext cx="1666239" cy="276999"/>
          </a:xfrm>
          <a:prstGeom prst="rect">
            <a:avLst/>
          </a:prstGeom>
        </p:spPr>
        <p:txBody>
          <a:bodyPr wrap="square">
            <a:spAutoFit/>
          </a:bodyPr>
          <a:lstStyle/>
          <a:p>
            <a:r>
              <a:rPr lang="da-DK" sz="1200" dirty="0">
                <a:solidFill>
                  <a:srgbClr val="0070C0"/>
                </a:solidFill>
                <a:latin typeface="Arial" panose="020B0604020202020204" pitchFamily="34" charset="0"/>
                <a:cs typeface="Arial" panose="020B0604020202020204" pitchFamily="34" charset="0"/>
              </a:rPr>
              <a:t>Klik her for film 2</a:t>
            </a:r>
          </a:p>
        </p:txBody>
      </p:sp>
      <p:pic>
        <p:nvPicPr>
          <p:cNvPr id="9" name="Billede 8">
            <a:hlinkClick r:id="rId5"/>
          </p:cNvPr>
          <p:cNvPicPr>
            <a:picLocks noChangeAspect="1"/>
          </p:cNvPicPr>
          <p:nvPr/>
        </p:nvPicPr>
        <p:blipFill>
          <a:blip r:embed="rId6"/>
          <a:stretch>
            <a:fillRect/>
          </a:stretch>
        </p:blipFill>
        <p:spPr>
          <a:xfrm>
            <a:off x="841693" y="2560346"/>
            <a:ext cx="3466148" cy="1948292"/>
          </a:xfrm>
          <a:prstGeom prst="rect">
            <a:avLst/>
          </a:prstGeom>
        </p:spPr>
      </p:pic>
      <p:sp>
        <p:nvSpPr>
          <p:cNvPr id="10" name="Rektangel 9"/>
          <p:cNvSpPr/>
          <p:nvPr/>
        </p:nvSpPr>
        <p:spPr>
          <a:xfrm>
            <a:off x="3054765" y="4537286"/>
            <a:ext cx="1666239" cy="276999"/>
          </a:xfrm>
          <a:prstGeom prst="rect">
            <a:avLst/>
          </a:prstGeom>
        </p:spPr>
        <p:txBody>
          <a:bodyPr wrap="square">
            <a:spAutoFit/>
          </a:bodyPr>
          <a:lstStyle/>
          <a:p>
            <a:r>
              <a:rPr lang="da-DK" sz="1200" dirty="0">
                <a:solidFill>
                  <a:srgbClr val="0070C0"/>
                </a:solidFill>
                <a:latin typeface="Arial" panose="020B0604020202020204" pitchFamily="34" charset="0"/>
                <a:cs typeface="Arial" panose="020B0604020202020204" pitchFamily="34" charset="0"/>
              </a:rPr>
              <a:t>Klik her for film 1</a:t>
            </a:r>
          </a:p>
        </p:txBody>
      </p:sp>
    </p:spTree>
    <p:extLst>
      <p:ext uri="{BB962C8B-B14F-4D97-AF65-F5344CB8AC3E}">
        <p14:creationId xmlns:p14="http://schemas.microsoft.com/office/powerpoint/2010/main" val="42936482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4A0D8-0EA4-2412-40E3-14F96EE93B8D}"/>
            </a:ext>
          </a:extLst>
        </p:cNvPr>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9E165C5F-E68E-F504-4512-4F45095C1C40}"/>
              </a:ext>
            </a:extLst>
          </p:cNvPr>
          <p:cNvSpPr>
            <a:spLocks noGrp="1"/>
          </p:cNvSpPr>
          <p:nvPr>
            <p:ph type="body" sz="quarter" idx="10"/>
          </p:nvPr>
        </p:nvSpPr>
        <p:spPr/>
        <p:txBody>
          <a:bodyPr/>
          <a:lstStyle/>
          <a:p>
            <a:r>
              <a:rPr lang="da-DK" dirty="0"/>
              <a:t>Refleksion – side 38</a:t>
            </a:r>
          </a:p>
        </p:txBody>
      </p:sp>
      <p:pic>
        <p:nvPicPr>
          <p:cNvPr id="5" name="Billede 4">
            <a:extLst>
              <a:ext uri="{FF2B5EF4-FFF2-40B4-BE49-F238E27FC236}">
                <a16:creationId xmlns:a16="http://schemas.microsoft.com/office/drawing/2014/main" id="{886C38C3-2917-9678-2F8C-2538EBEC8313}"/>
              </a:ext>
            </a:extLst>
          </p:cNvPr>
          <p:cNvPicPr>
            <a:picLocks noChangeAspect="1"/>
          </p:cNvPicPr>
          <p:nvPr/>
        </p:nvPicPr>
        <p:blipFill>
          <a:blip r:embed="rId2"/>
          <a:stretch>
            <a:fillRect/>
          </a:stretch>
        </p:blipFill>
        <p:spPr>
          <a:xfrm>
            <a:off x="7927493" y="5619404"/>
            <a:ext cx="883432" cy="983233"/>
          </a:xfrm>
          <a:prstGeom prst="rect">
            <a:avLst/>
          </a:prstGeom>
        </p:spPr>
      </p:pic>
      <p:pic>
        <p:nvPicPr>
          <p:cNvPr id="6" name="Billede 5">
            <a:extLst>
              <a:ext uri="{FF2B5EF4-FFF2-40B4-BE49-F238E27FC236}">
                <a16:creationId xmlns:a16="http://schemas.microsoft.com/office/drawing/2014/main" id="{05177B20-BA79-7044-75E0-0A64D4D68A76}"/>
              </a:ext>
            </a:extLst>
          </p:cNvPr>
          <p:cNvPicPr>
            <a:picLocks noChangeAspect="1"/>
          </p:cNvPicPr>
          <p:nvPr/>
        </p:nvPicPr>
        <p:blipFill>
          <a:blip r:embed="rId3"/>
          <a:stretch>
            <a:fillRect/>
          </a:stretch>
        </p:blipFill>
        <p:spPr>
          <a:xfrm rot="20999005">
            <a:off x="342246" y="1681551"/>
            <a:ext cx="1491311" cy="1340104"/>
          </a:xfrm>
          <a:prstGeom prst="rect">
            <a:avLst/>
          </a:prstGeom>
        </p:spPr>
      </p:pic>
      <p:pic>
        <p:nvPicPr>
          <p:cNvPr id="7" name="Billede 6">
            <a:extLst>
              <a:ext uri="{FF2B5EF4-FFF2-40B4-BE49-F238E27FC236}">
                <a16:creationId xmlns:a16="http://schemas.microsoft.com/office/drawing/2014/main" id="{E74B2C27-9987-1E15-FF50-8A36AA9677B3}"/>
              </a:ext>
            </a:extLst>
          </p:cNvPr>
          <p:cNvPicPr>
            <a:picLocks noChangeAspect="1"/>
          </p:cNvPicPr>
          <p:nvPr/>
        </p:nvPicPr>
        <p:blipFill>
          <a:blip r:embed="rId4"/>
          <a:stretch>
            <a:fillRect/>
          </a:stretch>
        </p:blipFill>
        <p:spPr>
          <a:xfrm>
            <a:off x="322295" y="5435645"/>
            <a:ext cx="1616442" cy="1166992"/>
          </a:xfrm>
          <a:prstGeom prst="rect">
            <a:avLst/>
          </a:prstGeom>
        </p:spPr>
      </p:pic>
      <p:pic>
        <p:nvPicPr>
          <p:cNvPr id="8" name="Billede 7">
            <a:extLst>
              <a:ext uri="{FF2B5EF4-FFF2-40B4-BE49-F238E27FC236}">
                <a16:creationId xmlns:a16="http://schemas.microsoft.com/office/drawing/2014/main" id="{7863982C-9666-A586-02AA-8898B43F6D2D}"/>
              </a:ext>
            </a:extLst>
          </p:cNvPr>
          <p:cNvPicPr>
            <a:picLocks noChangeAspect="1"/>
          </p:cNvPicPr>
          <p:nvPr/>
        </p:nvPicPr>
        <p:blipFill>
          <a:blip r:embed="rId5"/>
          <a:stretch>
            <a:fillRect/>
          </a:stretch>
        </p:blipFill>
        <p:spPr>
          <a:xfrm>
            <a:off x="8081016" y="1417492"/>
            <a:ext cx="926249" cy="1258567"/>
          </a:xfrm>
          <a:prstGeom prst="rect">
            <a:avLst/>
          </a:prstGeom>
        </p:spPr>
      </p:pic>
      <p:sp>
        <p:nvSpPr>
          <p:cNvPr id="9" name="Eksplosion 1 8">
            <a:extLst>
              <a:ext uri="{FF2B5EF4-FFF2-40B4-BE49-F238E27FC236}">
                <a16:creationId xmlns:a16="http://schemas.microsoft.com/office/drawing/2014/main" id="{52D01467-D4BA-07A1-9986-8662A3472791}"/>
              </a:ext>
            </a:extLst>
          </p:cNvPr>
          <p:cNvSpPr/>
          <p:nvPr/>
        </p:nvSpPr>
        <p:spPr>
          <a:xfrm>
            <a:off x="7786974" y="2593176"/>
            <a:ext cx="1164470" cy="719667"/>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00" b="1" dirty="0">
                <a:latin typeface="Arial" panose="020B0604020202020204" pitchFamily="34" charset="0"/>
                <a:cs typeface="Arial" panose="020B0604020202020204" pitchFamily="34" charset="0"/>
              </a:rPr>
              <a:t>10 min.</a:t>
            </a:r>
          </a:p>
        </p:txBody>
      </p:sp>
      <p:pic>
        <p:nvPicPr>
          <p:cNvPr id="4" name="Billede 3">
            <a:extLst>
              <a:ext uri="{FF2B5EF4-FFF2-40B4-BE49-F238E27FC236}">
                <a16:creationId xmlns:a16="http://schemas.microsoft.com/office/drawing/2014/main" id="{EEEE2171-5097-F56A-15B3-ADC421AF3A4E}"/>
              </a:ext>
            </a:extLst>
          </p:cNvPr>
          <p:cNvPicPr>
            <a:picLocks noChangeAspect="1"/>
          </p:cNvPicPr>
          <p:nvPr/>
        </p:nvPicPr>
        <p:blipFill>
          <a:blip r:embed="rId6"/>
          <a:stretch>
            <a:fillRect/>
          </a:stretch>
        </p:blipFill>
        <p:spPr>
          <a:xfrm>
            <a:off x="2472760" y="1417492"/>
            <a:ext cx="4841984" cy="5302395"/>
          </a:xfrm>
          <a:prstGeom prst="rect">
            <a:avLst/>
          </a:prstGeom>
        </p:spPr>
      </p:pic>
    </p:spTree>
    <p:extLst>
      <p:ext uri="{BB962C8B-B14F-4D97-AF65-F5344CB8AC3E}">
        <p14:creationId xmlns:p14="http://schemas.microsoft.com/office/powerpoint/2010/main" val="14109442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da-DK" dirty="0">
                <a:latin typeface="Verdana" panose="020B0604030504040204" pitchFamily="34" charset="0"/>
                <a:ea typeface="Verdana" panose="020B0604030504040204" pitchFamily="34" charset="0"/>
                <a:cs typeface="Verdana" panose="020B0604030504040204" pitchFamily="34" charset="0"/>
              </a:rPr>
              <a:t>Det ved du nu</a:t>
            </a:r>
          </a:p>
        </p:txBody>
      </p:sp>
      <p:pic>
        <p:nvPicPr>
          <p:cNvPr id="8" name="Billede 7"/>
          <p:cNvPicPr>
            <a:picLocks noChangeAspect="1"/>
          </p:cNvPicPr>
          <p:nvPr/>
        </p:nvPicPr>
        <p:blipFill>
          <a:blip r:embed="rId3"/>
          <a:stretch>
            <a:fillRect/>
          </a:stretch>
        </p:blipFill>
        <p:spPr>
          <a:xfrm>
            <a:off x="5651703" y="1405308"/>
            <a:ext cx="866775" cy="1152525"/>
          </a:xfrm>
          <a:prstGeom prst="rect">
            <a:avLst/>
          </a:prstGeom>
        </p:spPr>
      </p:pic>
      <p:pic>
        <p:nvPicPr>
          <p:cNvPr id="9" name="Billede 8"/>
          <p:cNvPicPr>
            <a:picLocks noChangeAspect="1"/>
          </p:cNvPicPr>
          <p:nvPr/>
        </p:nvPicPr>
        <p:blipFill>
          <a:blip r:embed="rId4"/>
          <a:stretch>
            <a:fillRect/>
          </a:stretch>
        </p:blipFill>
        <p:spPr>
          <a:xfrm>
            <a:off x="6585845" y="1604649"/>
            <a:ext cx="1076325" cy="923925"/>
          </a:xfrm>
          <a:prstGeom prst="rect">
            <a:avLst/>
          </a:prstGeom>
        </p:spPr>
      </p:pic>
      <p:pic>
        <p:nvPicPr>
          <p:cNvPr id="10" name="Billede 9"/>
          <p:cNvPicPr>
            <a:picLocks noChangeAspect="1"/>
          </p:cNvPicPr>
          <p:nvPr/>
        </p:nvPicPr>
        <p:blipFill>
          <a:blip r:embed="rId5"/>
          <a:stretch>
            <a:fillRect/>
          </a:stretch>
        </p:blipFill>
        <p:spPr>
          <a:xfrm>
            <a:off x="7587355" y="1502272"/>
            <a:ext cx="923925" cy="1104900"/>
          </a:xfrm>
          <a:prstGeom prst="rect">
            <a:avLst/>
          </a:prstGeom>
        </p:spPr>
      </p:pic>
      <p:pic>
        <p:nvPicPr>
          <p:cNvPr id="13" name="Billede 12">
            <a:extLst>
              <a:ext uri="{FF2B5EF4-FFF2-40B4-BE49-F238E27FC236}">
                <a16:creationId xmlns:a16="http://schemas.microsoft.com/office/drawing/2014/main" id="{D3FACAB0-2C28-C84F-ADAB-3D65F53D1F58}"/>
              </a:ext>
            </a:extLst>
          </p:cNvPr>
          <p:cNvPicPr>
            <a:picLocks noChangeAspect="1"/>
          </p:cNvPicPr>
          <p:nvPr/>
        </p:nvPicPr>
        <p:blipFill>
          <a:blip r:embed="rId6"/>
          <a:stretch>
            <a:fillRect/>
          </a:stretch>
        </p:blipFill>
        <p:spPr>
          <a:xfrm>
            <a:off x="7547091" y="5903792"/>
            <a:ext cx="1244230" cy="630012"/>
          </a:xfrm>
          <a:prstGeom prst="rect">
            <a:avLst/>
          </a:prstGeom>
        </p:spPr>
      </p:pic>
      <p:pic>
        <p:nvPicPr>
          <p:cNvPr id="3" name="Billede 2"/>
          <p:cNvPicPr>
            <a:picLocks noChangeAspect="1"/>
          </p:cNvPicPr>
          <p:nvPr/>
        </p:nvPicPr>
        <p:blipFill>
          <a:blip r:embed="rId7"/>
          <a:stretch>
            <a:fillRect/>
          </a:stretch>
        </p:blipFill>
        <p:spPr>
          <a:xfrm>
            <a:off x="1259033" y="3124673"/>
            <a:ext cx="6790284" cy="1540329"/>
          </a:xfrm>
          <a:prstGeom prst="rect">
            <a:avLst/>
          </a:prstGeom>
        </p:spPr>
      </p:pic>
      <p:sp>
        <p:nvSpPr>
          <p:cNvPr id="5" name="Rektangel 4"/>
          <p:cNvSpPr/>
          <p:nvPr/>
        </p:nvSpPr>
        <p:spPr>
          <a:xfrm>
            <a:off x="2560320" y="3300549"/>
            <a:ext cx="2455817" cy="224067"/>
          </a:xfrm>
          <a:prstGeom prst="rect">
            <a:avLst/>
          </a:prstGeom>
          <a:solidFill>
            <a:srgbClr val="CFC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4811801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2B0FE-8D3C-CDDB-C065-6F35215ACC00}"/>
            </a:ext>
          </a:extLst>
        </p:cNvPr>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518154FF-E91C-93FE-AA08-476F3C957CF3}"/>
              </a:ext>
            </a:extLst>
          </p:cNvPr>
          <p:cNvSpPr>
            <a:spLocks noGrp="1"/>
          </p:cNvSpPr>
          <p:nvPr>
            <p:ph type="body" sz="quarter" idx="10"/>
          </p:nvPr>
        </p:nvSpPr>
        <p:spPr/>
        <p:txBody>
          <a:bodyPr>
            <a:normAutofit/>
          </a:bodyPr>
          <a:lstStyle/>
          <a:p>
            <a:r>
              <a:rPr lang="da-DK" sz="2400" b="0" dirty="0">
                <a:latin typeface="Arial" panose="020B0604020202020204" pitchFamily="34" charset="0"/>
                <a:ea typeface="Verdana" panose="020B0604030504040204" pitchFamily="34" charset="0"/>
                <a:cs typeface="Arial" panose="020B0604020202020204" pitchFamily="34" charset="0"/>
              </a:rPr>
              <a:t>2 min. refleksion + udfyld</a:t>
            </a:r>
          </a:p>
        </p:txBody>
      </p:sp>
      <p:pic>
        <p:nvPicPr>
          <p:cNvPr id="5" name="Billede 4">
            <a:extLst>
              <a:ext uri="{FF2B5EF4-FFF2-40B4-BE49-F238E27FC236}">
                <a16:creationId xmlns:a16="http://schemas.microsoft.com/office/drawing/2014/main" id="{9D17F040-865B-DFFD-BB3A-BBF8CF2F5B62}"/>
              </a:ext>
            </a:extLst>
          </p:cNvPr>
          <p:cNvPicPr>
            <a:picLocks noChangeAspect="1"/>
          </p:cNvPicPr>
          <p:nvPr/>
        </p:nvPicPr>
        <p:blipFill>
          <a:blip r:embed="rId3"/>
          <a:stretch>
            <a:fillRect/>
          </a:stretch>
        </p:blipFill>
        <p:spPr>
          <a:xfrm>
            <a:off x="7927493" y="5619404"/>
            <a:ext cx="883432" cy="983233"/>
          </a:xfrm>
          <a:prstGeom prst="rect">
            <a:avLst/>
          </a:prstGeom>
        </p:spPr>
      </p:pic>
      <p:pic>
        <p:nvPicPr>
          <p:cNvPr id="3" name="Billede 2">
            <a:extLst>
              <a:ext uri="{FF2B5EF4-FFF2-40B4-BE49-F238E27FC236}">
                <a16:creationId xmlns:a16="http://schemas.microsoft.com/office/drawing/2014/main" id="{55993553-4276-6631-3005-2D3D609488F3}"/>
              </a:ext>
            </a:extLst>
          </p:cNvPr>
          <p:cNvPicPr>
            <a:picLocks noChangeAspect="1"/>
          </p:cNvPicPr>
          <p:nvPr/>
        </p:nvPicPr>
        <p:blipFill>
          <a:blip r:embed="rId4"/>
          <a:stretch>
            <a:fillRect/>
          </a:stretch>
        </p:blipFill>
        <p:spPr>
          <a:xfrm>
            <a:off x="8081016" y="1417492"/>
            <a:ext cx="926249" cy="1258567"/>
          </a:xfrm>
          <a:prstGeom prst="rect">
            <a:avLst/>
          </a:prstGeom>
        </p:spPr>
      </p:pic>
      <p:sp>
        <p:nvSpPr>
          <p:cNvPr id="6" name="Eksplosion 1 8">
            <a:extLst>
              <a:ext uri="{FF2B5EF4-FFF2-40B4-BE49-F238E27FC236}">
                <a16:creationId xmlns:a16="http://schemas.microsoft.com/office/drawing/2014/main" id="{0A2C7BF7-85D8-AA6C-898B-7C03E3DEB0A8}"/>
              </a:ext>
            </a:extLst>
          </p:cNvPr>
          <p:cNvSpPr/>
          <p:nvPr/>
        </p:nvSpPr>
        <p:spPr>
          <a:xfrm>
            <a:off x="7530797" y="2379133"/>
            <a:ext cx="1164470" cy="719667"/>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00" b="1" dirty="0">
                <a:latin typeface="Arial" panose="020B0604020202020204" pitchFamily="34" charset="0"/>
                <a:cs typeface="Arial" panose="020B0604020202020204" pitchFamily="34" charset="0"/>
              </a:rPr>
              <a:t>3 min.</a:t>
            </a:r>
          </a:p>
        </p:txBody>
      </p:sp>
      <p:pic>
        <p:nvPicPr>
          <p:cNvPr id="7" name="Billede 6">
            <a:extLst>
              <a:ext uri="{FF2B5EF4-FFF2-40B4-BE49-F238E27FC236}">
                <a16:creationId xmlns:a16="http://schemas.microsoft.com/office/drawing/2014/main" id="{E0BAC29D-8BD7-F9C2-DFF5-8E99A3CC41C4}"/>
              </a:ext>
            </a:extLst>
          </p:cNvPr>
          <p:cNvPicPr>
            <a:picLocks noChangeAspect="1"/>
          </p:cNvPicPr>
          <p:nvPr/>
        </p:nvPicPr>
        <p:blipFill>
          <a:blip r:embed="rId5"/>
          <a:stretch>
            <a:fillRect/>
          </a:stretch>
        </p:blipFill>
        <p:spPr>
          <a:xfrm>
            <a:off x="1405295" y="2170733"/>
            <a:ext cx="5203303" cy="3593092"/>
          </a:xfrm>
          <a:prstGeom prst="rect">
            <a:avLst/>
          </a:prstGeom>
        </p:spPr>
      </p:pic>
    </p:spTree>
    <p:extLst>
      <p:ext uri="{BB962C8B-B14F-4D97-AF65-F5344CB8AC3E}">
        <p14:creationId xmlns:p14="http://schemas.microsoft.com/office/powerpoint/2010/main" val="22456917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24F3D-FF24-5E06-7BBB-B236B72B2D44}"/>
            </a:ext>
          </a:extLst>
        </p:cNvPr>
        <p:cNvGrpSpPr/>
        <p:nvPr/>
      </p:nvGrpSpPr>
      <p:grpSpPr>
        <a:xfrm>
          <a:off x="0" y="0"/>
          <a:ext cx="0" cy="0"/>
          <a:chOff x="0" y="0"/>
          <a:chExt cx="0" cy="0"/>
        </a:xfrm>
      </p:grpSpPr>
      <p:sp>
        <p:nvSpPr>
          <p:cNvPr id="2" name="Tekstfelt 1">
            <a:extLst>
              <a:ext uri="{FF2B5EF4-FFF2-40B4-BE49-F238E27FC236}">
                <a16:creationId xmlns:a16="http://schemas.microsoft.com/office/drawing/2014/main" id="{0A8FEED6-D252-BC4D-0281-F03943075594}"/>
              </a:ext>
            </a:extLst>
          </p:cNvPr>
          <p:cNvSpPr txBox="1"/>
          <p:nvPr/>
        </p:nvSpPr>
        <p:spPr>
          <a:xfrm>
            <a:off x="3017520" y="2851265"/>
            <a:ext cx="3566160" cy="1200329"/>
          </a:xfrm>
          <a:prstGeom prst="rect">
            <a:avLst/>
          </a:prstGeom>
          <a:solidFill>
            <a:srgbClr val="5173B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DET GODE SAMARBEJDE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I ARBEJDSMILJØ GRUPPEN</a:t>
            </a:r>
          </a:p>
          <a:p>
            <a:pPr marL="0" marR="0" lvl="0" indent="0" algn="ctr" defTabSz="914400" rtl="0" eaLnBrk="1" fontAlgn="auto" latinLnBrk="0" hangingPunct="1">
              <a:lnSpc>
                <a:spcPct val="100000"/>
              </a:lnSpc>
              <a:spcBef>
                <a:spcPts val="0"/>
              </a:spcBef>
              <a:spcAft>
                <a:spcPts val="0"/>
              </a:spcAft>
              <a:buClrTx/>
              <a:buSzTx/>
              <a:buFontTx/>
              <a:buNone/>
              <a:tabLst/>
              <a:defRPr/>
            </a:pPr>
            <a:r>
              <a:rPr lang="da-DK" sz="1200" dirty="0">
                <a:solidFill>
                  <a:prstClr val="white"/>
                </a:solidFill>
                <a:latin typeface="Verdana" panose="020B0604030504040204" pitchFamily="34" charset="0"/>
                <a:ea typeface="Verdana" panose="020B0604030504040204" pitchFamily="34" charset="0"/>
                <a:cs typeface="Verdana" panose="020B0604030504040204" pitchFamily="34" charset="0"/>
              </a:rPr>
              <a:t>Kapitel 5 side 40</a:t>
            </a:r>
            <a:endParaRPr kumimoji="0" lang="da-DK" sz="1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6404116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302F5-841D-C515-D2E5-C45D7453DB0F}"/>
            </a:ext>
          </a:extLst>
        </p:cNvPr>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EAAF2E7C-259A-B907-13F9-0B149D04EE70}"/>
              </a:ext>
            </a:extLst>
          </p:cNvPr>
          <p:cNvSpPr>
            <a:spLocks noGrp="1"/>
          </p:cNvSpPr>
          <p:nvPr>
            <p:ph type="body" sz="quarter" idx="10"/>
          </p:nvPr>
        </p:nvSpPr>
        <p:spPr>
          <a:xfrm>
            <a:off x="1163140" y="1"/>
            <a:ext cx="7093553" cy="1289783"/>
          </a:xfrm>
        </p:spPr>
        <p:txBody>
          <a:bodyPr>
            <a:normAutofit/>
          </a:bodyPr>
          <a:lstStyle/>
          <a:p>
            <a:r>
              <a:rPr lang="da-DK" dirty="0">
                <a:latin typeface="Verdana" panose="020B0604030504040204" pitchFamily="34" charset="0"/>
                <a:ea typeface="Verdana" panose="020B0604030504040204" pitchFamily="34" charset="0"/>
                <a:cs typeface="Verdana" panose="020B0604030504040204" pitchFamily="34" charset="0"/>
              </a:rPr>
              <a:t>Samarbejde om sikkerhed og sundhed</a:t>
            </a:r>
          </a:p>
        </p:txBody>
      </p:sp>
      <p:pic>
        <p:nvPicPr>
          <p:cNvPr id="4" name="Billede 3">
            <a:extLst>
              <a:ext uri="{FF2B5EF4-FFF2-40B4-BE49-F238E27FC236}">
                <a16:creationId xmlns:a16="http://schemas.microsoft.com/office/drawing/2014/main" id="{FDD63993-E2ED-A4D2-650E-2B8DCE2CBC14}"/>
              </a:ext>
            </a:extLst>
          </p:cNvPr>
          <p:cNvPicPr>
            <a:picLocks noChangeAspect="1"/>
          </p:cNvPicPr>
          <p:nvPr/>
        </p:nvPicPr>
        <p:blipFill>
          <a:blip r:embed="rId3"/>
          <a:stretch>
            <a:fillRect/>
          </a:stretch>
        </p:blipFill>
        <p:spPr>
          <a:xfrm>
            <a:off x="3059723" y="2185382"/>
            <a:ext cx="2604478" cy="3223364"/>
          </a:xfrm>
          <a:prstGeom prst="rect">
            <a:avLst/>
          </a:prstGeom>
        </p:spPr>
      </p:pic>
      <p:sp>
        <p:nvSpPr>
          <p:cNvPr id="5" name="Rektangel 4">
            <a:extLst>
              <a:ext uri="{FF2B5EF4-FFF2-40B4-BE49-F238E27FC236}">
                <a16:creationId xmlns:a16="http://schemas.microsoft.com/office/drawing/2014/main" id="{C8E1D72F-B06E-6F27-2FBC-F2B7A8203CC3}"/>
              </a:ext>
            </a:extLst>
          </p:cNvPr>
          <p:cNvSpPr/>
          <p:nvPr/>
        </p:nvSpPr>
        <p:spPr>
          <a:xfrm>
            <a:off x="966652" y="5966337"/>
            <a:ext cx="7672251"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Samarbejde der skaber resultater - Der er potentiale i godt samarbejde!</a:t>
            </a:r>
            <a:endParaRPr kumimoji="0" lang="da-DK"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97428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da-DK" dirty="0">
                <a:latin typeface="Arial" panose="020B0604020202020204" pitchFamily="34" charset="0"/>
                <a:ea typeface="Verdana" panose="020B0604030504040204" pitchFamily="34" charset="0"/>
                <a:cs typeface="Arial" panose="020B0604020202020204" pitchFamily="34" charset="0"/>
              </a:rPr>
              <a:t>Emner på uddannelsen</a:t>
            </a:r>
            <a:endParaRPr lang="da-DK" sz="1200" i="1" dirty="0">
              <a:latin typeface="Arial" panose="020B0604020202020204" pitchFamily="34" charset="0"/>
              <a:ea typeface="Verdana" panose="020B0604030504040204" pitchFamily="34" charset="0"/>
              <a:cs typeface="Arial" panose="020B0604020202020204" pitchFamily="34" charset="0"/>
            </a:endParaRPr>
          </a:p>
        </p:txBody>
      </p:sp>
      <p:pic>
        <p:nvPicPr>
          <p:cNvPr id="11" name="Billede 10">
            <a:extLst>
              <a:ext uri="{FF2B5EF4-FFF2-40B4-BE49-F238E27FC236}">
                <a16:creationId xmlns:a16="http://schemas.microsoft.com/office/drawing/2014/main" id="{6C88B77F-6F5E-1EC7-A0C8-BD35472EE045}"/>
              </a:ext>
            </a:extLst>
          </p:cNvPr>
          <p:cNvPicPr>
            <a:picLocks noChangeAspect="1"/>
          </p:cNvPicPr>
          <p:nvPr/>
        </p:nvPicPr>
        <p:blipFill>
          <a:blip r:embed="rId3"/>
          <a:stretch>
            <a:fillRect/>
          </a:stretch>
        </p:blipFill>
        <p:spPr>
          <a:xfrm>
            <a:off x="1163140" y="1825451"/>
            <a:ext cx="4643235" cy="4412093"/>
          </a:xfrm>
          <a:prstGeom prst="rect">
            <a:avLst/>
          </a:prstGeom>
        </p:spPr>
      </p:pic>
      <p:pic>
        <p:nvPicPr>
          <p:cNvPr id="12" name="Billede 11">
            <a:extLst>
              <a:ext uri="{FF2B5EF4-FFF2-40B4-BE49-F238E27FC236}">
                <a16:creationId xmlns:a16="http://schemas.microsoft.com/office/drawing/2014/main" id="{F26607C7-C4F9-2EF9-75CA-1AEF0E4D5AB0}"/>
              </a:ext>
            </a:extLst>
          </p:cNvPr>
          <p:cNvPicPr>
            <a:picLocks noChangeAspect="1"/>
          </p:cNvPicPr>
          <p:nvPr/>
        </p:nvPicPr>
        <p:blipFill>
          <a:blip r:embed="rId4"/>
          <a:stretch>
            <a:fillRect/>
          </a:stretch>
        </p:blipFill>
        <p:spPr>
          <a:xfrm rot="552480">
            <a:off x="6755594" y="1712786"/>
            <a:ext cx="1562042" cy="1403663"/>
          </a:xfrm>
          <a:prstGeom prst="rect">
            <a:avLst/>
          </a:prstGeom>
        </p:spPr>
      </p:pic>
      <p:pic>
        <p:nvPicPr>
          <p:cNvPr id="4" name="Billede 3">
            <a:extLst>
              <a:ext uri="{FF2B5EF4-FFF2-40B4-BE49-F238E27FC236}">
                <a16:creationId xmlns:a16="http://schemas.microsoft.com/office/drawing/2014/main" id="{BBF6181A-7864-B502-4ECD-1498300C765E}"/>
              </a:ext>
            </a:extLst>
          </p:cNvPr>
          <p:cNvPicPr>
            <a:picLocks noChangeAspect="1"/>
          </p:cNvPicPr>
          <p:nvPr/>
        </p:nvPicPr>
        <p:blipFill>
          <a:blip r:embed="rId5"/>
          <a:stretch>
            <a:fillRect/>
          </a:stretch>
        </p:blipFill>
        <p:spPr>
          <a:xfrm>
            <a:off x="528536" y="1825451"/>
            <a:ext cx="422232" cy="296704"/>
          </a:xfrm>
          <a:prstGeom prst="rect">
            <a:avLst/>
          </a:prstGeom>
        </p:spPr>
      </p:pic>
      <p:pic>
        <p:nvPicPr>
          <p:cNvPr id="5" name="Billede 4">
            <a:extLst>
              <a:ext uri="{FF2B5EF4-FFF2-40B4-BE49-F238E27FC236}">
                <a16:creationId xmlns:a16="http://schemas.microsoft.com/office/drawing/2014/main" id="{BA26032A-16D0-3316-C26F-43129E30F7F5}"/>
              </a:ext>
            </a:extLst>
          </p:cNvPr>
          <p:cNvPicPr>
            <a:picLocks noChangeAspect="1"/>
          </p:cNvPicPr>
          <p:nvPr/>
        </p:nvPicPr>
        <p:blipFill>
          <a:blip r:embed="rId5"/>
          <a:stretch>
            <a:fillRect/>
          </a:stretch>
        </p:blipFill>
        <p:spPr>
          <a:xfrm>
            <a:off x="513005" y="2266265"/>
            <a:ext cx="422232" cy="296704"/>
          </a:xfrm>
          <a:prstGeom prst="rect">
            <a:avLst/>
          </a:prstGeom>
        </p:spPr>
      </p:pic>
      <p:pic>
        <p:nvPicPr>
          <p:cNvPr id="6" name="Billede 5">
            <a:extLst>
              <a:ext uri="{FF2B5EF4-FFF2-40B4-BE49-F238E27FC236}">
                <a16:creationId xmlns:a16="http://schemas.microsoft.com/office/drawing/2014/main" id="{95669760-B792-2BAD-D97E-A5743119081B}"/>
              </a:ext>
            </a:extLst>
          </p:cNvPr>
          <p:cNvPicPr>
            <a:picLocks noChangeAspect="1"/>
          </p:cNvPicPr>
          <p:nvPr/>
        </p:nvPicPr>
        <p:blipFill>
          <a:blip r:embed="rId5"/>
          <a:stretch>
            <a:fillRect/>
          </a:stretch>
        </p:blipFill>
        <p:spPr>
          <a:xfrm>
            <a:off x="601077" y="5940840"/>
            <a:ext cx="422232" cy="296704"/>
          </a:xfrm>
          <a:prstGeom prst="rect">
            <a:avLst/>
          </a:prstGeom>
        </p:spPr>
      </p:pic>
      <p:pic>
        <p:nvPicPr>
          <p:cNvPr id="7" name="Billede 6">
            <a:extLst>
              <a:ext uri="{FF2B5EF4-FFF2-40B4-BE49-F238E27FC236}">
                <a16:creationId xmlns:a16="http://schemas.microsoft.com/office/drawing/2014/main" id="{564984A7-4AB8-CFB0-2225-56EC18AFC096}"/>
              </a:ext>
            </a:extLst>
          </p:cNvPr>
          <p:cNvPicPr>
            <a:picLocks noChangeAspect="1"/>
          </p:cNvPicPr>
          <p:nvPr/>
        </p:nvPicPr>
        <p:blipFill>
          <a:blip r:embed="rId5"/>
          <a:stretch>
            <a:fillRect/>
          </a:stretch>
        </p:blipFill>
        <p:spPr>
          <a:xfrm>
            <a:off x="528536" y="2707079"/>
            <a:ext cx="422232" cy="296704"/>
          </a:xfrm>
          <a:prstGeom prst="rect">
            <a:avLst/>
          </a:prstGeom>
        </p:spPr>
      </p:pic>
      <p:pic>
        <p:nvPicPr>
          <p:cNvPr id="3" name="Billede 2">
            <a:extLst>
              <a:ext uri="{FF2B5EF4-FFF2-40B4-BE49-F238E27FC236}">
                <a16:creationId xmlns:a16="http://schemas.microsoft.com/office/drawing/2014/main" id="{A3E2D912-C9EB-E8BF-D123-EA9C740A712A}"/>
              </a:ext>
            </a:extLst>
          </p:cNvPr>
          <p:cNvPicPr>
            <a:picLocks noChangeAspect="1"/>
          </p:cNvPicPr>
          <p:nvPr/>
        </p:nvPicPr>
        <p:blipFill>
          <a:blip r:embed="rId5"/>
          <a:stretch>
            <a:fillRect/>
          </a:stretch>
        </p:blipFill>
        <p:spPr>
          <a:xfrm>
            <a:off x="601077" y="5203322"/>
            <a:ext cx="422232" cy="296704"/>
          </a:xfrm>
          <a:prstGeom prst="rect">
            <a:avLst/>
          </a:prstGeom>
        </p:spPr>
      </p:pic>
    </p:spTree>
    <p:extLst>
      <p:ext uri="{BB962C8B-B14F-4D97-AF65-F5344CB8AC3E}">
        <p14:creationId xmlns:p14="http://schemas.microsoft.com/office/powerpoint/2010/main" val="374083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F57E5-0037-6A5B-075B-59CF3E0991F3}"/>
            </a:ext>
          </a:extLst>
        </p:cNvPr>
        <p:cNvGrpSpPr/>
        <p:nvPr/>
      </p:nvGrpSpPr>
      <p:grpSpPr>
        <a:xfrm>
          <a:off x="0" y="0"/>
          <a:ext cx="0" cy="0"/>
          <a:chOff x="0" y="0"/>
          <a:chExt cx="0" cy="0"/>
        </a:xfrm>
      </p:grpSpPr>
      <p:sp>
        <p:nvSpPr>
          <p:cNvPr id="4" name="Pladsholder til indhold 3">
            <a:extLst>
              <a:ext uri="{FF2B5EF4-FFF2-40B4-BE49-F238E27FC236}">
                <a16:creationId xmlns:a16="http://schemas.microsoft.com/office/drawing/2014/main" id="{D2CF912C-B4D1-67EA-8A32-B596B28100D6}"/>
              </a:ext>
            </a:extLst>
          </p:cNvPr>
          <p:cNvSpPr>
            <a:spLocks noGrp="1"/>
          </p:cNvSpPr>
          <p:nvPr>
            <p:ph sz="quarter" idx="10"/>
          </p:nvPr>
        </p:nvSpPr>
        <p:spPr>
          <a:xfrm>
            <a:off x="413148" y="549275"/>
            <a:ext cx="7039172" cy="431800"/>
          </a:xfrm>
        </p:spPr>
        <p:txBody>
          <a:bodyPr/>
          <a:lstStyle/>
          <a:p>
            <a:r>
              <a:rPr lang="da-DK" sz="2400" dirty="0">
                <a:solidFill>
                  <a:schemeClr val="bg1"/>
                </a:solidFill>
              </a:rPr>
              <a:t>Samarbejde </a:t>
            </a:r>
            <a:r>
              <a:rPr lang="da-DK" sz="1200" i="1" dirty="0">
                <a:solidFill>
                  <a:schemeClr val="bg1"/>
                </a:solidFill>
              </a:rPr>
              <a:t>– hvordan vil du bidrage?</a:t>
            </a:r>
          </a:p>
        </p:txBody>
      </p:sp>
      <p:sp>
        <p:nvSpPr>
          <p:cNvPr id="8" name="Rektangel 7">
            <a:extLst>
              <a:ext uri="{FF2B5EF4-FFF2-40B4-BE49-F238E27FC236}">
                <a16:creationId xmlns:a16="http://schemas.microsoft.com/office/drawing/2014/main" id="{A161E6A2-1DB8-F5F4-FF3B-85195C8A5D47}"/>
              </a:ext>
            </a:extLst>
          </p:cNvPr>
          <p:cNvSpPr/>
          <p:nvPr/>
        </p:nvSpPr>
        <p:spPr>
          <a:xfrm>
            <a:off x="271350" y="3555054"/>
            <a:ext cx="8030096" cy="323165"/>
          </a:xfrm>
          <a:prstGeom prst="rect">
            <a:avLst/>
          </a:prstGeom>
        </p:spPr>
        <p:txBody>
          <a:bodyPr wrap="square">
            <a:spAutoFit/>
          </a:bodyPr>
          <a:lstStyle/>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da-DK" sz="1500" b="0" i="0" u="none" strike="noStrike" kern="1200" cap="none" spc="0" normalizeH="0" baseline="0" noProof="0" dirty="0">
                <a:ln>
                  <a:noFill/>
                </a:ln>
                <a:solidFill>
                  <a:srgbClr val="4472C4">
                    <a:lumMod val="75000"/>
                  </a:srgbClr>
                </a:solidFill>
                <a:effectLst/>
                <a:uLnTx/>
                <a:uFillTx/>
                <a:latin typeface="Arial" panose="020B0604020202020204"/>
                <a:ea typeface="Verdana" panose="020B0604030504040204" pitchFamily="34" charset="0"/>
                <a:cs typeface="Verdana" panose="020B0604030504040204" pitchFamily="34" charset="0"/>
              </a:rPr>
              <a:t>Hav en tidlig og løbende forventningsafstemning</a:t>
            </a:r>
          </a:p>
        </p:txBody>
      </p:sp>
      <p:sp>
        <p:nvSpPr>
          <p:cNvPr id="13" name="Rektangel 12">
            <a:extLst>
              <a:ext uri="{FF2B5EF4-FFF2-40B4-BE49-F238E27FC236}">
                <a16:creationId xmlns:a16="http://schemas.microsoft.com/office/drawing/2014/main" id="{ECCCDC07-9484-ABCD-1303-954B74CF5BB7}"/>
              </a:ext>
            </a:extLst>
          </p:cNvPr>
          <p:cNvSpPr/>
          <p:nvPr/>
        </p:nvSpPr>
        <p:spPr>
          <a:xfrm>
            <a:off x="278823" y="1418211"/>
            <a:ext cx="7173497" cy="323165"/>
          </a:xfrm>
          <a:prstGeom prst="rect">
            <a:avLst/>
          </a:prstGeom>
        </p:spPr>
        <p:txBody>
          <a:bodyPr wrap="square">
            <a:spAutoFit/>
          </a:bodyPr>
          <a:lstStyle/>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da-DK" sz="1500" b="0" i="0" u="none" strike="noStrike" kern="1200" cap="none" spc="0" normalizeH="0" baseline="0" noProof="0" dirty="0">
                <a:ln>
                  <a:noFill/>
                </a:ln>
                <a:solidFill>
                  <a:prstClr val="black"/>
                </a:solidFill>
                <a:effectLst/>
                <a:uLnTx/>
                <a:uFillTx/>
                <a:latin typeface="Arial" panose="020B0604020202020204"/>
                <a:ea typeface="+mn-ea"/>
                <a:cs typeface="+mn-cs"/>
              </a:rPr>
              <a:t>Et godt samarbejde kommer ikke af sig selv. Det kræver noget af dig...</a:t>
            </a:r>
          </a:p>
        </p:txBody>
      </p:sp>
      <p:sp>
        <p:nvSpPr>
          <p:cNvPr id="14" name="Rektangel 13">
            <a:extLst>
              <a:ext uri="{FF2B5EF4-FFF2-40B4-BE49-F238E27FC236}">
                <a16:creationId xmlns:a16="http://schemas.microsoft.com/office/drawing/2014/main" id="{DE7D541E-F49D-9D11-41E7-EBA664D1778F}"/>
              </a:ext>
            </a:extLst>
          </p:cNvPr>
          <p:cNvSpPr/>
          <p:nvPr/>
        </p:nvSpPr>
        <p:spPr>
          <a:xfrm>
            <a:off x="292465" y="1751561"/>
            <a:ext cx="8676307" cy="784830"/>
          </a:xfrm>
          <a:prstGeom prst="rect">
            <a:avLst/>
          </a:prstGeom>
        </p:spPr>
        <p:txBody>
          <a:bodyPr wrap="square">
            <a:spAutoFit/>
          </a:bodyPr>
          <a:lstStyle/>
          <a:p>
            <a:pPr marL="285750" marR="0" lvl="0" indent="-28575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da-DK" sz="1500" b="0" i="0" u="none" strike="noStrike" kern="1200" cap="none" spc="0" normalizeH="0" baseline="0" noProof="0" dirty="0">
                <a:ln>
                  <a:noFill/>
                </a:ln>
                <a:solidFill>
                  <a:srgbClr val="4472C4">
                    <a:lumMod val="75000"/>
                  </a:srgbClr>
                </a:solidFill>
                <a:effectLst/>
                <a:uLnTx/>
                <a:uFillTx/>
                <a:latin typeface="Arial" panose="020B0604020202020204"/>
                <a:ea typeface="+mn-ea"/>
                <a:cs typeface="+mn-cs"/>
              </a:rPr>
              <a:t>Et godt samarbejde må ikke forveksles med, at man har det godt med hinanden. </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da-DK" sz="1500" b="0" i="0" u="none" strike="noStrike" kern="1200" cap="none" spc="0" normalizeH="0" baseline="0" noProof="0" dirty="0">
                <a:ln>
                  <a:noFill/>
                </a:ln>
                <a:solidFill>
                  <a:srgbClr val="4472C4">
                    <a:lumMod val="75000"/>
                  </a:srgbClr>
                </a:solidFill>
                <a:effectLst/>
                <a:uLnTx/>
                <a:uFillTx/>
                <a:latin typeface="Arial" panose="020B0604020202020204"/>
                <a:ea typeface="+mn-ea"/>
                <a:cs typeface="+mn-cs"/>
              </a:rPr>
              <a:t>     Det drejer sig om, at der er klarhed om kerneopgaven, og at man kan arbejde effektivt og med</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da-DK" sz="1500" b="0" i="0" u="none" strike="noStrike" kern="1200" cap="none" spc="0" normalizeH="0" baseline="0" noProof="0" dirty="0">
                <a:ln>
                  <a:noFill/>
                </a:ln>
                <a:solidFill>
                  <a:srgbClr val="4472C4">
                    <a:lumMod val="75000"/>
                  </a:srgbClr>
                </a:solidFill>
                <a:effectLst/>
                <a:uLnTx/>
                <a:uFillTx/>
                <a:latin typeface="Arial" panose="020B0604020202020204"/>
                <a:ea typeface="+mn-ea"/>
                <a:cs typeface="+mn-cs"/>
              </a:rPr>
              <a:t>     høj kvalitet sammen om den.</a:t>
            </a:r>
          </a:p>
        </p:txBody>
      </p:sp>
      <p:sp>
        <p:nvSpPr>
          <p:cNvPr id="15" name="Rektangel 14">
            <a:extLst>
              <a:ext uri="{FF2B5EF4-FFF2-40B4-BE49-F238E27FC236}">
                <a16:creationId xmlns:a16="http://schemas.microsoft.com/office/drawing/2014/main" id="{56DE3D60-A214-85FD-6A81-EA96C7327CD4}"/>
              </a:ext>
            </a:extLst>
          </p:cNvPr>
          <p:cNvSpPr/>
          <p:nvPr/>
        </p:nvSpPr>
        <p:spPr>
          <a:xfrm>
            <a:off x="271350" y="2887008"/>
            <a:ext cx="8585705" cy="630942"/>
          </a:xfrm>
          <a:prstGeom prst="rect">
            <a:avLst/>
          </a:prstGeom>
        </p:spPr>
        <p:txBody>
          <a:bodyPr wrap="square">
            <a:spAutoFit/>
          </a:bodyPr>
          <a:lstStyle/>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da-DK" sz="1500" b="0" i="0" u="none" strike="noStrike" kern="1200" cap="none" spc="0" normalizeH="0" baseline="0" noProof="0" dirty="0">
                <a:ln>
                  <a:noFill/>
                </a:ln>
                <a:solidFill>
                  <a:srgbClr val="4472C4">
                    <a:lumMod val="75000"/>
                  </a:srgbClr>
                </a:solidFill>
                <a:effectLst/>
                <a:uLnTx/>
                <a:uFillTx/>
                <a:latin typeface="Arial" panose="020B0604020202020204"/>
                <a:ea typeface="+mn-ea"/>
                <a:cs typeface="+mn-cs"/>
              </a:rPr>
              <a:t>Arbejd mod fælles mål, fælles sprog og viden samt vis gensidig respekt.</a:t>
            </a:r>
          </a:p>
          <a:p>
            <a:pPr marL="285750" marR="0" lvl="0" indent="-2857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da-DK" sz="1500" b="0" i="0" u="none" strike="noStrike" kern="1200" cap="none" spc="0" normalizeH="0" baseline="0" noProof="0" dirty="0">
                <a:ln>
                  <a:noFill/>
                </a:ln>
                <a:solidFill>
                  <a:prstClr val="black"/>
                </a:solidFill>
                <a:effectLst/>
                <a:uLnTx/>
                <a:uFillTx/>
                <a:latin typeface="Arial" panose="020B0604020202020204"/>
                <a:ea typeface="+mn-ea"/>
                <a:cs typeface="+mn-cs"/>
              </a:rPr>
              <a:t>Gør jer umage i at kommunikationen er relevant, præcis og problemløsende.</a:t>
            </a:r>
          </a:p>
        </p:txBody>
      </p:sp>
      <p:sp>
        <p:nvSpPr>
          <p:cNvPr id="17" name="Rektangel 16">
            <a:extLst>
              <a:ext uri="{FF2B5EF4-FFF2-40B4-BE49-F238E27FC236}">
                <a16:creationId xmlns:a16="http://schemas.microsoft.com/office/drawing/2014/main" id="{6C721A05-5697-7C89-0AD3-20A9C95F7709}"/>
              </a:ext>
            </a:extLst>
          </p:cNvPr>
          <p:cNvSpPr/>
          <p:nvPr/>
        </p:nvSpPr>
        <p:spPr>
          <a:xfrm>
            <a:off x="278822" y="4276585"/>
            <a:ext cx="2550699" cy="323165"/>
          </a:xfrm>
          <a:prstGeom prst="rect">
            <a:avLst/>
          </a:prstGeom>
        </p:spPr>
        <p:txBody>
          <a:bodyPr wrap="none">
            <a:spAutoFit/>
          </a:bodyPr>
          <a:lstStyle/>
          <a:p>
            <a:pPr marL="285750" marR="0" lvl="0" indent="-285750" algn="ctr"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da-DK" sz="1500" b="0" i="0" u="none" strike="noStrike" kern="1200" cap="none" spc="0" normalizeH="0" baseline="0" noProof="0" dirty="0">
                <a:ln>
                  <a:noFill/>
                </a:ln>
                <a:solidFill>
                  <a:srgbClr val="4472C4">
                    <a:lumMod val="75000"/>
                  </a:srgbClr>
                </a:solidFill>
                <a:effectLst/>
                <a:uLnTx/>
                <a:uFillTx/>
                <a:latin typeface="Arial" panose="020B0604020202020204"/>
                <a:ea typeface="+mn-ea"/>
                <a:cs typeface="+mn-cs"/>
              </a:rPr>
              <a:t>Vær bevidst om din rolle</a:t>
            </a:r>
          </a:p>
        </p:txBody>
      </p:sp>
      <p:sp>
        <p:nvSpPr>
          <p:cNvPr id="20" name="Rektangel 19">
            <a:extLst>
              <a:ext uri="{FF2B5EF4-FFF2-40B4-BE49-F238E27FC236}">
                <a16:creationId xmlns:a16="http://schemas.microsoft.com/office/drawing/2014/main" id="{71DE2FA5-926D-A7BC-2E28-C40DEB4E1098}"/>
              </a:ext>
            </a:extLst>
          </p:cNvPr>
          <p:cNvSpPr/>
          <p:nvPr/>
        </p:nvSpPr>
        <p:spPr>
          <a:xfrm>
            <a:off x="278822" y="3907068"/>
            <a:ext cx="3767378" cy="323165"/>
          </a:xfrm>
          <a:prstGeom prst="rect">
            <a:avLst/>
          </a:prstGeom>
        </p:spPr>
        <p:txBody>
          <a:bodyPr wrap="none">
            <a:spAutoFit/>
          </a:bodyPr>
          <a:lstStyle/>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da-DK" sz="1500" b="0" i="0" u="none" strike="noStrike" kern="1200" cap="none" spc="0" normalizeH="0" baseline="0" noProof="0" dirty="0">
                <a:ln>
                  <a:noFill/>
                </a:ln>
                <a:solidFill>
                  <a:prstClr val="black"/>
                </a:solidFill>
                <a:effectLst/>
                <a:uLnTx/>
                <a:uFillTx/>
                <a:latin typeface="Arial" panose="020B0604020202020204"/>
                <a:ea typeface="+mn-ea"/>
                <a:cs typeface="+mn-cs"/>
              </a:rPr>
              <a:t>Drag nytte af jeres forskelle og styrker </a:t>
            </a:r>
          </a:p>
        </p:txBody>
      </p:sp>
      <p:sp>
        <p:nvSpPr>
          <p:cNvPr id="24" name="Rektangel 23">
            <a:extLst>
              <a:ext uri="{FF2B5EF4-FFF2-40B4-BE49-F238E27FC236}">
                <a16:creationId xmlns:a16="http://schemas.microsoft.com/office/drawing/2014/main" id="{35D3095E-6B03-03C8-BF72-CF9F7631CB38}"/>
              </a:ext>
            </a:extLst>
          </p:cNvPr>
          <p:cNvSpPr/>
          <p:nvPr/>
        </p:nvSpPr>
        <p:spPr>
          <a:xfrm>
            <a:off x="261960" y="2517491"/>
            <a:ext cx="6093335" cy="323165"/>
          </a:xfrm>
          <a:prstGeom prst="rect">
            <a:avLst/>
          </a:prstGeom>
        </p:spPr>
        <p:txBody>
          <a:bodyPr wrap="none">
            <a:spAutoFit/>
          </a:bodyPr>
          <a:lstStyle/>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da-DK" sz="1500" b="0" i="0" u="none" strike="noStrike" kern="1200" cap="none" spc="0" normalizeH="0" baseline="0" noProof="0" dirty="0">
                <a:ln>
                  <a:noFill/>
                </a:ln>
                <a:solidFill>
                  <a:prstClr val="black"/>
                </a:solidFill>
                <a:effectLst/>
                <a:uLnTx/>
                <a:uFillTx/>
                <a:latin typeface="Arial" panose="020B0604020202020204"/>
                <a:ea typeface="+mn-ea"/>
                <a:cs typeface="+mn-cs"/>
              </a:rPr>
              <a:t>Gør dit bedste for at skabe gode relationer i arbejdsmiljøgruppen.</a:t>
            </a:r>
          </a:p>
        </p:txBody>
      </p:sp>
      <p:sp>
        <p:nvSpPr>
          <p:cNvPr id="26" name="Rektangel 25">
            <a:extLst>
              <a:ext uri="{FF2B5EF4-FFF2-40B4-BE49-F238E27FC236}">
                <a16:creationId xmlns:a16="http://schemas.microsoft.com/office/drawing/2014/main" id="{C7EAFDA0-ECC2-C4FA-EBE6-F3BE5ABFEB05}"/>
              </a:ext>
            </a:extLst>
          </p:cNvPr>
          <p:cNvSpPr/>
          <p:nvPr/>
        </p:nvSpPr>
        <p:spPr>
          <a:xfrm>
            <a:off x="299982" y="4636283"/>
            <a:ext cx="8661271" cy="1000274"/>
          </a:xfrm>
          <a:prstGeom prst="rect">
            <a:avLst/>
          </a:prstGeom>
        </p:spPr>
        <p:txBody>
          <a:bodyPr wrap="square">
            <a:spAutoFit/>
          </a:bodyPr>
          <a:lstStyle/>
          <a:p>
            <a:pPr marL="285750" marR="0" lvl="0" indent="-28575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da-DK" sz="1500" b="0" i="0" u="none" strike="noStrike" kern="1200" cap="none" spc="0" normalizeH="0" baseline="0" noProof="0" dirty="0">
                <a:ln>
                  <a:noFill/>
                </a:ln>
                <a:solidFill>
                  <a:prstClr val="black"/>
                </a:solidFill>
                <a:effectLst/>
                <a:uLnTx/>
                <a:uFillTx/>
                <a:latin typeface="Arial" panose="020B0604020202020204"/>
                <a:ea typeface="+mn-ea"/>
                <a:cs typeface="+mn-cs"/>
              </a:rPr>
              <a:t>Sæt fokus på værdien af professionel uenighed. </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da-DK" sz="1200" b="0" i="1" u="none" strike="noStrike" kern="1200" cap="none" spc="0" normalizeH="0" baseline="0" noProof="0" dirty="0">
                <a:ln>
                  <a:noFill/>
                </a:ln>
                <a:solidFill>
                  <a:prstClr val="black"/>
                </a:solidFill>
                <a:effectLst/>
                <a:uLnTx/>
                <a:uFillTx/>
                <a:latin typeface="Arial" panose="020B0604020202020204"/>
                <a:ea typeface="+mn-ea"/>
                <a:cs typeface="+mn-cs"/>
              </a:rPr>
              <a:t>       - Uenighed kan være både konstruktiv og produktiv, hvis bare den er saglig, og hvis parterne respekterer hinandens</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da-DK" sz="1200" b="0" i="1" u="none" strike="noStrike" kern="1200" cap="none" spc="0" normalizeH="0" baseline="0" noProof="0" dirty="0">
                <a:ln>
                  <a:noFill/>
                </a:ln>
                <a:solidFill>
                  <a:prstClr val="black"/>
                </a:solidFill>
                <a:effectLst/>
                <a:uLnTx/>
                <a:uFillTx/>
                <a:latin typeface="Arial" panose="020B0604020202020204"/>
                <a:ea typeface="+mn-ea"/>
                <a:cs typeface="+mn-cs"/>
              </a:rPr>
              <a:t>         positioner og er åbne for at se sagen fra nye sider. </a:t>
            </a:r>
          </a:p>
          <a:p>
            <a:pPr marL="285750" marR="0" lvl="0" indent="-2857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da-DK" sz="1500" b="0" i="0" u="none" strike="noStrike" kern="1200" cap="none" spc="0" normalizeH="0" baseline="0" noProof="0" dirty="0">
                <a:ln>
                  <a:noFill/>
                </a:ln>
                <a:solidFill>
                  <a:srgbClr val="4472C4">
                    <a:lumMod val="75000"/>
                  </a:srgbClr>
                </a:solidFill>
                <a:effectLst/>
                <a:uLnTx/>
                <a:uFillTx/>
                <a:latin typeface="Arial" panose="020B0604020202020204"/>
                <a:ea typeface="+mn-ea"/>
                <a:cs typeface="+mn-cs"/>
              </a:rPr>
              <a:t>Arbejd med at træne den professionelle uenighed det understøtter en god samarbejdskultur </a:t>
            </a:r>
          </a:p>
        </p:txBody>
      </p:sp>
      <p:pic>
        <p:nvPicPr>
          <p:cNvPr id="27" name="Billede 26">
            <a:extLst>
              <a:ext uri="{FF2B5EF4-FFF2-40B4-BE49-F238E27FC236}">
                <a16:creationId xmlns:a16="http://schemas.microsoft.com/office/drawing/2014/main" id="{F6BB4568-E1D4-85E0-0146-12DF345ED404}"/>
              </a:ext>
            </a:extLst>
          </p:cNvPr>
          <p:cNvPicPr>
            <a:picLocks noChangeAspect="1"/>
          </p:cNvPicPr>
          <p:nvPr/>
        </p:nvPicPr>
        <p:blipFill>
          <a:blip r:embed="rId2"/>
          <a:stretch>
            <a:fillRect/>
          </a:stretch>
        </p:blipFill>
        <p:spPr>
          <a:xfrm>
            <a:off x="7236296" y="3235218"/>
            <a:ext cx="1764405" cy="1561933"/>
          </a:xfrm>
          <a:prstGeom prst="rect">
            <a:avLst/>
          </a:prstGeom>
        </p:spPr>
      </p:pic>
      <p:sp>
        <p:nvSpPr>
          <p:cNvPr id="12" name="Rektangel 11">
            <a:extLst>
              <a:ext uri="{FF2B5EF4-FFF2-40B4-BE49-F238E27FC236}">
                <a16:creationId xmlns:a16="http://schemas.microsoft.com/office/drawing/2014/main" id="{CE1340F4-FC91-1AED-6D1D-3855E6703CBC}"/>
              </a:ext>
            </a:extLst>
          </p:cNvPr>
          <p:cNvSpPr/>
          <p:nvPr/>
        </p:nvSpPr>
        <p:spPr>
          <a:xfrm>
            <a:off x="313442" y="5671512"/>
            <a:ext cx="8585705" cy="323165"/>
          </a:xfrm>
          <a:prstGeom prst="rect">
            <a:avLst/>
          </a:prstGeom>
        </p:spPr>
        <p:txBody>
          <a:bodyPr wrap="square">
            <a:spAutoFit/>
          </a:bodyPr>
          <a:lstStyle/>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da-DK" sz="1500" b="0" i="0" u="none" strike="noStrike" kern="1200" cap="none" spc="0" normalizeH="0" baseline="0" noProof="0" dirty="0">
                <a:ln>
                  <a:noFill/>
                </a:ln>
                <a:solidFill>
                  <a:prstClr val="black"/>
                </a:solidFill>
                <a:effectLst/>
                <a:uLnTx/>
                <a:uFillTx/>
                <a:latin typeface="Arial" panose="020B0604020202020204"/>
                <a:ea typeface="+mn-ea"/>
                <a:cs typeface="+mn-cs"/>
              </a:rPr>
              <a:t>Det handler IKKE om din personlighed – det handler om, hvad du bidrager med til fællesskabet</a:t>
            </a:r>
          </a:p>
        </p:txBody>
      </p:sp>
      <p:sp>
        <p:nvSpPr>
          <p:cNvPr id="16" name="Rektangel 15">
            <a:extLst>
              <a:ext uri="{FF2B5EF4-FFF2-40B4-BE49-F238E27FC236}">
                <a16:creationId xmlns:a16="http://schemas.microsoft.com/office/drawing/2014/main" id="{0AE75B15-0A32-BB3B-DDC4-C3D5BB535923}"/>
              </a:ext>
            </a:extLst>
          </p:cNvPr>
          <p:cNvSpPr/>
          <p:nvPr/>
        </p:nvSpPr>
        <p:spPr>
          <a:xfrm>
            <a:off x="313441" y="6041029"/>
            <a:ext cx="8585705" cy="461665"/>
          </a:xfrm>
          <a:prstGeom prst="rect">
            <a:avLst/>
          </a:prstGeom>
        </p:spPr>
        <p:txBody>
          <a:bodyPr wrap="square">
            <a:spAutoFit/>
          </a:bodyPr>
          <a:lstStyle/>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da-DK" sz="1400" b="0" i="0" u="none" strike="noStrike" kern="1200" cap="none" spc="0" normalizeH="0" baseline="0" noProof="0" dirty="0">
                <a:ln>
                  <a:noFill/>
                </a:ln>
                <a:solidFill>
                  <a:srgbClr val="4472C4">
                    <a:lumMod val="75000"/>
                  </a:srgbClr>
                </a:solidFill>
                <a:effectLst/>
                <a:uLnTx/>
                <a:uFillTx/>
                <a:latin typeface="Verdana" pitchFamily="34" charset="0"/>
                <a:ea typeface="+mn-ea"/>
                <a:cs typeface="+mn-cs"/>
              </a:rPr>
              <a:t>Vær opmærksom på, at din krop kan tale, uden du åbner munden </a:t>
            </a:r>
            <a:r>
              <a:rPr kumimoji="0" lang="da-DK" sz="1000" b="0" i="1" u="none" strike="noStrike" kern="1200" cap="none" spc="0" normalizeH="0" baseline="0" noProof="0" dirty="0">
                <a:ln>
                  <a:noFill/>
                </a:ln>
                <a:solidFill>
                  <a:srgbClr val="4472C4">
                    <a:lumMod val="75000"/>
                  </a:srgbClr>
                </a:solidFill>
                <a:effectLst/>
                <a:uLnTx/>
                <a:uFillTx/>
                <a:latin typeface="Verdana" pitchFamily="34" charset="0"/>
                <a:ea typeface="+mn-ea"/>
                <a:cs typeface="+mn-cs"/>
              </a:rPr>
              <a:t>(kropssprog og nonverbal kommunikation)</a:t>
            </a:r>
            <a:endParaRPr kumimoji="0" lang="da-DK" sz="1000" b="0" i="1" u="none" strike="noStrike" kern="1200" cap="none" spc="0" normalizeH="0" baseline="0" noProof="0" dirty="0">
              <a:ln>
                <a:noFill/>
              </a:ln>
              <a:solidFill>
                <a:srgbClr val="4472C4">
                  <a:lumMod val="75000"/>
                </a:srgbClr>
              </a:solidFill>
              <a:effectLst/>
              <a:uLnTx/>
              <a:uFillTx/>
              <a:latin typeface="Arial" panose="020B0604020202020204"/>
              <a:ea typeface="+mn-ea"/>
              <a:cs typeface="+mn-cs"/>
            </a:endParaRPr>
          </a:p>
        </p:txBody>
      </p:sp>
      <p:sp>
        <p:nvSpPr>
          <p:cNvPr id="2" name="Rektangel 1">
            <a:extLst>
              <a:ext uri="{FF2B5EF4-FFF2-40B4-BE49-F238E27FC236}">
                <a16:creationId xmlns:a16="http://schemas.microsoft.com/office/drawing/2014/main" id="{8AACDC62-151E-D499-84D3-4DB7B08C6D5A}"/>
              </a:ext>
            </a:extLst>
          </p:cNvPr>
          <p:cNvSpPr/>
          <p:nvPr/>
        </p:nvSpPr>
        <p:spPr>
          <a:xfrm>
            <a:off x="329862" y="6494221"/>
            <a:ext cx="8417732" cy="323165"/>
          </a:xfrm>
          <a:prstGeom prst="rect">
            <a:avLst/>
          </a:prstGeom>
        </p:spPr>
        <p:txBody>
          <a:bodyPr wrap="square">
            <a:spAutoFit/>
          </a:bodyPr>
          <a:lstStyle/>
          <a:p>
            <a:pPr marL="285750" marR="0" lvl="0" indent="-2857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da-DK" sz="1500" b="0" i="0" u="none" strike="noStrike" kern="1200" cap="none" spc="0" normalizeH="0" baseline="0" noProof="0" dirty="0">
                <a:ln>
                  <a:noFill/>
                </a:ln>
                <a:solidFill>
                  <a:prstClr val="black"/>
                </a:solidFill>
                <a:effectLst/>
                <a:uLnTx/>
                <a:uFillTx/>
                <a:latin typeface="Arial" panose="020B0604020202020204"/>
                <a:ea typeface="Verdana" panose="020B0604030504040204" pitchFamily="34" charset="0"/>
                <a:cs typeface="+mn-cs"/>
              </a:rPr>
              <a:t>God tone </a:t>
            </a:r>
            <a:r>
              <a:rPr kumimoji="0" lang="da-DK" sz="1000" b="0" i="1" u="none" strike="noStrike" kern="1200" cap="none" spc="0" normalizeH="0" baseline="0" noProof="0" dirty="0">
                <a:ln>
                  <a:noFill/>
                </a:ln>
                <a:solidFill>
                  <a:prstClr val="black"/>
                </a:solidFill>
                <a:effectLst/>
                <a:uLnTx/>
                <a:uFillTx/>
                <a:latin typeface="Arial" panose="020B0604020202020204"/>
                <a:ea typeface="Verdana" panose="020B0604030504040204" pitchFamily="34" charset="0"/>
                <a:cs typeface="+mn-cs"/>
              </a:rPr>
              <a:t>(ikke dømmende og nedladende men opfordrende og nysgerrig på udsagn)</a:t>
            </a:r>
          </a:p>
        </p:txBody>
      </p:sp>
    </p:spTree>
    <p:extLst>
      <p:ext uri="{BB962C8B-B14F-4D97-AF65-F5344CB8AC3E}">
        <p14:creationId xmlns:p14="http://schemas.microsoft.com/office/powerpoint/2010/main" val="120183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 calcmode="lin" valueType="num">
                                      <p:cBhvr additive="base">
                                        <p:cTn id="19"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xEl>
                                              <p:pRg st="1" end="1"/>
                                            </p:txEl>
                                          </p:spTgt>
                                        </p:tgtEl>
                                        <p:attrNameLst>
                                          <p:attrName>style.visibility</p:attrName>
                                        </p:attrNameLst>
                                      </p:cBhvr>
                                      <p:to>
                                        <p:strVal val="visible"/>
                                      </p:to>
                                    </p:set>
                                    <p:anim calcmode="lin" valueType="num">
                                      <p:cBhvr additive="base">
                                        <p:cTn id="25"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 calcmode="lin" valueType="num">
                                      <p:cBhvr additive="base">
                                        <p:cTn id="3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
                                            <p:txEl>
                                              <p:pRg st="0" end="0"/>
                                            </p:txEl>
                                          </p:spTgt>
                                        </p:tgtEl>
                                        <p:attrNameLst>
                                          <p:attrName>style.visibility</p:attrName>
                                        </p:attrNameLst>
                                      </p:cBhvr>
                                      <p:to>
                                        <p:strVal val="visible"/>
                                      </p:to>
                                    </p:set>
                                    <p:anim calcmode="lin" valueType="num">
                                      <p:cBhvr additive="base">
                                        <p:cTn id="3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additive="base">
                                        <p:cTn id="49" dur="500" fill="hold"/>
                                        <p:tgtEl>
                                          <p:spTgt spid="26"/>
                                        </p:tgtEl>
                                        <p:attrNameLst>
                                          <p:attrName>ppt_x</p:attrName>
                                        </p:attrNameLst>
                                      </p:cBhvr>
                                      <p:tavLst>
                                        <p:tav tm="0">
                                          <p:val>
                                            <p:strVal val="#ppt_x"/>
                                          </p:val>
                                        </p:tav>
                                        <p:tav tm="100000">
                                          <p:val>
                                            <p:strVal val="#ppt_x"/>
                                          </p:val>
                                        </p:tav>
                                      </p:tavLst>
                                    </p:anim>
                                    <p:anim calcmode="lin" valueType="num">
                                      <p:cBhvr additive="base">
                                        <p:cTn id="5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
                                        </p:tgtEl>
                                        <p:attrNameLst>
                                          <p:attrName>style.visibility</p:attrName>
                                        </p:attrNameLst>
                                      </p:cBhvr>
                                      <p:to>
                                        <p:strVal val="visible"/>
                                      </p:to>
                                    </p:set>
                                    <p:anim calcmode="lin" valueType="num">
                                      <p:cBhvr additive="base">
                                        <p:cTn id="67" dur="500" fill="hold"/>
                                        <p:tgtEl>
                                          <p:spTgt spid="2"/>
                                        </p:tgtEl>
                                        <p:attrNameLst>
                                          <p:attrName>ppt_x</p:attrName>
                                        </p:attrNameLst>
                                      </p:cBhvr>
                                      <p:tavLst>
                                        <p:tav tm="0">
                                          <p:val>
                                            <p:strVal val="#ppt_x"/>
                                          </p:val>
                                        </p:tav>
                                        <p:tav tm="100000">
                                          <p:val>
                                            <p:strVal val="#ppt_x"/>
                                          </p:val>
                                        </p:tav>
                                      </p:tavLst>
                                    </p:anim>
                                    <p:anim calcmode="lin" valueType="num">
                                      <p:cBhvr additive="base">
                                        <p:cTn id="6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24" grpId="0"/>
      <p:bldP spid="26" grpId="0"/>
      <p:bldP spid="12" grpId="0"/>
      <p:bldP spid="16" grpId="0"/>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2CE71-4533-C429-0657-3069D78D60FA}"/>
            </a:ext>
          </a:extLst>
        </p:cNvPr>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4C3CB5D6-4BF7-219F-617E-82BD9ECD1DF0}"/>
              </a:ext>
            </a:extLst>
          </p:cNvPr>
          <p:cNvSpPr>
            <a:spLocks noGrp="1"/>
          </p:cNvSpPr>
          <p:nvPr>
            <p:ph type="body" sz="quarter" idx="10"/>
          </p:nvPr>
        </p:nvSpPr>
        <p:spPr>
          <a:xfrm>
            <a:off x="1163140" y="1"/>
            <a:ext cx="6343253" cy="1289783"/>
          </a:xfrm>
        </p:spPr>
        <p:txBody>
          <a:bodyPr>
            <a:normAutofit/>
          </a:bodyPr>
          <a:lstStyle/>
          <a:p>
            <a:r>
              <a:rPr lang="da-DK" sz="2400" dirty="0">
                <a:latin typeface="Verdana" panose="020B0604030504040204" pitchFamily="34" charset="0"/>
                <a:ea typeface="Verdana" panose="020B0604030504040204" pitchFamily="34" charset="0"/>
                <a:cs typeface="Verdana" panose="020B0604030504040204" pitchFamily="34" charset="0"/>
              </a:rPr>
              <a:t>Metode - forventningsafstemning</a:t>
            </a:r>
          </a:p>
        </p:txBody>
      </p:sp>
      <p:sp>
        <p:nvSpPr>
          <p:cNvPr id="3" name="Pladsholder til tekst 2">
            <a:extLst>
              <a:ext uri="{FF2B5EF4-FFF2-40B4-BE49-F238E27FC236}">
                <a16:creationId xmlns:a16="http://schemas.microsoft.com/office/drawing/2014/main" id="{DB32B44E-61C0-2C8C-98EA-248BD5CF274C}"/>
              </a:ext>
            </a:extLst>
          </p:cNvPr>
          <p:cNvSpPr>
            <a:spLocks noGrp="1"/>
          </p:cNvSpPr>
          <p:nvPr>
            <p:ph type="body" sz="quarter" idx="11"/>
          </p:nvPr>
        </p:nvSpPr>
        <p:spPr>
          <a:xfrm>
            <a:off x="532013" y="2097296"/>
            <a:ext cx="8012141" cy="3002868"/>
          </a:xfrm>
        </p:spPr>
        <p:txBody>
          <a:bodyPr>
            <a:normAutofit/>
          </a:bodyPr>
          <a:lstStyle/>
          <a:p>
            <a:pPr marL="285750" lvl="0" indent="-285750">
              <a:buFont typeface="Arial" panose="020B0604020202020204" pitchFamily="34" charset="0"/>
              <a:buChar char="•"/>
            </a:pPr>
            <a:r>
              <a:rPr lang="da-DK" sz="1800" dirty="0"/>
              <a:t>Hvad kan I hver især bidrage med?</a:t>
            </a:r>
          </a:p>
          <a:p>
            <a:pPr marL="285750" lvl="0" indent="-285750">
              <a:buFont typeface="Arial" panose="020B0604020202020204" pitchFamily="34" charset="0"/>
              <a:buChar char="•"/>
            </a:pPr>
            <a:r>
              <a:rPr lang="da-DK" sz="1800" dirty="0"/>
              <a:t>Hvilke fælles fokuspunkter?</a:t>
            </a:r>
          </a:p>
          <a:p>
            <a:pPr marL="285750" lvl="0" indent="-285750">
              <a:buFont typeface="Arial" panose="020B0604020202020204" pitchFamily="34" charset="0"/>
              <a:buChar char="•"/>
            </a:pPr>
            <a:r>
              <a:rPr lang="da-DK" sz="1800" dirty="0"/>
              <a:t>Hvilke opgaver udfører I hver især?</a:t>
            </a:r>
          </a:p>
          <a:p>
            <a:pPr marL="285750" lvl="0" indent="-285750">
              <a:buFont typeface="Arial" panose="020B0604020202020204" pitchFamily="34" charset="0"/>
              <a:buChar char="•"/>
            </a:pPr>
            <a:r>
              <a:rPr lang="da-DK" sz="1800" dirty="0"/>
              <a:t>Hvordan samarbejder vi med tillidsrepræsentanten?</a:t>
            </a:r>
          </a:p>
          <a:p>
            <a:pPr marL="285750" lvl="0" indent="-285750">
              <a:buFont typeface="Arial" panose="020B0604020202020204" pitchFamily="34" charset="0"/>
              <a:buChar char="•"/>
            </a:pPr>
            <a:r>
              <a:rPr lang="da-DK" sz="1800" dirty="0"/>
              <a:t>Hvad er nødvendig og tilstrækkelig tid til opgaven i ”vores” AMG?</a:t>
            </a:r>
          </a:p>
          <a:p>
            <a:pPr marL="285750" lvl="0" indent="-285750">
              <a:buFont typeface="Arial" panose="020B0604020202020204" pitchFamily="34" charset="0"/>
              <a:buChar char="•"/>
            </a:pPr>
            <a:r>
              <a:rPr lang="da-DK" sz="1800" dirty="0"/>
              <a:t>Mødehyppighed</a:t>
            </a:r>
          </a:p>
          <a:p>
            <a:pPr marL="285750" lvl="0" indent="-285750">
              <a:buFont typeface="Arial" panose="020B0604020202020204" pitchFamily="34" charset="0"/>
              <a:buChar char="•"/>
            </a:pPr>
            <a:r>
              <a:rPr lang="da-DK" sz="1800" dirty="0"/>
              <a:t>mm</a:t>
            </a:r>
          </a:p>
        </p:txBody>
      </p:sp>
      <p:pic>
        <p:nvPicPr>
          <p:cNvPr id="5" name="Billede 4">
            <a:extLst>
              <a:ext uri="{FF2B5EF4-FFF2-40B4-BE49-F238E27FC236}">
                <a16:creationId xmlns:a16="http://schemas.microsoft.com/office/drawing/2014/main" id="{A1522D55-7F1C-BFD8-3541-490F526FAC5D}"/>
              </a:ext>
            </a:extLst>
          </p:cNvPr>
          <p:cNvPicPr>
            <a:picLocks noChangeAspect="1"/>
          </p:cNvPicPr>
          <p:nvPr/>
        </p:nvPicPr>
        <p:blipFill>
          <a:blip r:embed="rId3"/>
          <a:stretch>
            <a:fillRect/>
          </a:stretch>
        </p:blipFill>
        <p:spPr>
          <a:xfrm>
            <a:off x="7640951" y="5924646"/>
            <a:ext cx="1109511" cy="622829"/>
          </a:xfrm>
          <a:prstGeom prst="rect">
            <a:avLst/>
          </a:prstGeom>
        </p:spPr>
      </p:pic>
      <p:sp>
        <p:nvSpPr>
          <p:cNvPr id="6" name="Rektangel 5">
            <a:extLst>
              <a:ext uri="{FF2B5EF4-FFF2-40B4-BE49-F238E27FC236}">
                <a16:creationId xmlns:a16="http://schemas.microsoft.com/office/drawing/2014/main" id="{92619208-C261-E007-D683-10722C099459}"/>
              </a:ext>
            </a:extLst>
          </p:cNvPr>
          <p:cNvSpPr/>
          <p:nvPr/>
        </p:nvSpPr>
        <p:spPr>
          <a:xfrm>
            <a:off x="423948" y="1431930"/>
            <a:ext cx="803009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Arbejdet i arbejdsgruppen får de bedste forudsætninger for, at fungere når der tidlig og løbende forventningsafstemning!</a:t>
            </a:r>
          </a:p>
        </p:txBody>
      </p:sp>
      <p:pic>
        <p:nvPicPr>
          <p:cNvPr id="8" name="Billede 7">
            <a:extLst>
              <a:ext uri="{FF2B5EF4-FFF2-40B4-BE49-F238E27FC236}">
                <a16:creationId xmlns:a16="http://schemas.microsoft.com/office/drawing/2014/main" id="{3FB3AA22-38BE-A448-429D-8A97B62EB533}"/>
              </a:ext>
            </a:extLst>
          </p:cNvPr>
          <p:cNvPicPr>
            <a:picLocks noChangeAspect="1"/>
          </p:cNvPicPr>
          <p:nvPr/>
        </p:nvPicPr>
        <p:blipFill rotWithShape="1">
          <a:blip r:embed="rId4"/>
          <a:srcRect t="8937"/>
          <a:stretch/>
        </p:blipFill>
        <p:spPr>
          <a:xfrm>
            <a:off x="3865631" y="4517360"/>
            <a:ext cx="3380499" cy="2030115"/>
          </a:xfrm>
          <a:prstGeom prst="rect">
            <a:avLst/>
          </a:prstGeom>
        </p:spPr>
      </p:pic>
    </p:spTree>
    <p:extLst>
      <p:ext uri="{BB962C8B-B14F-4D97-AF65-F5344CB8AC3E}">
        <p14:creationId xmlns:p14="http://schemas.microsoft.com/office/powerpoint/2010/main" val="351543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B3ECC-2FC3-A620-3026-6A72B42DA47C}"/>
            </a:ext>
          </a:extLst>
        </p:cNvPr>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D3E0B501-2584-7D9B-9D2B-87BC4E795E4D}"/>
              </a:ext>
            </a:extLst>
          </p:cNvPr>
          <p:cNvSpPr>
            <a:spLocks noGrp="1"/>
          </p:cNvSpPr>
          <p:nvPr>
            <p:ph type="body" sz="quarter" idx="10"/>
          </p:nvPr>
        </p:nvSpPr>
        <p:spPr/>
        <p:txBody>
          <a:bodyPr/>
          <a:lstStyle/>
          <a:p>
            <a:r>
              <a:rPr lang="da-DK" dirty="0">
                <a:latin typeface="Verdana" panose="020B0604030504040204" pitchFamily="34" charset="0"/>
                <a:ea typeface="Verdana" panose="020B0604030504040204" pitchFamily="34" charset="0"/>
                <a:cs typeface="Verdana" panose="020B0604030504040204" pitchFamily="34" charset="0"/>
              </a:rPr>
              <a:t>Det ved du nu</a:t>
            </a:r>
          </a:p>
        </p:txBody>
      </p:sp>
      <p:pic>
        <p:nvPicPr>
          <p:cNvPr id="8" name="Billede 7">
            <a:extLst>
              <a:ext uri="{FF2B5EF4-FFF2-40B4-BE49-F238E27FC236}">
                <a16:creationId xmlns:a16="http://schemas.microsoft.com/office/drawing/2014/main" id="{BFBDD2E1-41C5-36AF-5F1C-B8259E14BA0C}"/>
              </a:ext>
            </a:extLst>
          </p:cNvPr>
          <p:cNvPicPr>
            <a:picLocks noChangeAspect="1"/>
          </p:cNvPicPr>
          <p:nvPr/>
        </p:nvPicPr>
        <p:blipFill>
          <a:blip r:embed="rId3"/>
          <a:stretch>
            <a:fillRect/>
          </a:stretch>
        </p:blipFill>
        <p:spPr>
          <a:xfrm>
            <a:off x="5651703" y="1405308"/>
            <a:ext cx="866775" cy="1152525"/>
          </a:xfrm>
          <a:prstGeom prst="rect">
            <a:avLst/>
          </a:prstGeom>
        </p:spPr>
      </p:pic>
      <p:pic>
        <p:nvPicPr>
          <p:cNvPr id="9" name="Billede 8">
            <a:extLst>
              <a:ext uri="{FF2B5EF4-FFF2-40B4-BE49-F238E27FC236}">
                <a16:creationId xmlns:a16="http://schemas.microsoft.com/office/drawing/2014/main" id="{775FED7E-6A85-FAA6-4F7D-C6F89CEE325E}"/>
              </a:ext>
            </a:extLst>
          </p:cNvPr>
          <p:cNvPicPr>
            <a:picLocks noChangeAspect="1"/>
          </p:cNvPicPr>
          <p:nvPr/>
        </p:nvPicPr>
        <p:blipFill>
          <a:blip r:embed="rId4"/>
          <a:stretch>
            <a:fillRect/>
          </a:stretch>
        </p:blipFill>
        <p:spPr>
          <a:xfrm>
            <a:off x="6585845" y="1604649"/>
            <a:ext cx="1076325" cy="923925"/>
          </a:xfrm>
          <a:prstGeom prst="rect">
            <a:avLst/>
          </a:prstGeom>
        </p:spPr>
      </p:pic>
      <p:pic>
        <p:nvPicPr>
          <p:cNvPr id="10" name="Billede 9">
            <a:extLst>
              <a:ext uri="{FF2B5EF4-FFF2-40B4-BE49-F238E27FC236}">
                <a16:creationId xmlns:a16="http://schemas.microsoft.com/office/drawing/2014/main" id="{43C34DAF-F400-9B60-4EC1-4ABE01675D57}"/>
              </a:ext>
            </a:extLst>
          </p:cNvPr>
          <p:cNvPicPr>
            <a:picLocks noChangeAspect="1"/>
          </p:cNvPicPr>
          <p:nvPr/>
        </p:nvPicPr>
        <p:blipFill>
          <a:blip r:embed="rId5"/>
          <a:stretch>
            <a:fillRect/>
          </a:stretch>
        </p:blipFill>
        <p:spPr>
          <a:xfrm>
            <a:off x="7587355" y="1502272"/>
            <a:ext cx="923925" cy="1104900"/>
          </a:xfrm>
          <a:prstGeom prst="rect">
            <a:avLst/>
          </a:prstGeom>
        </p:spPr>
      </p:pic>
      <p:pic>
        <p:nvPicPr>
          <p:cNvPr id="13" name="Billede 12">
            <a:extLst>
              <a:ext uri="{FF2B5EF4-FFF2-40B4-BE49-F238E27FC236}">
                <a16:creationId xmlns:a16="http://schemas.microsoft.com/office/drawing/2014/main" id="{CA8D894F-7092-47A1-7767-0A5334A5798E}"/>
              </a:ext>
            </a:extLst>
          </p:cNvPr>
          <p:cNvPicPr>
            <a:picLocks noChangeAspect="1"/>
          </p:cNvPicPr>
          <p:nvPr/>
        </p:nvPicPr>
        <p:blipFill>
          <a:blip r:embed="rId6"/>
          <a:stretch>
            <a:fillRect/>
          </a:stretch>
        </p:blipFill>
        <p:spPr>
          <a:xfrm>
            <a:off x="7547091" y="5903792"/>
            <a:ext cx="1244230" cy="630012"/>
          </a:xfrm>
          <a:prstGeom prst="rect">
            <a:avLst/>
          </a:prstGeom>
        </p:spPr>
      </p:pic>
      <p:pic>
        <p:nvPicPr>
          <p:cNvPr id="4" name="Billede 3">
            <a:extLst>
              <a:ext uri="{FF2B5EF4-FFF2-40B4-BE49-F238E27FC236}">
                <a16:creationId xmlns:a16="http://schemas.microsoft.com/office/drawing/2014/main" id="{45388C99-71C2-B3D0-AA23-775D61E2CC2E}"/>
              </a:ext>
            </a:extLst>
          </p:cNvPr>
          <p:cNvPicPr>
            <a:picLocks noChangeAspect="1"/>
          </p:cNvPicPr>
          <p:nvPr/>
        </p:nvPicPr>
        <p:blipFill>
          <a:blip r:embed="rId7"/>
          <a:stretch>
            <a:fillRect/>
          </a:stretch>
        </p:blipFill>
        <p:spPr>
          <a:xfrm>
            <a:off x="1163140" y="3276464"/>
            <a:ext cx="6932142" cy="1504542"/>
          </a:xfrm>
          <a:prstGeom prst="rect">
            <a:avLst/>
          </a:prstGeom>
        </p:spPr>
      </p:pic>
    </p:spTree>
    <p:extLst>
      <p:ext uri="{BB962C8B-B14F-4D97-AF65-F5344CB8AC3E}">
        <p14:creationId xmlns:p14="http://schemas.microsoft.com/office/powerpoint/2010/main" val="18850202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E471F-3F07-F2E9-E329-213DD0F62301}"/>
            </a:ext>
          </a:extLst>
        </p:cNvPr>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09BC17D7-0AF4-B59A-1A0B-B41ECAC0FB36}"/>
              </a:ext>
            </a:extLst>
          </p:cNvPr>
          <p:cNvSpPr>
            <a:spLocks noGrp="1"/>
          </p:cNvSpPr>
          <p:nvPr>
            <p:ph type="body" sz="quarter" idx="10"/>
          </p:nvPr>
        </p:nvSpPr>
        <p:spPr/>
        <p:txBody>
          <a:bodyPr>
            <a:normAutofit/>
          </a:bodyPr>
          <a:lstStyle/>
          <a:p>
            <a:r>
              <a:rPr lang="da-DK" sz="2400" b="0" dirty="0">
                <a:latin typeface="Arial" panose="020B0604020202020204" pitchFamily="34" charset="0"/>
                <a:ea typeface="Verdana" panose="020B0604030504040204" pitchFamily="34" charset="0"/>
                <a:cs typeface="Arial" panose="020B0604020202020204" pitchFamily="34" charset="0"/>
              </a:rPr>
              <a:t>2 min. refleksion + udfyld</a:t>
            </a:r>
          </a:p>
        </p:txBody>
      </p:sp>
      <p:pic>
        <p:nvPicPr>
          <p:cNvPr id="5" name="Billede 4">
            <a:extLst>
              <a:ext uri="{FF2B5EF4-FFF2-40B4-BE49-F238E27FC236}">
                <a16:creationId xmlns:a16="http://schemas.microsoft.com/office/drawing/2014/main" id="{AF9E1CA1-A236-4DBC-EF91-40ECCBB07A10}"/>
              </a:ext>
            </a:extLst>
          </p:cNvPr>
          <p:cNvPicPr>
            <a:picLocks noChangeAspect="1"/>
          </p:cNvPicPr>
          <p:nvPr/>
        </p:nvPicPr>
        <p:blipFill>
          <a:blip r:embed="rId3"/>
          <a:stretch>
            <a:fillRect/>
          </a:stretch>
        </p:blipFill>
        <p:spPr>
          <a:xfrm>
            <a:off x="7927493" y="5619404"/>
            <a:ext cx="883432" cy="983233"/>
          </a:xfrm>
          <a:prstGeom prst="rect">
            <a:avLst/>
          </a:prstGeom>
        </p:spPr>
      </p:pic>
      <p:pic>
        <p:nvPicPr>
          <p:cNvPr id="3" name="Billede 2">
            <a:extLst>
              <a:ext uri="{FF2B5EF4-FFF2-40B4-BE49-F238E27FC236}">
                <a16:creationId xmlns:a16="http://schemas.microsoft.com/office/drawing/2014/main" id="{9FFF9FF2-1C02-0980-3AC5-CF5B9F1DCF4B}"/>
              </a:ext>
            </a:extLst>
          </p:cNvPr>
          <p:cNvPicPr>
            <a:picLocks noChangeAspect="1"/>
          </p:cNvPicPr>
          <p:nvPr/>
        </p:nvPicPr>
        <p:blipFill>
          <a:blip r:embed="rId4"/>
          <a:stretch>
            <a:fillRect/>
          </a:stretch>
        </p:blipFill>
        <p:spPr>
          <a:xfrm>
            <a:off x="8081016" y="1417492"/>
            <a:ext cx="926249" cy="1258567"/>
          </a:xfrm>
          <a:prstGeom prst="rect">
            <a:avLst/>
          </a:prstGeom>
        </p:spPr>
      </p:pic>
      <p:sp>
        <p:nvSpPr>
          <p:cNvPr id="6" name="Eksplosion 1 8">
            <a:extLst>
              <a:ext uri="{FF2B5EF4-FFF2-40B4-BE49-F238E27FC236}">
                <a16:creationId xmlns:a16="http://schemas.microsoft.com/office/drawing/2014/main" id="{E5D73022-CA2A-BA2E-D8CA-8853141F0F7E}"/>
              </a:ext>
            </a:extLst>
          </p:cNvPr>
          <p:cNvSpPr/>
          <p:nvPr/>
        </p:nvSpPr>
        <p:spPr>
          <a:xfrm>
            <a:off x="7530797" y="2379133"/>
            <a:ext cx="1164470" cy="719667"/>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00" b="1" dirty="0">
                <a:latin typeface="Arial" panose="020B0604020202020204" pitchFamily="34" charset="0"/>
                <a:cs typeface="Arial" panose="020B0604020202020204" pitchFamily="34" charset="0"/>
              </a:rPr>
              <a:t>3 min.</a:t>
            </a:r>
          </a:p>
        </p:txBody>
      </p:sp>
      <p:pic>
        <p:nvPicPr>
          <p:cNvPr id="7" name="Billede 6">
            <a:extLst>
              <a:ext uri="{FF2B5EF4-FFF2-40B4-BE49-F238E27FC236}">
                <a16:creationId xmlns:a16="http://schemas.microsoft.com/office/drawing/2014/main" id="{72BF8F94-F79A-2122-8D8B-3BD9C7DBCD4F}"/>
              </a:ext>
            </a:extLst>
          </p:cNvPr>
          <p:cNvPicPr>
            <a:picLocks noChangeAspect="1"/>
          </p:cNvPicPr>
          <p:nvPr/>
        </p:nvPicPr>
        <p:blipFill>
          <a:blip r:embed="rId5"/>
          <a:stretch>
            <a:fillRect/>
          </a:stretch>
        </p:blipFill>
        <p:spPr>
          <a:xfrm>
            <a:off x="1405295" y="2170733"/>
            <a:ext cx="5203303" cy="3593092"/>
          </a:xfrm>
          <a:prstGeom prst="rect">
            <a:avLst/>
          </a:prstGeom>
        </p:spPr>
      </p:pic>
    </p:spTree>
    <p:extLst>
      <p:ext uri="{BB962C8B-B14F-4D97-AF65-F5344CB8AC3E}">
        <p14:creationId xmlns:p14="http://schemas.microsoft.com/office/powerpoint/2010/main" val="3241565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p:cNvSpPr txBox="1"/>
          <p:nvPr/>
        </p:nvSpPr>
        <p:spPr>
          <a:xfrm>
            <a:off x="2951019" y="3084021"/>
            <a:ext cx="3189530" cy="1169551"/>
          </a:xfrm>
          <a:prstGeom prst="rect">
            <a:avLst/>
          </a:prstGeom>
          <a:solidFill>
            <a:srgbClr val="5173B1"/>
          </a:solidFill>
        </p:spPr>
        <p:txBody>
          <a:bodyPr wrap="square" rtlCol="0">
            <a:spAutoFit/>
          </a:bodyPr>
          <a:lstStyle/>
          <a:p>
            <a:pPr>
              <a:spcAft>
                <a:spcPts val="600"/>
              </a:spcAft>
            </a:pPr>
            <a:r>
              <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rPr>
              <a:t>FYSISK ARBEJDSMILJØ </a:t>
            </a:r>
          </a:p>
          <a:p>
            <a:pPr algn="ctr">
              <a:spcAft>
                <a:spcPts val="600"/>
              </a:spcAft>
            </a:pPr>
            <a:r>
              <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rPr>
              <a:t>(10)</a:t>
            </a:r>
          </a:p>
          <a:p>
            <a:pPr>
              <a:spcAft>
                <a:spcPts val="600"/>
              </a:spcAft>
            </a:pPr>
            <a:endParaRPr lang="da-DK"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716553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a:xfrm>
            <a:off x="1163140" y="1"/>
            <a:ext cx="6862478" cy="1289783"/>
          </a:xfrm>
        </p:spPr>
        <p:txBody>
          <a:bodyPr>
            <a:normAutofit/>
          </a:bodyPr>
          <a:lstStyle/>
          <a:p>
            <a:r>
              <a:rPr lang="da-DK" sz="2400" b="0" dirty="0">
                <a:latin typeface="Arial" panose="020B0604020202020204" pitchFamily="34" charset="0"/>
                <a:cs typeface="Arial" panose="020B0604020202020204" pitchFamily="34" charset="0"/>
              </a:rPr>
              <a:t>Arbejdspladsens fysiske påvirkninger</a:t>
            </a:r>
          </a:p>
        </p:txBody>
      </p:sp>
      <p:pic>
        <p:nvPicPr>
          <p:cNvPr id="4" name="Billede 3"/>
          <p:cNvPicPr>
            <a:picLocks noChangeAspect="1"/>
          </p:cNvPicPr>
          <p:nvPr/>
        </p:nvPicPr>
        <p:blipFill>
          <a:blip r:embed="rId3"/>
          <a:stretch>
            <a:fillRect/>
          </a:stretch>
        </p:blipFill>
        <p:spPr>
          <a:xfrm>
            <a:off x="3941910" y="2736065"/>
            <a:ext cx="923038" cy="2608864"/>
          </a:xfrm>
          <a:prstGeom prst="rect">
            <a:avLst/>
          </a:prstGeom>
        </p:spPr>
      </p:pic>
      <p:sp>
        <p:nvSpPr>
          <p:cNvPr id="5" name="Venstrepil 4"/>
          <p:cNvSpPr/>
          <p:nvPr/>
        </p:nvSpPr>
        <p:spPr bwMode="auto">
          <a:xfrm rot="20147751">
            <a:off x="5297350" y="1543282"/>
            <a:ext cx="3524250" cy="2287810"/>
          </a:xfrm>
          <a:prstGeom prst="leftArrow">
            <a:avLst/>
          </a:prstGeom>
          <a:solidFill>
            <a:srgbClr val="6699FF"/>
          </a:solidFill>
          <a:ln w="9525" cap="flat" cmpd="sng" algn="ctr">
            <a:solidFill>
              <a:srgbClr val="6699FF"/>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801688" marR="0" indent="-801688" algn="ctr" defTabSz="914400" rtl="0" eaLnBrk="1" fontAlgn="base" latinLnBrk="0" hangingPunct="1">
              <a:lnSpc>
                <a:spcPct val="100000"/>
              </a:lnSpc>
              <a:spcBef>
                <a:spcPct val="20000"/>
              </a:spcBef>
              <a:spcAft>
                <a:spcPct val="0"/>
              </a:spcAft>
              <a:buClrTx/>
              <a:buSzTx/>
              <a:buFontTx/>
              <a:buNone/>
              <a:tabLst/>
            </a:pPr>
            <a:endParaRPr kumimoji="0" lang="da-DK" sz="1400" b="0" i="0" u="none" strike="noStrike" cap="none" normalizeH="0" baseline="0">
              <a:ln>
                <a:noFill/>
              </a:ln>
              <a:solidFill>
                <a:schemeClr val="tx1"/>
              </a:solidFill>
              <a:effectLst/>
              <a:latin typeface="Verdana" pitchFamily="34" charset="0"/>
            </a:endParaRPr>
          </a:p>
        </p:txBody>
      </p:sp>
      <p:sp>
        <p:nvSpPr>
          <p:cNvPr id="6" name="Venstrepil 5"/>
          <p:cNvSpPr/>
          <p:nvPr/>
        </p:nvSpPr>
        <p:spPr bwMode="auto">
          <a:xfrm rot="1325747">
            <a:off x="5455887" y="4396685"/>
            <a:ext cx="3558551" cy="2154532"/>
          </a:xfrm>
          <a:prstGeom prst="leftArrow">
            <a:avLst/>
          </a:prstGeom>
          <a:solidFill>
            <a:srgbClr val="6699FF"/>
          </a:solidFill>
          <a:ln w="9525" cap="flat" cmpd="sng" algn="ctr">
            <a:solidFill>
              <a:srgbClr val="6699FF"/>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801688" marR="0" indent="-801688" algn="ctr" defTabSz="914400" rtl="0" eaLnBrk="1" fontAlgn="base" latinLnBrk="0" hangingPunct="1">
              <a:lnSpc>
                <a:spcPct val="100000"/>
              </a:lnSpc>
              <a:spcBef>
                <a:spcPct val="20000"/>
              </a:spcBef>
              <a:spcAft>
                <a:spcPct val="0"/>
              </a:spcAft>
              <a:buClrTx/>
              <a:buSzTx/>
              <a:buFontTx/>
              <a:buNone/>
              <a:tabLst/>
            </a:pPr>
            <a:endParaRPr kumimoji="0" lang="da-DK" sz="1400" b="0" i="0" u="none" strike="noStrike" cap="none" normalizeH="0" baseline="0">
              <a:ln>
                <a:noFill/>
              </a:ln>
              <a:solidFill>
                <a:schemeClr val="tx1"/>
              </a:solidFill>
              <a:effectLst/>
              <a:latin typeface="Verdana" pitchFamily="34" charset="0"/>
            </a:endParaRPr>
          </a:p>
        </p:txBody>
      </p:sp>
      <p:sp>
        <p:nvSpPr>
          <p:cNvPr id="7" name="Tekstfelt 1"/>
          <p:cNvSpPr txBox="1"/>
          <p:nvPr/>
        </p:nvSpPr>
        <p:spPr>
          <a:xfrm rot="20185546">
            <a:off x="5870820" y="1913499"/>
            <a:ext cx="2895192" cy="1354217"/>
          </a:xfrm>
          <a:prstGeom prst="rect">
            <a:avLst/>
          </a:prstGeom>
          <a:noFill/>
        </p:spPr>
        <p:txBody>
          <a:bodyPr wrap="square" rtlCol="0">
            <a:spAutoFit/>
          </a:bodyPr>
          <a:lstStyle/>
          <a:p>
            <a:pPr algn="l" fontAlgn="base">
              <a:spcBef>
                <a:spcPts val="335"/>
              </a:spcBef>
              <a:spcAft>
                <a:spcPts val="0"/>
              </a:spcAft>
            </a:pPr>
            <a:r>
              <a:rPr lang="da-DK" sz="1200" b="1" dirty="0">
                <a:effectLst/>
                <a:latin typeface="Arial" panose="020B0604020202020204" pitchFamily="34" charset="0"/>
                <a:ea typeface="Times New Roman" panose="02020603050405020304" pitchFamily="18" charset="0"/>
                <a:cs typeface="Arial" panose="020B0604020202020204" pitchFamily="34" charset="0"/>
              </a:rPr>
              <a:t>Fysiske </a:t>
            </a:r>
            <a:r>
              <a:rPr lang="da-DK" sz="1200" dirty="0">
                <a:effectLst/>
                <a:latin typeface="Arial" panose="020B0604020202020204" pitchFamily="34" charset="0"/>
                <a:ea typeface="Times New Roman" panose="02020603050405020304" pitchFamily="18" charset="0"/>
                <a:cs typeface="Arial" panose="020B0604020202020204" pitchFamily="34" charset="0"/>
              </a:rPr>
              <a:t>påvirkninger</a:t>
            </a:r>
          </a:p>
          <a:p>
            <a:pPr marL="171450" lvl="0" indent="-171450" algn="l">
              <a:buFont typeface="Arial" panose="020B0604020202020204" pitchFamily="34" charset="0"/>
              <a:buChar char="•"/>
            </a:pPr>
            <a:r>
              <a:rPr lang="da-DK" sz="1000" b="1" dirty="0">
                <a:latin typeface="Arial" panose="020B0604020202020204" pitchFamily="34" charset="0"/>
                <a:cs typeface="Arial" panose="020B0604020202020204" pitchFamily="34" charset="0"/>
              </a:rPr>
              <a:t>Indretning</a:t>
            </a:r>
            <a:r>
              <a:rPr lang="da-DK" sz="1000" dirty="0">
                <a:latin typeface="Arial" panose="020B0604020202020204" pitchFamily="34" charset="0"/>
                <a:cs typeface="Arial" panose="020B0604020202020204" pitchFamily="34" charset="0"/>
              </a:rPr>
              <a:t> – overflader og inventar</a:t>
            </a:r>
          </a:p>
          <a:p>
            <a:pPr marL="171450" lvl="0" indent="-171450" algn="l">
              <a:buFont typeface="Arial" panose="020B0604020202020204" pitchFamily="34" charset="0"/>
              <a:buChar char="•"/>
            </a:pPr>
            <a:r>
              <a:rPr lang="da-DK" sz="1000" b="1" dirty="0">
                <a:latin typeface="Arial" panose="020B0604020202020204" pitchFamily="34" charset="0"/>
                <a:cs typeface="Arial" panose="020B0604020202020204" pitchFamily="34" charset="0"/>
              </a:rPr>
              <a:t>Støj</a:t>
            </a:r>
            <a:r>
              <a:rPr lang="da-DK" sz="1000" dirty="0">
                <a:latin typeface="Arial" panose="020B0604020202020204" pitchFamily="34" charset="0"/>
                <a:cs typeface="Arial" panose="020B0604020202020204" pitchFamily="34" charset="0"/>
              </a:rPr>
              <a:t> – uønsket lyd, dårlig akustik og vibrationer</a:t>
            </a:r>
          </a:p>
          <a:p>
            <a:pPr marL="171450" lvl="0" indent="-171450" algn="l">
              <a:buFont typeface="Arial" panose="020B0604020202020204" pitchFamily="34" charset="0"/>
              <a:buChar char="•"/>
            </a:pPr>
            <a:r>
              <a:rPr lang="da-DK" sz="1000" b="1" dirty="0">
                <a:latin typeface="Arial" panose="020B0604020202020204" pitchFamily="34" charset="0"/>
                <a:cs typeface="Arial" panose="020B0604020202020204" pitchFamily="34" charset="0"/>
              </a:rPr>
              <a:t>Indeklima</a:t>
            </a:r>
            <a:r>
              <a:rPr lang="da-DK" sz="1000" dirty="0">
                <a:latin typeface="Arial" panose="020B0604020202020204" pitchFamily="34" charset="0"/>
                <a:cs typeface="Arial" panose="020B0604020202020204" pitchFamily="34" charset="0"/>
              </a:rPr>
              <a:t> – temperatur, træk, ventilation, </a:t>
            </a:r>
          </a:p>
          <a:p>
            <a:pPr lvl="0" algn="l">
              <a:spcBef>
                <a:spcPts val="0"/>
              </a:spcBef>
            </a:pPr>
            <a:r>
              <a:rPr lang="da-DK" sz="1000" dirty="0">
                <a:latin typeface="Arial" panose="020B0604020202020204" pitchFamily="34" charset="0"/>
                <a:cs typeface="Arial" panose="020B0604020202020204" pitchFamily="34" charset="0"/>
              </a:rPr>
              <a:t>                            rengøring og lys</a:t>
            </a:r>
          </a:p>
          <a:p>
            <a:pPr marL="171450" lvl="0" indent="-171450" algn="l">
              <a:buFont typeface="Arial" panose="020B0604020202020204" pitchFamily="34" charset="0"/>
              <a:buChar char="•"/>
            </a:pPr>
            <a:r>
              <a:rPr lang="da-DK" sz="1000" b="1" dirty="0">
                <a:latin typeface="Arial" panose="020B0604020202020204" pitchFamily="34" charset="0"/>
                <a:cs typeface="Arial" panose="020B0604020202020204" pitchFamily="34" charset="0"/>
              </a:rPr>
              <a:t>Maskiner, udstyr og tekniske installationer</a:t>
            </a:r>
            <a:endParaRPr lang="da-DK" sz="1000" b="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8" name="Tekstfelt 1"/>
          <p:cNvSpPr txBox="1"/>
          <p:nvPr/>
        </p:nvSpPr>
        <p:spPr>
          <a:xfrm rot="1288378">
            <a:off x="5839895" y="5042050"/>
            <a:ext cx="3212238" cy="1084912"/>
          </a:xfrm>
          <a:prstGeom prst="rect">
            <a:avLst/>
          </a:prstGeom>
          <a:noFill/>
        </p:spPr>
        <p:txBody>
          <a:bodyPr wrap="square" rtlCol="0">
            <a:spAutoFit/>
          </a:bodyPr>
          <a:lstStyle/>
          <a:p>
            <a:pPr algn="l" fontAlgn="base">
              <a:spcBef>
                <a:spcPts val="335"/>
              </a:spcBef>
              <a:spcAft>
                <a:spcPts val="0"/>
              </a:spcAft>
            </a:pPr>
            <a:r>
              <a:rPr lang="da-DK" sz="1200" b="1" dirty="0">
                <a:latin typeface="Arial" panose="020B0604020202020204" pitchFamily="34" charset="0"/>
                <a:ea typeface="Times New Roman" panose="02020603050405020304" pitchFamily="18" charset="0"/>
                <a:cs typeface="Arial" panose="020B0604020202020204" pitchFamily="34" charset="0"/>
              </a:rPr>
              <a:t>Ergonomi/arbejdsstillinger og fysisk belastnings</a:t>
            </a:r>
            <a:r>
              <a:rPr lang="da-DK" sz="1200" b="1" dirty="0">
                <a:effectLst/>
                <a:latin typeface="Arial" panose="020B0604020202020204" pitchFamily="34" charset="0"/>
                <a:ea typeface="Times New Roman" panose="02020603050405020304" pitchFamily="18" charset="0"/>
                <a:cs typeface="Arial" panose="020B0604020202020204" pitchFamily="34" charset="0"/>
              </a:rPr>
              <a:t> </a:t>
            </a:r>
            <a:r>
              <a:rPr lang="da-DK" sz="1200" dirty="0">
                <a:effectLst/>
                <a:latin typeface="Arial" panose="020B0604020202020204" pitchFamily="34" charset="0"/>
                <a:ea typeface="Times New Roman" panose="02020603050405020304" pitchFamily="18" charset="0"/>
                <a:cs typeface="Arial" panose="020B0604020202020204" pitchFamily="34" charset="0"/>
              </a:rPr>
              <a:t>påvirkninger</a:t>
            </a:r>
            <a:r>
              <a:rPr lang="da-DK" sz="1200" b="1" dirty="0">
                <a:effectLst/>
                <a:latin typeface="Arial" panose="020B0604020202020204" pitchFamily="34" charset="0"/>
                <a:ea typeface="Times New Roman" panose="02020603050405020304" pitchFamily="18" charset="0"/>
                <a:cs typeface="Arial" panose="020B0604020202020204" pitchFamily="34" charset="0"/>
              </a:rPr>
              <a:t> </a:t>
            </a:r>
            <a:endParaRPr lang="da-DK" sz="900" dirty="0">
              <a:latin typeface="Arial" panose="020B0604020202020204" pitchFamily="34" charset="0"/>
              <a:cs typeface="Arial" panose="020B0604020202020204" pitchFamily="34" charset="0"/>
            </a:endParaRPr>
          </a:p>
          <a:p>
            <a:pPr marL="171450" indent="-171450" algn="l" fontAlgn="base">
              <a:spcBef>
                <a:spcPts val="335"/>
              </a:spcBef>
              <a:spcAft>
                <a:spcPts val="0"/>
              </a:spcAft>
              <a:buFont typeface="Arial" panose="020B0604020202020204" pitchFamily="34" charset="0"/>
              <a:buChar char="•"/>
            </a:pPr>
            <a:r>
              <a:rPr lang="da-DK" sz="1000" b="1" dirty="0">
                <a:latin typeface="Arial" panose="020B0604020202020204" pitchFamily="34" charset="0"/>
                <a:cs typeface="Arial" panose="020B0604020202020204" pitchFamily="34" charset="0"/>
              </a:rPr>
              <a:t>Fx hjælpemidler</a:t>
            </a:r>
          </a:p>
          <a:p>
            <a:pPr marL="171450" lvl="0" indent="-171450" algn="l">
              <a:buFont typeface="Arial" panose="020B0604020202020204" pitchFamily="34" charset="0"/>
              <a:buChar char="•"/>
            </a:pPr>
            <a:r>
              <a:rPr lang="da-DK" sz="1000" b="1" dirty="0">
                <a:latin typeface="Arial" panose="020B0604020202020204" pitchFamily="34" charset="0"/>
                <a:cs typeface="Arial" panose="020B0604020202020204" pitchFamily="34" charset="0"/>
              </a:rPr>
              <a:t>Træk, skub og løft </a:t>
            </a:r>
            <a:r>
              <a:rPr lang="da-DK" sz="900" dirty="0">
                <a:latin typeface="Arial" panose="020B0604020202020204" pitchFamily="34" charset="0"/>
                <a:cs typeface="Arial" panose="020B0604020202020204" pitchFamily="34" charset="0"/>
              </a:rPr>
              <a:t>– belastende arbejdsstilling, længerevarende bæring af byrder, ryk og pludselig</a:t>
            </a:r>
          </a:p>
          <a:p>
            <a:pPr lvl="0" algn="l"/>
            <a:r>
              <a:rPr lang="da-DK" sz="900" dirty="0">
                <a:latin typeface="Arial" panose="020B0604020202020204" pitchFamily="34" charset="0"/>
                <a:cs typeface="Arial" panose="020B0604020202020204" pitchFamily="34" charset="0"/>
              </a:rPr>
              <a:t>      ændring af belastning</a:t>
            </a:r>
            <a:endParaRPr lang="da-DK" sz="1200" b="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Venstrepil 8"/>
          <p:cNvSpPr/>
          <p:nvPr/>
        </p:nvSpPr>
        <p:spPr bwMode="auto">
          <a:xfrm rot="12187933">
            <a:off x="266126" y="1552194"/>
            <a:ext cx="3466879" cy="2154532"/>
          </a:xfrm>
          <a:prstGeom prst="leftArrow">
            <a:avLst/>
          </a:prstGeom>
          <a:solidFill>
            <a:srgbClr val="6699FF"/>
          </a:solidFill>
          <a:ln w="9525" cap="flat" cmpd="sng" algn="ctr">
            <a:solidFill>
              <a:srgbClr val="6699FF"/>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801688" marR="0" indent="-801688" algn="ctr" defTabSz="914400" rtl="0" eaLnBrk="1" fontAlgn="base" latinLnBrk="0" hangingPunct="1">
              <a:lnSpc>
                <a:spcPct val="100000"/>
              </a:lnSpc>
              <a:spcBef>
                <a:spcPct val="20000"/>
              </a:spcBef>
              <a:spcAft>
                <a:spcPct val="0"/>
              </a:spcAft>
              <a:buClrTx/>
              <a:buSzTx/>
              <a:buFontTx/>
              <a:buNone/>
              <a:tabLst/>
            </a:pPr>
            <a:endParaRPr kumimoji="0" lang="da-DK" sz="1400" b="0" i="0" u="none" strike="noStrike" cap="none" normalizeH="0" baseline="0">
              <a:ln>
                <a:noFill/>
              </a:ln>
              <a:solidFill>
                <a:schemeClr val="tx1"/>
              </a:solidFill>
              <a:effectLst/>
              <a:latin typeface="Verdana" pitchFamily="34" charset="0"/>
            </a:endParaRPr>
          </a:p>
        </p:txBody>
      </p:sp>
      <p:sp>
        <p:nvSpPr>
          <p:cNvPr id="10" name="Tekstfelt 1"/>
          <p:cNvSpPr txBox="1"/>
          <p:nvPr/>
        </p:nvSpPr>
        <p:spPr>
          <a:xfrm rot="1372868">
            <a:off x="467240" y="2223346"/>
            <a:ext cx="3216531" cy="777136"/>
          </a:xfrm>
          <a:prstGeom prst="rect">
            <a:avLst/>
          </a:prstGeom>
          <a:noFill/>
        </p:spPr>
        <p:txBody>
          <a:bodyPr wrap="square" rtlCol="0">
            <a:spAutoFit/>
          </a:bodyPr>
          <a:lstStyle/>
          <a:p>
            <a:pPr algn="l" fontAlgn="base">
              <a:spcBef>
                <a:spcPts val="335"/>
              </a:spcBef>
              <a:spcAft>
                <a:spcPts val="0"/>
              </a:spcAft>
            </a:pPr>
            <a:r>
              <a:rPr lang="da-DK" sz="1200" b="1" dirty="0">
                <a:latin typeface="Arial" panose="020B0604020202020204" pitchFamily="34" charset="0"/>
                <a:ea typeface="Times New Roman" panose="02020603050405020304" pitchFamily="18" charset="0"/>
                <a:cs typeface="Arial" panose="020B0604020202020204" pitchFamily="34" charset="0"/>
              </a:rPr>
              <a:t>Biologiske</a:t>
            </a:r>
            <a:r>
              <a:rPr lang="da-DK" sz="1200" b="1" dirty="0">
                <a:effectLst/>
                <a:latin typeface="Arial" panose="020B0604020202020204" pitchFamily="34" charset="0"/>
                <a:ea typeface="Times New Roman" panose="02020603050405020304" pitchFamily="18" charset="0"/>
                <a:cs typeface="Arial" panose="020B0604020202020204" pitchFamily="34" charset="0"/>
              </a:rPr>
              <a:t> </a:t>
            </a:r>
            <a:r>
              <a:rPr lang="da-DK" sz="1200" dirty="0">
                <a:effectLst/>
                <a:latin typeface="Arial" panose="020B0604020202020204" pitchFamily="34" charset="0"/>
                <a:ea typeface="Times New Roman" panose="02020603050405020304" pitchFamily="18" charset="0"/>
                <a:cs typeface="Arial" panose="020B0604020202020204" pitchFamily="34" charset="0"/>
              </a:rPr>
              <a:t>påvirkninger</a:t>
            </a:r>
            <a:r>
              <a:rPr lang="da-DK" sz="1200" b="1" dirty="0">
                <a:effectLst/>
                <a:latin typeface="Arial" panose="020B0604020202020204" pitchFamily="34" charset="0"/>
                <a:ea typeface="Times New Roman" panose="02020603050405020304" pitchFamily="18" charset="0"/>
                <a:cs typeface="Arial" panose="020B0604020202020204" pitchFamily="34" charset="0"/>
              </a:rPr>
              <a:t> </a:t>
            </a:r>
          </a:p>
          <a:p>
            <a:pPr marL="171450" indent="-171450" algn="l">
              <a:spcBef>
                <a:spcPts val="335"/>
              </a:spcBef>
              <a:spcAft>
                <a:spcPts val="0"/>
              </a:spcAft>
              <a:buFont typeface="Arial" panose="020B0604020202020204" pitchFamily="34" charset="0"/>
              <a:buChar char="•"/>
            </a:pPr>
            <a:r>
              <a:rPr lang="da-DK" sz="1000" b="1" dirty="0">
                <a:latin typeface="Arial" panose="020B0604020202020204" pitchFamily="34" charset="0"/>
                <a:cs typeface="Arial" panose="020B0604020202020204" pitchFamily="34" charset="0"/>
              </a:rPr>
              <a:t>Mikroorganismer</a:t>
            </a:r>
            <a:r>
              <a:rPr lang="da-DK" sz="1200" dirty="0">
                <a:latin typeface="Arial" panose="020B0604020202020204" pitchFamily="34" charset="0"/>
                <a:cs typeface="Arial" panose="020B0604020202020204" pitchFamily="34" charset="0"/>
              </a:rPr>
              <a:t> </a:t>
            </a:r>
            <a:r>
              <a:rPr lang="da-DK" sz="900" dirty="0">
                <a:latin typeface="Arial" panose="020B0604020202020204" pitchFamily="34" charset="0"/>
                <a:cs typeface="Arial" panose="020B0604020202020204" pitchFamily="34" charset="0"/>
              </a:rPr>
              <a:t>– bakterier, vira, svamp, sekreter, ekskrementer, elementer som fremkalder allergi, infektion og/eller forgiftning og stikskader</a:t>
            </a:r>
          </a:p>
        </p:txBody>
      </p:sp>
      <p:sp>
        <p:nvSpPr>
          <p:cNvPr id="11" name="Venstrepil 10"/>
          <p:cNvSpPr/>
          <p:nvPr/>
        </p:nvSpPr>
        <p:spPr bwMode="auto">
          <a:xfrm rot="9680765">
            <a:off x="319875" y="4447975"/>
            <a:ext cx="3333261" cy="2154532"/>
          </a:xfrm>
          <a:prstGeom prst="leftArrow">
            <a:avLst/>
          </a:prstGeom>
          <a:solidFill>
            <a:srgbClr val="6699FF"/>
          </a:solidFill>
          <a:ln w="9525" cap="flat" cmpd="sng" algn="ctr">
            <a:solidFill>
              <a:srgbClr val="6699FF"/>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801688" marR="0" indent="-801688" algn="ctr" defTabSz="914400" rtl="0" eaLnBrk="1" fontAlgn="base" latinLnBrk="0" hangingPunct="1">
              <a:lnSpc>
                <a:spcPct val="100000"/>
              </a:lnSpc>
              <a:spcBef>
                <a:spcPct val="20000"/>
              </a:spcBef>
              <a:spcAft>
                <a:spcPct val="0"/>
              </a:spcAft>
              <a:buClrTx/>
              <a:buSzTx/>
              <a:buFontTx/>
              <a:buNone/>
              <a:tabLst/>
            </a:pPr>
            <a:endParaRPr kumimoji="0" lang="da-DK" sz="1400" b="0" i="0" u="none" strike="noStrike" cap="none" normalizeH="0" baseline="0">
              <a:ln>
                <a:noFill/>
              </a:ln>
              <a:solidFill>
                <a:schemeClr val="tx1"/>
              </a:solidFill>
              <a:effectLst/>
              <a:latin typeface="Verdana" pitchFamily="34" charset="0"/>
            </a:endParaRPr>
          </a:p>
        </p:txBody>
      </p:sp>
      <p:sp>
        <p:nvSpPr>
          <p:cNvPr id="12" name="Tekstfelt 1"/>
          <p:cNvSpPr txBox="1"/>
          <p:nvPr/>
        </p:nvSpPr>
        <p:spPr>
          <a:xfrm rot="20472317">
            <a:off x="369210" y="5026588"/>
            <a:ext cx="3356257" cy="877163"/>
          </a:xfrm>
          <a:prstGeom prst="rect">
            <a:avLst/>
          </a:prstGeom>
          <a:noFill/>
        </p:spPr>
        <p:txBody>
          <a:bodyPr wrap="square" rtlCol="0">
            <a:spAutoFit/>
          </a:bodyPr>
          <a:lstStyle/>
          <a:p>
            <a:pPr algn="l" fontAlgn="base">
              <a:spcBef>
                <a:spcPts val="335"/>
              </a:spcBef>
              <a:spcAft>
                <a:spcPts val="0"/>
              </a:spcAft>
            </a:pPr>
            <a:r>
              <a:rPr lang="da-DK" sz="1200" b="1" dirty="0">
                <a:latin typeface="Arial" panose="020B0604020202020204" pitchFamily="34" charset="0"/>
                <a:ea typeface="Times New Roman" panose="02020603050405020304" pitchFamily="18" charset="0"/>
                <a:cs typeface="Arial" panose="020B0604020202020204" pitchFamily="34" charset="0"/>
              </a:rPr>
              <a:t>Kemiske</a:t>
            </a:r>
            <a:r>
              <a:rPr lang="da-DK" sz="1200" b="1" dirty="0">
                <a:effectLst/>
                <a:latin typeface="Arial" panose="020B0604020202020204" pitchFamily="34" charset="0"/>
                <a:ea typeface="Times New Roman" panose="02020603050405020304" pitchFamily="18" charset="0"/>
                <a:cs typeface="Arial" panose="020B0604020202020204" pitchFamily="34" charset="0"/>
              </a:rPr>
              <a:t> </a:t>
            </a:r>
            <a:r>
              <a:rPr lang="da-DK" sz="1200" dirty="0">
                <a:effectLst/>
                <a:latin typeface="Arial" panose="020B0604020202020204" pitchFamily="34" charset="0"/>
                <a:ea typeface="Times New Roman" panose="02020603050405020304" pitchFamily="18" charset="0"/>
                <a:cs typeface="Arial" panose="020B0604020202020204" pitchFamily="34" charset="0"/>
              </a:rPr>
              <a:t>påvirkninger</a:t>
            </a:r>
            <a:r>
              <a:rPr lang="da-DK" sz="1200" b="1" dirty="0">
                <a:effectLst/>
                <a:latin typeface="Arial" panose="020B0604020202020204" pitchFamily="34" charset="0"/>
                <a:ea typeface="Times New Roman" panose="02020603050405020304" pitchFamily="18" charset="0"/>
                <a:cs typeface="Arial" panose="020B0604020202020204" pitchFamily="34" charset="0"/>
              </a:rPr>
              <a:t> </a:t>
            </a:r>
          </a:p>
          <a:p>
            <a:pPr marL="171450" indent="-171450" algn="l" fontAlgn="base">
              <a:spcAft>
                <a:spcPts val="0"/>
              </a:spcAft>
              <a:buFont typeface="Arial" panose="020B0604020202020204" pitchFamily="34" charset="0"/>
              <a:buChar char="•"/>
            </a:pPr>
            <a:r>
              <a:rPr lang="da-DK" sz="1000" b="1" dirty="0">
                <a:latin typeface="Arial" panose="020B0604020202020204" pitchFamily="34" charset="0"/>
                <a:cs typeface="Arial" panose="020B0604020202020204" pitchFamily="34" charset="0"/>
              </a:rPr>
              <a:t>Stoffer og materialer </a:t>
            </a:r>
            <a:r>
              <a:rPr lang="da-DK" sz="900" dirty="0">
                <a:latin typeface="Arial" panose="020B0604020202020204" pitchFamily="34" charset="0"/>
                <a:cs typeface="Arial" panose="020B0604020202020204" pitchFamily="34" charset="0"/>
              </a:rPr>
              <a:t>– i fast, flydende eller </a:t>
            </a:r>
          </a:p>
          <a:p>
            <a:pPr algn="l" fontAlgn="base">
              <a:spcAft>
                <a:spcPts val="0"/>
              </a:spcAft>
            </a:pPr>
            <a:r>
              <a:rPr lang="da-DK" sz="900" dirty="0">
                <a:latin typeface="Arial" panose="020B0604020202020204" pitchFamily="34" charset="0"/>
                <a:cs typeface="Arial" panose="020B0604020202020204" pitchFamily="34" charset="0"/>
              </a:rPr>
              <a:t>       luftform samt stråling der er kræftfremkaldende, </a:t>
            </a:r>
          </a:p>
          <a:p>
            <a:pPr algn="l" fontAlgn="base">
              <a:spcAft>
                <a:spcPts val="0"/>
              </a:spcAft>
            </a:pPr>
            <a:r>
              <a:rPr lang="da-DK" sz="900" dirty="0">
                <a:latin typeface="Arial" panose="020B0604020202020204" pitchFamily="34" charset="0"/>
                <a:cs typeface="Arial" panose="020B0604020202020204" pitchFamily="34" charset="0"/>
              </a:rPr>
              <a:t>      reproduktionsskadende, allergifremkaldede eller </a:t>
            </a:r>
          </a:p>
          <a:p>
            <a:pPr algn="l" fontAlgn="base">
              <a:spcAft>
                <a:spcPts val="0"/>
              </a:spcAft>
            </a:pPr>
            <a:r>
              <a:rPr lang="da-DK" sz="900" dirty="0">
                <a:latin typeface="Arial" panose="020B0604020202020204" pitchFamily="34" charset="0"/>
                <a:cs typeface="Arial" panose="020B0604020202020204" pitchFamily="34" charset="0"/>
              </a:rPr>
              <a:t>      nerveskadende</a:t>
            </a:r>
          </a:p>
        </p:txBody>
      </p:sp>
      <p:sp>
        <p:nvSpPr>
          <p:cNvPr id="13" name="Rektangel 12"/>
          <p:cNvSpPr/>
          <p:nvPr/>
        </p:nvSpPr>
        <p:spPr>
          <a:xfrm>
            <a:off x="3110047" y="1360658"/>
            <a:ext cx="3746443" cy="738664"/>
          </a:xfrm>
          <a:prstGeom prst="rect">
            <a:avLst/>
          </a:prstGeom>
        </p:spPr>
        <p:txBody>
          <a:bodyPr wrap="square">
            <a:spAutoFit/>
          </a:bodyPr>
          <a:lstStyle/>
          <a:p>
            <a:r>
              <a:rPr lang="da-DK" sz="1400" dirty="0">
                <a:latin typeface="Arial" panose="020B0604020202020204" pitchFamily="34" charset="0"/>
                <a:ea typeface="Verdana" panose="020B0604030504040204" pitchFamily="34" charset="0"/>
                <a:cs typeface="Arial" panose="020B0604020202020204" pitchFamily="34" charset="0"/>
              </a:rPr>
              <a:t>Det fysiske arbejdsmiljø er det, vi kan se, høre lugte og mærke i forbindelse med udførelsen af arbejdet</a:t>
            </a:r>
          </a:p>
        </p:txBody>
      </p:sp>
      <p:sp>
        <p:nvSpPr>
          <p:cNvPr id="14" name="Tekstfelt 13"/>
          <p:cNvSpPr txBox="1"/>
          <p:nvPr/>
        </p:nvSpPr>
        <p:spPr>
          <a:xfrm>
            <a:off x="2899764" y="3918554"/>
            <a:ext cx="3291965" cy="553998"/>
          </a:xfrm>
          <a:prstGeom prst="rect">
            <a:avLst/>
          </a:prstGeom>
          <a:noFill/>
        </p:spPr>
        <p:txBody>
          <a:bodyPr wrap="square" rtlCol="0">
            <a:spAutoFit/>
          </a:bodyPr>
          <a:lstStyle/>
          <a:p>
            <a:pPr algn="ctr"/>
            <a:r>
              <a:rPr lang="da-DK" sz="2000" b="1" dirty="0">
                <a:solidFill>
                  <a:schemeClr val="accent1">
                    <a:lumMod val="75000"/>
                  </a:schemeClr>
                </a:solidFill>
                <a:latin typeface="Arial" panose="020B0604020202020204" pitchFamily="34" charset="0"/>
                <a:ea typeface="Verdana" panose="020B0604030504040204" pitchFamily="34" charset="0"/>
                <a:cs typeface="Arial" panose="020B0604020202020204" pitchFamily="34" charset="0"/>
              </a:rPr>
              <a:t>5 hoved</a:t>
            </a:r>
            <a:r>
              <a:rPr lang="da-DK" b="1" dirty="0">
                <a:solidFill>
                  <a:schemeClr val="accent1">
                    <a:lumMod val="75000"/>
                  </a:schemeClr>
                </a:solidFill>
                <a:latin typeface="Arial" panose="020B0604020202020204" pitchFamily="34" charset="0"/>
                <a:ea typeface="Verdana" panose="020B0604030504040204" pitchFamily="34" charset="0"/>
                <a:cs typeface="Arial" panose="020B0604020202020204" pitchFamily="34" charset="0"/>
              </a:rPr>
              <a:t>grupper</a:t>
            </a:r>
          </a:p>
          <a:p>
            <a:pPr algn="ctr"/>
            <a:r>
              <a:rPr lang="da-DK" sz="1000" i="1" dirty="0">
                <a:solidFill>
                  <a:schemeClr val="accent1">
                    <a:lumMod val="75000"/>
                  </a:schemeClr>
                </a:solidFill>
                <a:latin typeface="Arial" panose="020B0604020202020204" pitchFamily="34" charset="0"/>
                <a:ea typeface="Verdana" panose="020B0604030504040204" pitchFamily="34" charset="0"/>
                <a:cs typeface="Arial" panose="020B0604020202020204" pitchFamily="34" charset="0"/>
              </a:rPr>
              <a:t>(maskiner, udstyr og tekniske installationer)</a:t>
            </a:r>
          </a:p>
        </p:txBody>
      </p:sp>
    </p:spTree>
    <p:extLst>
      <p:ext uri="{BB962C8B-B14F-4D97-AF65-F5344CB8AC3E}">
        <p14:creationId xmlns:p14="http://schemas.microsoft.com/office/powerpoint/2010/main" val="183234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fltVal val="0"/>
                                          </p:val>
                                        </p:tav>
                                        <p:tav tm="100000">
                                          <p:val>
                                            <p:strVal val="#ppt_w"/>
                                          </p:val>
                                        </p:tav>
                                      </p:tavLst>
                                    </p:anim>
                                    <p:anim calcmode="lin" valueType="num">
                                      <p:cBhvr>
                                        <p:cTn id="28" dur="1000" fill="hold"/>
                                        <p:tgtEl>
                                          <p:spTgt spid="7"/>
                                        </p:tgtEl>
                                        <p:attrNameLst>
                                          <p:attrName>ppt_h</p:attrName>
                                        </p:attrNameLst>
                                      </p:cBhvr>
                                      <p:tavLst>
                                        <p:tav tm="0">
                                          <p:val>
                                            <p:fltVal val="0"/>
                                          </p:val>
                                        </p:tav>
                                        <p:tav tm="100000">
                                          <p:val>
                                            <p:strVal val="#ppt_h"/>
                                          </p:val>
                                        </p:tav>
                                      </p:tavLst>
                                    </p:anim>
                                    <p:anim calcmode="lin" valueType="num">
                                      <p:cBhvr>
                                        <p:cTn id="29" dur="1000" fill="hold"/>
                                        <p:tgtEl>
                                          <p:spTgt spid="7"/>
                                        </p:tgtEl>
                                        <p:attrNameLst>
                                          <p:attrName>style.rotation</p:attrName>
                                        </p:attrNameLst>
                                      </p:cBhvr>
                                      <p:tavLst>
                                        <p:tav tm="0">
                                          <p:val>
                                            <p:fltVal val="90"/>
                                          </p:val>
                                        </p:tav>
                                        <p:tav tm="100000">
                                          <p:val>
                                            <p:fltVal val="0"/>
                                          </p:val>
                                        </p:tav>
                                      </p:tavLst>
                                    </p:anim>
                                    <p:animEffect transition="in" filter="fade">
                                      <p:cBhvr>
                                        <p:cTn id="30" dur="1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1000" fill="hold"/>
                                        <p:tgtEl>
                                          <p:spTgt spid="11"/>
                                        </p:tgtEl>
                                        <p:attrNameLst>
                                          <p:attrName>ppt_w</p:attrName>
                                        </p:attrNameLst>
                                      </p:cBhvr>
                                      <p:tavLst>
                                        <p:tav tm="0">
                                          <p:val>
                                            <p:fltVal val="0"/>
                                          </p:val>
                                        </p:tav>
                                        <p:tav tm="100000">
                                          <p:val>
                                            <p:strVal val="#ppt_w"/>
                                          </p:val>
                                        </p:tav>
                                      </p:tavLst>
                                    </p:anim>
                                    <p:anim calcmode="lin" valueType="num">
                                      <p:cBhvr>
                                        <p:cTn id="36" dur="1000" fill="hold"/>
                                        <p:tgtEl>
                                          <p:spTgt spid="11"/>
                                        </p:tgtEl>
                                        <p:attrNameLst>
                                          <p:attrName>ppt_h</p:attrName>
                                        </p:attrNameLst>
                                      </p:cBhvr>
                                      <p:tavLst>
                                        <p:tav tm="0">
                                          <p:val>
                                            <p:fltVal val="0"/>
                                          </p:val>
                                        </p:tav>
                                        <p:tav tm="100000">
                                          <p:val>
                                            <p:strVal val="#ppt_h"/>
                                          </p:val>
                                        </p:tav>
                                      </p:tavLst>
                                    </p:anim>
                                    <p:anim calcmode="lin" valueType="num">
                                      <p:cBhvr>
                                        <p:cTn id="37" dur="1000" fill="hold"/>
                                        <p:tgtEl>
                                          <p:spTgt spid="11"/>
                                        </p:tgtEl>
                                        <p:attrNameLst>
                                          <p:attrName>style.rotation</p:attrName>
                                        </p:attrNameLst>
                                      </p:cBhvr>
                                      <p:tavLst>
                                        <p:tav tm="0">
                                          <p:val>
                                            <p:fltVal val="90"/>
                                          </p:val>
                                        </p:tav>
                                        <p:tav tm="100000">
                                          <p:val>
                                            <p:fltVal val="0"/>
                                          </p:val>
                                        </p:tav>
                                      </p:tavLst>
                                    </p:anim>
                                    <p:animEffect transition="in" filter="fade">
                                      <p:cBhvr>
                                        <p:cTn id="38" dur="1000"/>
                                        <p:tgtEl>
                                          <p:spTgt spid="11"/>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1000" fill="hold"/>
                                        <p:tgtEl>
                                          <p:spTgt spid="12"/>
                                        </p:tgtEl>
                                        <p:attrNameLst>
                                          <p:attrName>ppt_w</p:attrName>
                                        </p:attrNameLst>
                                      </p:cBhvr>
                                      <p:tavLst>
                                        <p:tav tm="0">
                                          <p:val>
                                            <p:fltVal val="0"/>
                                          </p:val>
                                        </p:tav>
                                        <p:tav tm="100000">
                                          <p:val>
                                            <p:strVal val="#ppt_w"/>
                                          </p:val>
                                        </p:tav>
                                      </p:tavLst>
                                    </p:anim>
                                    <p:anim calcmode="lin" valueType="num">
                                      <p:cBhvr>
                                        <p:cTn id="42" dur="1000" fill="hold"/>
                                        <p:tgtEl>
                                          <p:spTgt spid="12"/>
                                        </p:tgtEl>
                                        <p:attrNameLst>
                                          <p:attrName>ppt_h</p:attrName>
                                        </p:attrNameLst>
                                      </p:cBhvr>
                                      <p:tavLst>
                                        <p:tav tm="0">
                                          <p:val>
                                            <p:fltVal val="0"/>
                                          </p:val>
                                        </p:tav>
                                        <p:tav tm="100000">
                                          <p:val>
                                            <p:strVal val="#ppt_h"/>
                                          </p:val>
                                        </p:tav>
                                      </p:tavLst>
                                    </p:anim>
                                    <p:anim calcmode="lin" valueType="num">
                                      <p:cBhvr>
                                        <p:cTn id="43" dur="1000" fill="hold"/>
                                        <p:tgtEl>
                                          <p:spTgt spid="12"/>
                                        </p:tgtEl>
                                        <p:attrNameLst>
                                          <p:attrName>style.rotation</p:attrName>
                                        </p:attrNameLst>
                                      </p:cBhvr>
                                      <p:tavLst>
                                        <p:tav tm="0">
                                          <p:val>
                                            <p:fltVal val="90"/>
                                          </p:val>
                                        </p:tav>
                                        <p:tav tm="100000">
                                          <p:val>
                                            <p:fltVal val="0"/>
                                          </p:val>
                                        </p:tav>
                                      </p:tavLst>
                                    </p:anim>
                                    <p:animEffect transition="in" filter="fade">
                                      <p:cBhvr>
                                        <p:cTn id="44" dur="10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1000" fill="hold"/>
                                        <p:tgtEl>
                                          <p:spTgt spid="8"/>
                                        </p:tgtEl>
                                        <p:attrNameLst>
                                          <p:attrName>ppt_w</p:attrName>
                                        </p:attrNameLst>
                                      </p:cBhvr>
                                      <p:tavLst>
                                        <p:tav tm="0">
                                          <p:val>
                                            <p:fltVal val="0"/>
                                          </p:val>
                                        </p:tav>
                                        <p:tav tm="100000">
                                          <p:val>
                                            <p:strVal val="#ppt_w"/>
                                          </p:val>
                                        </p:tav>
                                      </p:tavLst>
                                    </p:anim>
                                    <p:anim calcmode="lin" valueType="num">
                                      <p:cBhvr>
                                        <p:cTn id="50" dur="1000" fill="hold"/>
                                        <p:tgtEl>
                                          <p:spTgt spid="8"/>
                                        </p:tgtEl>
                                        <p:attrNameLst>
                                          <p:attrName>ppt_h</p:attrName>
                                        </p:attrNameLst>
                                      </p:cBhvr>
                                      <p:tavLst>
                                        <p:tav tm="0">
                                          <p:val>
                                            <p:fltVal val="0"/>
                                          </p:val>
                                        </p:tav>
                                        <p:tav tm="100000">
                                          <p:val>
                                            <p:strVal val="#ppt_h"/>
                                          </p:val>
                                        </p:tav>
                                      </p:tavLst>
                                    </p:anim>
                                    <p:anim calcmode="lin" valueType="num">
                                      <p:cBhvr>
                                        <p:cTn id="51" dur="1000" fill="hold"/>
                                        <p:tgtEl>
                                          <p:spTgt spid="8"/>
                                        </p:tgtEl>
                                        <p:attrNameLst>
                                          <p:attrName>style.rotation</p:attrName>
                                        </p:attrNameLst>
                                      </p:cBhvr>
                                      <p:tavLst>
                                        <p:tav tm="0">
                                          <p:val>
                                            <p:fltVal val="90"/>
                                          </p:val>
                                        </p:tav>
                                        <p:tav tm="100000">
                                          <p:val>
                                            <p:fltVal val="0"/>
                                          </p:val>
                                        </p:tav>
                                      </p:tavLst>
                                    </p:anim>
                                    <p:animEffect transition="in" filter="fade">
                                      <p:cBhvr>
                                        <p:cTn id="52" dur="1000"/>
                                        <p:tgtEl>
                                          <p:spTgt spid="8"/>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p:cTn id="55" dur="1000" fill="hold"/>
                                        <p:tgtEl>
                                          <p:spTgt spid="6"/>
                                        </p:tgtEl>
                                        <p:attrNameLst>
                                          <p:attrName>ppt_w</p:attrName>
                                        </p:attrNameLst>
                                      </p:cBhvr>
                                      <p:tavLst>
                                        <p:tav tm="0">
                                          <p:val>
                                            <p:fltVal val="0"/>
                                          </p:val>
                                        </p:tav>
                                        <p:tav tm="100000">
                                          <p:val>
                                            <p:strVal val="#ppt_w"/>
                                          </p:val>
                                        </p:tav>
                                      </p:tavLst>
                                    </p:anim>
                                    <p:anim calcmode="lin" valueType="num">
                                      <p:cBhvr>
                                        <p:cTn id="56" dur="1000" fill="hold"/>
                                        <p:tgtEl>
                                          <p:spTgt spid="6"/>
                                        </p:tgtEl>
                                        <p:attrNameLst>
                                          <p:attrName>ppt_h</p:attrName>
                                        </p:attrNameLst>
                                      </p:cBhvr>
                                      <p:tavLst>
                                        <p:tav tm="0">
                                          <p:val>
                                            <p:fltVal val="0"/>
                                          </p:val>
                                        </p:tav>
                                        <p:tav tm="100000">
                                          <p:val>
                                            <p:strVal val="#ppt_h"/>
                                          </p:val>
                                        </p:tav>
                                      </p:tavLst>
                                    </p:anim>
                                    <p:anim calcmode="lin" valueType="num">
                                      <p:cBhvr>
                                        <p:cTn id="57" dur="1000" fill="hold"/>
                                        <p:tgtEl>
                                          <p:spTgt spid="6"/>
                                        </p:tgtEl>
                                        <p:attrNameLst>
                                          <p:attrName>style.rotation</p:attrName>
                                        </p:attrNameLst>
                                      </p:cBhvr>
                                      <p:tavLst>
                                        <p:tav tm="0">
                                          <p:val>
                                            <p:fltVal val="90"/>
                                          </p:val>
                                        </p:tav>
                                        <p:tav tm="100000">
                                          <p:val>
                                            <p:fltVal val="0"/>
                                          </p:val>
                                        </p:tav>
                                      </p:tavLst>
                                    </p:anim>
                                    <p:animEffect transition="in" filter="fade">
                                      <p:cBhvr>
                                        <p:cTn id="58" dur="1000"/>
                                        <p:tgtEl>
                                          <p:spTgt spid="6"/>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p:cTn id="63" dur="1000" fill="hold"/>
                                        <p:tgtEl>
                                          <p:spTgt spid="14"/>
                                        </p:tgtEl>
                                        <p:attrNameLst>
                                          <p:attrName>ppt_w</p:attrName>
                                        </p:attrNameLst>
                                      </p:cBhvr>
                                      <p:tavLst>
                                        <p:tav tm="0">
                                          <p:val>
                                            <p:fltVal val="0"/>
                                          </p:val>
                                        </p:tav>
                                        <p:tav tm="100000">
                                          <p:val>
                                            <p:strVal val="#ppt_w"/>
                                          </p:val>
                                        </p:tav>
                                      </p:tavLst>
                                    </p:anim>
                                    <p:anim calcmode="lin" valueType="num">
                                      <p:cBhvr>
                                        <p:cTn id="64" dur="1000" fill="hold"/>
                                        <p:tgtEl>
                                          <p:spTgt spid="14"/>
                                        </p:tgtEl>
                                        <p:attrNameLst>
                                          <p:attrName>ppt_h</p:attrName>
                                        </p:attrNameLst>
                                      </p:cBhvr>
                                      <p:tavLst>
                                        <p:tav tm="0">
                                          <p:val>
                                            <p:fltVal val="0"/>
                                          </p:val>
                                        </p:tav>
                                        <p:tav tm="100000">
                                          <p:val>
                                            <p:strVal val="#ppt_h"/>
                                          </p:val>
                                        </p:tav>
                                      </p:tavLst>
                                    </p:anim>
                                    <p:anim calcmode="lin" valueType="num">
                                      <p:cBhvr>
                                        <p:cTn id="65" dur="1000" fill="hold"/>
                                        <p:tgtEl>
                                          <p:spTgt spid="14"/>
                                        </p:tgtEl>
                                        <p:attrNameLst>
                                          <p:attrName>style.rotation</p:attrName>
                                        </p:attrNameLst>
                                      </p:cBhvr>
                                      <p:tavLst>
                                        <p:tav tm="0">
                                          <p:val>
                                            <p:fltVal val="90"/>
                                          </p:val>
                                        </p:tav>
                                        <p:tav tm="100000">
                                          <p:val>
                                            <p:fltVal val="0"/>
                                          </p:val>
                                        </p:tav>
                                      </p:tavLst>
                                    </p:anim>
                                    <p:animEffect transition="in" filter="fade">
                                      <p:cBhvr>
                                        <p:cTn id="6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9" grpId="0" animBg="1"/>
      <p:bldP spid="10" grpId="0"/>
      <p:bldP spid="11" grpId="0" animBg="1"/>
      <p:bldP spid="12" grpId="0"/>
      <p:bldP spid="1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normAutofit/>
          </a:bodyPr>
          <a:lstStyle/>
          <a:p>
            <a:r>
              <a:rPr lang="da-DK" sz="2400" b="0" dirty="0">
                <a:latin typeface="Arial" panose="020B0604020202020204" pitchFamily="34" charset="0"/>
                <a:cs typeface="Arial" panose="020B0604020202020204" pitchFamily="34" charset="0"/>
              </a:rPr>
              <a:t>Fysisk arbejdsmiljø - et eksempel </a:t>
            </a:r>
          </a:p>
        </p:txBody>
      </p:sp>
      <p:pic>
        <p:nvPicPr>
          <p:cNvPr id="3" name="Billede 2"/>
          <p:cNvPicPr>
            <a:picLocks noChangeAspect="1"/>
          </p:cNvPicPr>
          <p:nvPr/>
        </p:nvPicPr>
        <p:blipFill rotWithShape="1">
          <a:blip r:embed="rId2"/>
          <a:srcRect r="25835"/>
          <a:stretch/>
        </p:blipFill>
        <p:spPr>
          <a:xfrm>
            <a:off x="457368" y="2551978"/>
            <a:ext cx="8332477" cy="3432909"/>
          </a:xfrm>
          <a:prstGeom prst="rect">
            <a:avLst/>
          </a:prstGeom>
        </p:spPr>
      </p:pic>
      <p:sp>
        <p:nvSpPr>
          <p:cNvPr id="4" name="Rektangel 3"/>
          <p:cNvSpPr/>
          <p:nvPr/>
        </p:nvSpPr>
        <p:spPr>
          <a:xfrm>
            <a:off x="1068092" y="1606176"/>
            <a:ext cx="7526216" cy="646331"/>
          </a:xfrm>
          <a:prstGeom prst="rect">
            <a:avLst/>
          </a:prstGeom>
          <a:solidFill>
            <a:srgbClr val="BD1976"/>
          </a:solidFill>
        </p:spPr>
        <p:txBody>
          <a:bodyPr wrap="square">
            <a:spAutoFit/>
          </a:bodyPr>
          <a:lstStyle/>
          <a:p>
            <a:r>
              <a:rPr lang="da-DK" dirty="0">
                <a:solidFill>
                  <a:schemeClr val="bg1"/>
                </a:solidFill>
                <a:latin typeface="Arial" panose="020B0604020202020204" pitchFamily="34" charset="0"/>
                <a:cs typeface="Arial" panose="020B0604020202020204" pitchFamily="34" charset="0"/>
              </a:rPr>
              <a:t>Antallet af personer med ondt I ryggen, nakken, knæet etc. kommer </a:t>
            </a:r>
          </a:p>
          <a:p>
            <a:r>
              <a:rPr lang="da-DK" dirty="0">
                <a:solidFill>
                  <a:schemeClr val="bg1"/>
                </a:solidFill>
                <a:latin typeface="Arial" panose="020B0604020202020204" pitchFamily="34" charset="0"/>
                <a:cs typeface="Arial" panose="020B0604020202020204" pitchFamily="34" charset="0"/>
              </a:rPr>
              <a:t>til at stige i takt med at vi bliver længere tid på arbejdsmarkedet.</a:t>
            </a:r>
          </a:p>
        </p:txBody>
      </p:sp>
      <p:sp>
        <p:nvSpPr>
          <p:cNvPr id="8" name="Rektangel 7"/>
          <p:cNvSpPr/>
          <p:nvPr/>
        </p:nvSpPr>
        <p:spPr>
          <a:xfrm>
            <a:off x="6700342" y="6476404"/>
            <a:ext cx="2355132" cy="246221"/>
          </a:xfrm>
          <a:prstGeom prst="rect">
            <a:avLst/>
          </a:prstGeom>
        </p:spPr>
        <p:txBody>
          <a:bodyPr wrap="none">
            <a:spAutoFit/>
          </a:bodyPr>
          <a:lstStyle/>
          <a:p>
            <a:r>
              <a:rPr lang="da-DK" sz="1000" i="1" dirty="0">
                <a:latin typeface="Arial" panose="020B0604020202020204" pitchFamily="34" charset="0"/>
                <a:cs typeface="Arial" panose="020B0604020202020204" pitchFamily="34" charset="0"/>
                <a:hlinkClick r:id="rId3"/>
              </a:rPr>
              <a:t>Kilde: </a:t>
            </a:r>
            <a:r>
              <a:rPr lang="da-DK" sz="1000" i="1" dirty="0" err="1">
                <a:latin typeface="Arial" panose="020B0604020202020204" pitchFamily="34" charset="0"/>
                <a:cs typeface="Arial" panose="020B0604020202020204" pitchFamily="34" charset="0"/>
                <a:hlinkClick r:id="rId3"/>
              </a:rPr>
              <a:t>Musculoskeletal</a:t>
            </a:r>
            <a:r>
              <a:rPr lang="da-DK" sz="1000" i="1" dirty="0">
                <a:latin typeface="Arial" panose="020B0604020202020204" pitchFamily="34" charset="0"/>
                <a:cs typeface="Arial" panose="020B0604020202020204" pitchFamily="34" charset="0"/>
                <a:hlinkClick r:id="rId3"/>
              </a:rPr>
              <a:t> </a:t>
            </a:r>
            <a:r>
              <a:rPr lang="da-DK" sz="1000" i="1" dirty="0" err="1">
                <a:latin typeface="Arial" panose="020B0604020202020204" pitchFamily="34" charset="0"/>
                <a:cs typeface="Arial" panose="020B0604020202020204" pitchFamily="34" charset="0"/>
                <a:hlinkClick r:id="rId3"/>
              </a:rPr>
              <a:t>health</a:t>
            </a:r>
            <a:r>
              <a:rPr lang="da-DK" sz="1000" i="1" dirty="0">
                <a:latin typeface="Arial" panose="020B0604020202020204" pitchFamily="34" charset="0"/>
                <a:cs typeface="Arial" panose="020B0604020202020204" pitchFamily="34" charset="0"/>
                <a:hlinkClick r:id="rId3"/>
              </a:rPr>
              <a:t> (who.int)</a:t>
            </a:r>
            <a:endParaRPr lang="da-DK" sz="1000" i="1" dirty="0">
              <a:latin typeface="Arial" panose="020B0604020202020204" pitchFamily="34" charset="0"/>
              <a:cs typeface="Arial" panose="020B0604020202020204" pitchFamily="34" charset="0"/>
            </a:endParaRPr>
          </a:p>
        </p:txBody>
      </p:sp>
      <p:sp>
        <p:nvSpPr>
          <p:cNvPr id="5" name="Tekstfelt 4">
            <a:extLst>
              <a:ext uri="{FF2B5EF4-FFF2-40B4-BE49-F238E27FC236}">
                <a16:creationId xmlns:a16="http://schemas.microsoft.com/office/drawing/2014/main" id="{9116D5A6-F28E-16C1-33DF-5AB70674B3A2}"/>
              </a:ext>
            </a:extLst>
          </p:cNvPr>
          <p:cNvSpPr txBox="1"/>
          <p:nvPr/>
        </p:nvSpPr>
        <p:spPr>
          <a:xfrm>
            <a:off x="1050047" y="6069600"/>
            <a:ext cx="7509600" cy="369332"/>
          </a:xfrm>
          <a:prstGeom prst="rect">
            <a:avLst/>
          </a:prstGeom>
          <a:noFill/>
        </p:spPr>
        <p:txBody>
          <a:bodyPr wrap="square" rtlCol="0">
            <a:spAutoFit/>
          </a:bodyPr>
          <a:lstStyle/>
          <a:p>
            <a:r>
              <a:rPr lang="da-DK" dirty="0">
                <a:solidFill>
                  <a:srgbClr val="BD1976"/>
                </a:solidFill>
              </a:rPr>
              <a:t>Hvis APV kortlægger fysiske belastninger og aldersgruppen er høj = RISIKO!</a:t>
            </a:r>
          </a:p>
        </p:txBody>
      </p:sp>
    </p:spTree>
    <p:extLst>
      <p:ext uri="{BB962C8B-B14F-4D97-AF65-F5344CB8AC3E}">
        <p14:creationId xmlns:p14="http://schemas.microsoft.com/office/powerpoint/2010/main" val="1083890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A3936B3F-1A9A-AE8C-8D83-9F2734F8DB57}"/>
              </a:ext>
            </a:extLst>
          </p:cNvPr>
          <p:cNvSpPr>
            <a:spLocks noGrp="1"/>
          </p:cNvSpPr>
          <p:nvPr>
            <p:ph type="body" sz="quarter" idx="10"/>
          </p:nvPr>
        </p:nvSpPr>
        <p:spPr/>
        <p:txBody>
          <a:bodyPr>
            <a:normAutofit/>
          </a:bodyPr>
          <a:lstStyle/>
          <a:p>
            <a:r>
              <a:rPr lang="da-DK" sz="2000" b="0" dirty="0"/>
              <a:t>Aabenraa Kommune</a:t>
            </a:r>
          </a:p>
        </p:txBody>
      </p:sp>
      <p:graphicFrame>
        <p:nvGraphicFramePr>
          <p:cNvPr id="4" name="Diagram 3">
            <a:extLst>
              <a:ext uri="{FF2B5EF4-FFF2-40B4-BE49-F238E27FC236}">
                <a16:creationId xmlns:a16="http://schemas.microsoft.com/office/drawing/2014/main" id="{5A9CEA16-0860-2647-5B37-70BF3B76E64A}"/>
              </a:ext>
            </a:extLst>
          </p:cNvPr>
          <p:cNvGraphicFramePr>
            <a:graphicFrameLocks/>
          </p:cNvGraphicFramePr>
          <p:nvPr/>
        </p:nvGraphicFramePr>
        <p:xfrm>
          <a:off x="588285" y="1752068"/>
          <a:ext cx="8095318" cy="4373773"/>
        </p:xfrm>
        <a:graphic>
          <a:graphicData uri="http://schemas.openxmlformats.org/drawingml/2006/chart">
            <c:chart xmlns:c="http://schemas.openxmlformats.org/drawingml/2006/chart" xmlns:r="http://schemas.openxmlformats.org/officeDocument/2006/relationships" r:id="rId2"/>
          </a:graphicData>
        </a:graphic>
      </p:graphicFrame>
      <p:sp>
        <p:nvSpPr>
          <p:cNvPr id="5" name="Rektangel 4">
            <a:extLst>
              <a:ext uri="{FF2B5EF4-FFF2-40B4-BE49-F238E27FC236}">
                <a16:creationId xmlns:a16="http://schemas.microsoft.com/office/drawing/2014/main" id="{7E60AB53-DE5C-958B-20B6-358523145390}"/>
              </a:ext>
            </a:extLst>
          </p:cNvPr>
          <p:cNvSpPr/>
          <p:nvPr/>
        </p:nvSpPr>
        <p:spPr>
          <a:xfrm>
            <a:off x="4194730" y="2538579"/>
            <a:ext cx="3734333" cy="3540441"/>
          </a:xfrm>
          <a:prstGeom prst="rect">
            <a:avLst/>
          </a:prstGeom>
          <a:noFill/>
          <a:ln w="317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7" name="Billede 6">
            <a:extLst>
              <a:ext uri="{FF2B5EF4-FFF2-40B4-BE49-F238E27FC236}">
                <a16:creationId xmlns:a16="http://schemas.microsoft.com/office/drawing/2014/main" id="{97B994F1-B18E-29F2-36F7-31292F6A9A05}"/>
              </a:ext>
            </a:extLst>
          </p:cNvPr>
          <p:cNvPicPr>
            <a:picLocks noChangeAspect="1"/>
          </p:cNvPicPr>
          <p:nvPr/>
        </p:nvPicPr>
        <p:blipFill>
          <a:blip r:embed="rId3"/>
          <a:stretch>
            <a:fillRect/>
          </a:stretch>
        </p:blipFill>
        <p:spPr>
          <a:xfrm>
            <a:off x="4572000" y="4147910"/>
            <a:ext cx="2916880" cy="778979"/>
          </a:xfrm>
          <a:prstGeom prst="rect">
            <a:avLst/>
          </a:prstGeom>
        </p:spPr>
      </p:pic>
    </p:spTree>
    <p:extLst>
      <p:ext uri="{BB962C8B-B14F-4D97-AF65-F5344CB8AC3E}">
        <p14:creationId xmlns:p14="http://schemas.microsoft.com/office/powerpoint/2010/main" val="177835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Billede 23">
            <a:extLst>
              <a:ext uri="{FF2B5EF4-FFF2-40B4-BE49-F238E27FC236}">
                <a16:creationId xmlns:a16="http://schemas.microsoft.com/office/drawing/2014/main" id="{DF70659D-E25C-ABF8-8E53-678F14F5CE1C}"/>
              </a:ext>
            </a:extLst>
          </p:cNvPr>
          <p:cNvPicPr>
            <a:picLocks noChangeAspect="1"/>
          </p:cNvPicPr>
          <p:nvPr/>
        </p:nvPicPr>
        <p:blipFill>
          <a:blip r:embed="rId3"/>
          <a:stretch>
            <a:fillRect/>
          </a:stretch>
        </p:blipFill>
        <p:spPr>
          <a:xfrm>
            <a:off x="2343317" y="2523709"/>
            <a:ext cx="4294181" cy="3033612"/>
          </a:xfrm>
          <a:prstGeom prst="rect">
            <a:avLst/>
          </a:prstGeom>
        </p:spPr>
      </p:pic>
      <p:sp>
        <p:nvSpPr>
          <p:cNvPr id="2" name="Rektangel 1"/>
          <p:cNvSpPr/>
          <p:nvPr/>
        </p:nvSpPr>
        <p:spPr>
          <a:xfrm>
            <a:off x="3218569" y="5557321"/>
            <a:ext cx="5445929" cy="1031051"/>
          </a:xfrm>
          <a:prstGeom prst="rect">
            <a:avLst/>
          </a:prstGeom>
        </p:spPr>
        <p:txBody>
          <a:bodyPr wrap="square">
            <a:spAutoFit/>
          </a:bodyPr>
          <a:lstStyle/>
          <a:p>
            <a:pPr>
              <a:spcBef>
                <a:spcPts val="600"/>
              </a:spcBef>
            </a:pPr>
            <a:r>
              <a:rPr lang="da-DK" sz="1400" dirty="0">
                <a:solidFill>
                  <a:srgbClr val="BD1976"/>
                </a:solidFill>
                <a:latin typeface="Arial" panose="020B0604020202020204" pitchFamily="34" charset="0"/>
                <a:ea typeface="Verdana" panose="020B0604030504040204" pitchFamily="34" charset="0"/>
                <a:cs typeface="Arial" panose="020B0604020202020204" pitchFamily="34" charset="0"/>
              </a:rPr>
              <a:t>Hygiejne </a:t>
            </a:r>
            <a:r>
              <a:rPr lang="da-DK" sz="1400" b="1" dirty="0">
                <a:solidFill>
                  <a:srgbClr val="BD1976"/>
                </a:solidFill>
                <a:latin typeface="Arial" panose="020B0604020202020204" pitchFamily="34" charset="0"/>
                <a:ea typeface="Verdana" panose="020B0604030504040204" pitchFamily="34" charset="0"/>
                <a:cs typeface="Arial" panose="020B0604020202020204" pitchFamily="34" charset="0"/>
              </a:rPr>
              <a:t>skal</a:t>
            </a:r>
            <a:r>
              <a:rPr lang="da-DK" sz="1400" dirty="0">
                <a:solidFill>
                  <a:srgbClr val="BD1976"/>
                </a:solidFill>
                <a:latin typeface="Arial" panose="020B0604020202020204" pitchFamily="34" charset="0"/>
                <a:ea typeface="Verdana" panose="020B0604030504040204" pitchFamily="34" charset="0"/>
                <a:cs typeface="Arial" panose="020B0604020202020204" pitchFamily="34" charset="0"/>
              </a:rPr>
              <a:t> være et fast punkt i Lokal MED-udvalg og </a:t>
            </a:r>
            <a:r>
              <a:rPr lang="da-DK" sz="1400" dirty="0" err="1">
                <a:solidFill>
                  <a:srgbClr val="BD1976"/>
                </a:solidFill>
                <a:latin typeface="Arial" panose="020B0604020202020204" pitchFamily="34" charset="0"/>
                <a:ea typeface="Verdana" panose="020B0604030504040204" pitchFamily="34" charset="0"/>
                <a:cs typeface="Arial" panose="020B0604020202020204" pitchFamily="34" charset="0"/>
              </a:rPr>
              <a:t>AMG´s</a:t>
            </a:r>
            <a:r>
              <a:rPr lang="da-DK" sz="1400" dirty="0">
                <a:solidFill>
                  <a:srgbClr val="BD1976"/>
                </a:solidFill>
                <a:latin typeface="Arial" panose="020B0604020202020204" pitchFamily="34" charset="0"/>
                <a:ea typeface="Verdana" panose="020B0604030504040204" pitchFamily="34" charset="0"/>
                <a:cs typeface="Arial" panose="020B0604020202020204" pitchFamily="34" charset="0"/>
              </a:rPr>
              <a:t> årshjul, fordi, at god håndhygiejne giver mere sundhed, mindre sygdom og større fremmøde. </a:t>
            </a:r>
          </a:p>
          <a:p>
            <a:pPr>
              <a:spcBef>
                <a:spcPts val="600"/>
              </a:spcBef>
            </a:pPr>
            <a:r>
              <a:rPr lang="da-DK" sz="1400" dirty="0">
                <a:solidFill>
                  <a:srgbClr val="BD1976"/>
                </a:solidFill>
                <a:latin typeface="Arial" panose="020B0604020202020204" pitchFamily="34" charset="0"/>
                <a:ea typeface="Verdana" panose="020B0604030504040204" pitchFamily="34" charset="0"/>
                <a:cs typeface="Arial" panose="020B0604020202020204" pitchFamily="34" charset="0"/>
              </a:rPr>
              <a:t>Forebyggelse i hverdagen – nordisk hygiejneuge i uge 38</a:t>
            </a:r>
          </a:p>
        </p:txBody>
      </p:sp>
      <p:sp>
        <p:nvSpPr>
          <p:cNvPr id="9" name="Pladsholder til tekst 1"/>
          <p:cNvSpPr>
            <a:spLocks noGrp="1"/>
          </p:cNvSpPr>
          <p:nvPr>
            <p:ph type="body" sz="quarter" idx="10"/>
          </p:nvPr>
        </p:nvSpPr>
        <p:spPr>
          <a:xfrm>
            <a:off x="1163140" y="1"/>
            <a:ext cx="6558460" cy="1289783"/>
          </a:xfrm>
        </p:spPr>
        <p:txBody>
          <a:bodyPr>
            <a:normAutofit/>
          </a:bodyPr>
          <a:lstStyle/>
          <a:p>
            <a:r>
              <a:rPr lang="da-DK" sz="2400" b="0" dirty="0">
                <a:latin typeface="Arial" panose="020B0604020202020204" pitchFamily="34" charset="0"/>
                <a:cs typeface="Arial" panose="020B0604020202020204" pitchFamily="34" charset="0"/>
              </a:rPr>
              <a:t>Et eksempel</a:t>
            </a:r>
            <a:endParaRPr lang="da-DK" sz="2400" b="0" i="1" dirty="0">
              <a:latin typeface="Arial" panose="020B0604020202020204" pitchFamily="34" charset="0"/>
              <a:cs typeface="Arial" panose="020B0604020202020204" pitchFamily="34" charset="0"/>
            </a:endParaRPr>
          </a:p>
        </p:txBody>
      </p:sp>
      <p:sp>
        <p:nvSpPr>
          <p:cNvPr id="18" name="Rektangel 17">
            <a:extLst>
              <a:ext uri="{FF2B5EF4-FFF2-40B4-BE49-F238E27FC236}">
                <a16:creationId xmlns:a16="http://schemas.microsoft.com/office/drawing/2014/main" id="{0EDBB8C1-31A9-16E9-D33B-336ABCFA6FC5}"/>
              </a:ext>
            </a:extLst>
          </p:cNvPr>
          <p:cNvSpPr/>
          <p:nvPr/>
        </p:nvSpPr>
        <p:spPr>
          <a:xfrm>
            <a:off x="679262" y="1627681"/>
            <a:ext cx="7526216" cy="646331"/>
          </a:xfrm>
          <a:prstGeom prst="rect">
            <a:avLst/>
          </a:prstGeom>
          <a:solidFill>
            <a:srgbClr val="BD1976"/>
          </a:solidFill>
        </p:spPr>
        <p:txBody>
          <a:bodyPr wrap="square">
            <a:spAutoFit/>
          </a:bodyPr>
          <a:lstStyle/>
          <a:p>
            <a:r>
              <a:rPr lang="da-DK" dirty="0">
                <a:solidFill>
                  <a:schemeClr val="bg1"/>
                </a:solidFill>
                <a:latin typeface="Arial" panose="020B0604020202020204" pitchFamily="34" charset="0"/>
                <a:cs typeface="Arial" panose="020B0604020202020204" pitchFamily="34" charset="0"/>
              </a:rPr>
              <a:t>Håndhygiejne er den bedst dokumenterede metode til at afbryde smitteveje og forebygge smittespredning.</a:t>
            </a:r>
          </a:p>
        </p:txBody>
      </p:sp>
      <p:sp>
        <p:nvSpPr>
          <p:cNvPr id="3" name="Tekstfelt 2">
            <a:extLst>
              <a:ext uri="{FF2B5EF4-FFF2-40B4-BE49-F238E27FC236}">
                <a16:creationId xmlns:a16="http://schemas.microsoft.com/office/drawing/2014/main" id="{BB8072B8-0F14-2A81-ADFE-F1B5216F897D}"/>
              </a:ext>
            </a:extLst>
          </p:cNvPr>
          <p:cNvSpPr txBox="1"/>
          <p:nvPr/>
        </p:nvSpPr>
        <p:spPr>
          <a:xfrm>
            <a:off x="6637498" y="2814106"/>
            <a:ext cx="1910887" cy="523220"/>
          </a:xfrm>
          <a:prstGeom prst="rect">
            <a:avLst/>
          </a:prstGeom>
          <a:noFill/>
        </p:spPr>
        <p:txBody>
          <a:bodyPr wrap="square" rtlCol="0">
            <a:spAutoFit/>
          </a:bodyPr>
          <a:lstStyle/>
          <a:p>
            <a:r>
              <a:rPr lang="da-DK" sz="1400" dirty="0">
                <a:solidFill>
                  <a:srgbClr val="0038BF"/>
                </a:solidFill>
                <a:latin typeface="Arial" panose="020B0604020202020204" pitchFamily="34" charset="0"/>
                <a:cs typeface="Arial" panose="020B0604020202020204" pitchFamily="34" charset="0"/>
              </a:rPr>
              <a:t>Hanne Sørensen</a:t>
            </a:r>
          </a:p>
          <a:p>
            <a:r>
              <a:rPr lang="da-DK" sz="1400" dirty="0">
                <a:solidFill>
                  <a:srgbClr val="0038BF"/>
                </a:solidFill>
                <a:latin typeface="Arial" panose="020B0604020202020204" pitchFamily="34" charset="0"/>
                <a:cs typeface="Arial" panose="020B0604020202020204" pitchFamily="34" charset="0"/>
              </a:rPr>
              <a:t>hsoer@aabenraa.dk</a:t>
            </a:r>
          </a:p>
        </p:txBody>
      </p:sp>
      <p:pic>
        <p:nvPicPr>
          <p:cNvPr id="22" name="Billede 21"/>
          <p:cNvPicPr>
            <a:picLocks noChangeAspect="1"/>
          </p:cNvPicPr>
          <p:nvPr/>
        </p:nvPicPr>
        <p:blipFill>
          <a:blip r:embed="rId4"/>
          <a:stretch>
            <a:fillRect/>
          </a:stretch>
        </p:blipFill>
        <p:spPr>
          <a:xfrm>
            <a:off x="7656954" y="2350092"/>
            <a:ext cx="496051" cy="493507"/>
          </a:xfrm>
          <a:prstGeom prst="rect">
            <a:avLst/>
          </a:prstGeom>
        </p:spPr>
      </p:pic>
      <p:pic>
        <p:nvPicPr>
          <p:cNvPr id="8" name="Billede 7">
            <a:extLst>
              <a:ext uri="{FF2B5EF4-FFF2-40B4-BE49-F238E27FC236}">
                <a16:creationId xmlns:a16="http://schemas.microsoft.com/office/drawing/2014/main" id="{F2D8D074-0AAE-B4D7-4E12-20BF1B781962}"/>
              </a:ext>
            </a:extLst>
          </p:cNvPr>
          <p:cNvPicPr>
            <a:picLocks noChangeAspect="1"/>
          </p:cNvPicPr>
          <p:nvPr/>
        </p:nvPicPr>
        <p:blipFill>
          <a:blip r:embed="rId5"/>
          <a:stretch>
            <a:fillRect/>
          </a:stretch>
        </p:blipFill>
        <p:spPr>
          <a:xfrm>
            <a:off x="679262" y="5389395"/>
            <a:ext cx="2539307" cy="1322556"/>
          </a:xfrm>
          <a:prstGeom prst="rect">
            <a:avLst/>
          </a:prstGeom>
        </p:spPr>
      </p:pic>
    </p:spTree>
    <p:extLst>
      <p:ext uri="{BB962C8B-B14F-4D97-AF65-F5344CB8AC3E}">
        <p14:creationId xmlns:p14="http://schemas.microsoft.com/office/powerpoint/2010/main" val="2157049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53DD32E5-3A45-5BF8-E6E7-F959D9120A36}"/>
              </a:ext>
            </a:extLst>
          </p:cNvPr>
          <p:cNvSpPr>
            <a:spLocks noGrp="1"/>
          </p:cNvSpPr>
          <p:nvPr>
            <p:ph type="body" sz="quarter" idx="10"/>
          </p:nvPr>
        </p:nvSpPr>
        <p:spPr/>
        <p:txBody>
          <a:bodyPr/>
          <a:lstStyle/>
          <a:p>
            <a:r>
              <a:rPr lang="da-DK" b="0" dirty="0">
                <a:latin typeface="Arial" panose="020B0604020202020204" pitchFamily="34" charset="0"/>
                <a:cs typeface="Arial" panose="020B0604020202020204" pitchFamily="34" charset="0"/>
              </a:rPr>
              <a:t>4 gode råd</a:t>
            </a:r>
          </a:p>
        </p:txBody>
      </p:sp>
      <p:sp>
        <p:nvSpPr>
          <p:cNvPr id="5" name="Tekstfelt 4">
            <a:extLst>
              <a:ext uri="{FF2B5EF4-FFF2-40B4-BE49-F238E27FC236}">
                <a16:creationId xmlns:a16="http://schemas.microsoft.com/office/drawing/2014/main" id="{ADF8F3E5-B870-E182-1C7B-3CB6465D5891}"/>
              </a:ext>
            </a:extLst>
          </p:cNvPr>
          <p:cNvSpPr txBox="1"/>
          <p:nvPr/>
        </p:nvSpPr>
        <p:spPr>
          <a:xfrm>
            <a:off x="335280" y="1440031"/>
            <a:ext cx="8671560" cy="1600438"/>
          </a:xfrm>
          <a:prstGeom prst="rect">
            <a:avLst/>
          </a:prstGeom>
          <a:noFill/>
        </p:spPr>
        <p:txBody>
          <a:bodyPr wrap="square">
            <a:spAutoFit/>
          </a:bodyPr>
          <a:lstStyle/>
          <a:p>
            <a:r>
              <a:rPr lang="da-DK" sz="1400" b="0" i="0" dirty="0">
                <a:effectLst/>
                <a:latin typeface="Arial" panose="020B0604020202020204" pitchFamily="34" charset="0"/>
                <a:cs typeface="Arial" panose="020B0604020202020204" pitchFamily="34" charset="0"/>
              </a:rPr>
              <a:t>SMIL, det smitter… Og det gør forkølelse og virus også! 🤧🦠</a:t>
            </a:r>
            <a:br>
              <a:rPr lang="da-DK" sz="1400" b="0" i="0" dirty="0">
                <a:effectLst/>
                <a:latin typeface="Arial" panose="020B0604020202020204" pitchFamily="34" charset="0"/>
                <a:cs typeface="Arial" panose="020B0604020202020204" pitchFamily="34" charset="0"/>
              </a:rPr>
            </a:br>
            <a:br>
              <a:rPr lang="da-DK" sz="1400" b="0" i="0" dirty="0">
                <a:effectLst/>
                <a:latin typeface="Arial" panose="020B0604020202020204" pitchFamily="34" charset="0"/>
                <a:cs typeface="Arial" panose="020B0604020202020204" pitchFamily="34" charset="0"/>
              </a:rPr>
            </a:br>
            <a:r>
              <a:rPr lang="da-DK" sz="1400" b="0" i="0" dirty="0">
                <a:effectLst/>
                <a:latin typeface="Arial" panose="020B0604020202020204" pitchFamily="34" charset="0"/>
                <a:cs typeface="Arial" panose="020B0604020202020204" pitchFamily="34" charset="0"/>
              </a:rPr>
              <a:t>Dét skal gode råd om smitteforebyggelse hjælpe alle os på NFA med at huske på, når vi går på arbejde.</a:t>
            </a:r>
            <a:br>
              <a:rPr lang="da-DK" sz="1400" b="0" i="0" dirty="0">
                <a:effectLst/>
                <a:latin typeface="Arial" panose="020B0604020202020204" pitchFamily="34" charset="0"/>
                <a:cs typeface="Arial" panose="020B0604020202020204" pitchFamily="34" charset="0"/>
              </a:rPr>
            </a:br>
            <a:br>
              <a:rPr lang="da-DK" sz="1400" b="0" i="0" dirty="0">
                <a:effectLst/>
                <a:latin typeface="Arial" panose="020B0604020202020204" pitchFamily="34" charset="0"/>
                <a:cs typeface="Arial" panose="020B0604020202020204" pitchFamily="34" charset="0"/>
              </a:rPr>
            </a:br>
            <a:r>
              <a:rPr lang="da-DK" sz="1400" b="0" i="0" dirty="0">
                <a:effectLst/>
                <a:latin typeface="Arial" panose="020B0604020202020204" pitchFamily="34" charset="0"/>
                <a:cs typeface="Arial" panose="020B0604020202020204" pitchFamily="34" charset="0"/>
              </a:rPr>
              <a:t>Host, hark, </a:t>
            </a:r>
            <a:r>
              <a:rPr lang="da-DK" sz="1400" b="0" i="0" dirty="0" err="1">
                <a:effectLst/>
                <a:latin typeface="Arial" panose="020B0604020202020204" pitchFamily="34" charset="0"/>
                <a:cs typeface="Arial" panose="020B0604020202020204" pitchFamily="34" charset="0"/>
              </a:rPr>
              <a:t>atju</a:t>
            </a:r>
            <a:r>
              <a:rPr lang="da-DK" sz="1400" b="0" i="0" dirty="0">
                <a:effectLst/>
                <a:latin typeface="Arial" panose="020B0604020202020204" pitchFamily="34" charset="0"/>
                <a:cs typeface="Arial" panose="020B0604020202020204" pitchFamily="34" charset="0"/>
              </a:rPr>
              <a:t>! Det er en velkendt lyd – særligt i vintermånederne, hvor temperaturen falder, og vi samles indenfor med lukkede vinduer. Faktisk viser forskning, at luftvejsinfektioner (for eksempel forkølelsesvirus og influenza) er skyld i mere end 50 procent af al sygefravær i Danmark.</a:t>
            </a:r>
            <a:endParaRPr lang="da-DK" sz="1400" dirty="0">
              <a:latin typeface="Arial" panose="020B0604020202020204" pitchFamily="34" charset="0"/>
              <a:cs typeface="Arial" panose="020B0604020202020204" pitchFamily="34" charset="0"/>
            </a:endParaRPr>
          </a:p>
        </p:txBody>
      </p:sp>
      <p:sp>
        <p:nvSpPr>
          <p:cNvPr id="7" name="Tekstfelt 6">
            <a:extLst>
              <a:ext uri="{FF2B5EF4-FFF2-40B4-BE49-F238E27FC236}">
                <a16:creationId xmlns:a16="http://schemas.microsoft.com/office/drawing/2014/main" id="{F7283B6A-7C02-716A-3D48-4DCA42CA8F1D}"/>
              </a:ext>
            </a:extLst>
          </p:cNvPr>
          <p:cNvSpPr txBox="1"/>
          <p:nvPr/>
        </p:nvSpPr>
        <p:spPr>
          <a:xfrm>
            <a:off x="1493520" y="3211165"/>
            <a:ext cx="6941820" cy="1754326"/>
          </a:xfrm>
          <a:prstGeom prst="rect">
            <a:avLst/>
          </a:prstGeom>
          <a:noFill/>
        </p:spPr>
        <p:txBody>
          <a:bodyPr wrap="square">
            <a:spAutoFit/>
          </a:bodyPr>
          <a:lstStyle/>
          <a:p>
            <a:r>
              <a:rPr lang="da-DK" b="0" i="0" dirty="0">
                <a:effectLst/>
                <a:latin typeface="-apple-system"/>
              </a:rPr>
              <a:t>𝗙𝗼𝗿𝘀𝗸𝗲𝗿𝗲𝗻𝘀 𝟰 𝗻𝗲𝗺𝗺𝗲 𝗿å𝗱 𝘁𝗶𝗹 𝗮𝘁 𝘂𝗻𝗱𝗴å 𝘀𝗺𝗶𝘁𝘁𝗲 𝗽å 𝗮𝗿𝗯𝗲𝗷𝗱𝗲:</a:t>
            </a:r>
            <a:br>
              <a:rPr lang="da-DK" b="0" i="0" dirty="0">
                <a:effectLst/>
                <a:latin typeface="-apple-system"/>
              </a:rPr>
            </a:br>
            <a:br>
              <a:rPr lang="da-DK" b="0" i="0" dirty="0">
                <a:effectLst/>
                <a:latin typeface="-apple-system"/>
              </a:rPr>
            </a:br>
            <a:r>
              <a:rPr lang="da-DK" b="0" i="0" dirty="0">
                <a:effectLst/>
                <a:latin typeface="-apple-system"/>
              </a:rPr>
              <a:t>🪟 Luft ud! Udluftning og ventilation kan nedbringe smitterisiko.</a:t>
            </a:r>
            <a:br>
              <a:rPr lang="da-DK" b="0" i="0" dirty="0">
                <a:effectLst/>
                <a:latin typeface="-apple-system"/>
              </a:rPr>
            </a:br>
            <a:r>
              <a:rPr lang="da-DK" b="0" i="0" dirty="0">
                <a:effectLst/>
                <a:latin typeface="-apple-system"/>
              </a:rPr>
              <a:t>🏠 Undgå at være mange samlet indendørs i længere tid.</a:t>
            </a:r>
            <a:br>
              <a:rPr lang="da-DK" b="0" i="0" dirty="0">
                <a:effectLst/>
                <a:latin typeface="-apple-system"/>
              </a:rPr>
            </a:br>
            <a:r>
              <a:rPr lang="da-DK" b="0" i="0" dirty="0">
                <a:effectLst/>
                <a:latin typeface="-apple-system"/>
              </a:rPr>
              <a:t>🤒 Bliv hjemme, hvis du er syg.</a:t>
            </a:r>
            <a:br>
              <a:rPr lang="da-DK" b="0" i="0" dirty="0">
                <a:effectLst/>
                <a:latin typeface="-apple-system"/>
              </a:rPr>
            </a:br>
            <a:r>
              <a:rPr lang="da-DK" b="0" i="0" dirty="0">
                <a:effectLst/>
                <a:latin typeface="-apple-system"/>
              </a:rPr>
              <a:t>🚶 Gå en tur. Luftvejsinfektioner smitter ikke udendørs.</a:t>
            </a:r>
            <a:endParaRPr lang="da-DK" dirty="0"/>
          </a:p>
        </p:txBody>
      </p:sp>
      <p:sp>
        <p:nvSpPr>
          <p:cNvPr id="9" name="Tekstfelt 8">
            <a:extLst>
              <a:ext uri="{FF2B5EF4-FFF2-40B4-BE49-F238E27FC236}">
                <a16:creationId xmlns:a16="http://schemas.microsoft.com/office/drawing/2014/main" id="{70B75B04-748B-C2E8-AE1A-924377271582}"/>
              </a:ext>
            </a:extLst>
          </p:cNvPr>
          <p:cNvSpPr txBox="1"/>
          <p:nvPr/>
        </p:nvSpPr>
        <p:spPr>
          <a:xfrm>
            <a:off x="2072640" y="5777984"/>
            <a:ext cx="4572000" cy="369332"/>
          </a:xfrm>
          <a:prstGeom prst="rect">
            <a:avLst/>
          </a:prstGeom>
          <a:noFill/>
        </p:spPr>
        <p:txBody>
          <a:bodyPr wrap="square">
            <a:spAutoFit/>
          </a:bodyPr>
          <a:lstStyle/>
          <a:p>
            <a:r>
              <a:rPr lang="da-DK" dirty="0"/>
              <a:t>Se film klik </a:t>
            </a:r>
            <a:r>
              <a:rPr lang="da-DK" dirty="0">
                <a:hlinkClick r:id="rId2"/>
              </a:rPr>
              <a:t>her</a:t>
            </a:r>
            <a:endParaRPr lang="da-DK" dirty="0"/>
          </a:p>
        </p:txBody>
      </p:sp>
    </p:spTree>
    <p:extLst>
      <p:ext uri="{BB962C8B-B14F-4D97-AF65-F5344CB8AC3E}">
        <p14:creationId xmlns:p14="http://schemas.microsoft.com/office/powerpoint/2010/main" val="3318080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A095654A-4424-B44C-4AF9-26993A79CFB0}"/>
              </a:ext>
            </a:extLst>
          </p:cNvPr>
          <p:cNvSpPr>
            <a:spLocks noGrp="1"/>
          </p:cNvSpPr>
          <p:nvPr>
            <p:ph type="body" sz="quarter" idx="10"/>
          </p:nvPr>
        </p:nvSpPr>
        <p:spPr/>
        <p:txBody>
          <a:bodyPr>
            <a:normAutofit/>
          </a:bodyPr>
          <a:lstStyle/>
          <a:p>
            <a:r>
              <a:rPr lang="da-DK" sz="2400" dirty="0">
                <a:latin typeface="Verdana" panose="020B0604030504040204" pitchFamily="34" charset="0"/>
                <a:ea typeface="Verdana" panose="020B0604030504040204" pitchFamily="34" charset="0"/>
              </a:rPr>
              <a:t>Forberedelse</a:t>
            </a:r>
          </a:p>
        </p:txBody>
      </p:sp>
      <p:sp>
        <p:nvSpPr>
          <p:cNvPr id="5" name="Tekstfelt 4">
            <a:extLst>
              <a:ext uri="{FF2B5EF4-FFF2-40B4-BE49-F238E27FC236}">
                <a16:creationId xmlns:a16="http://schemas.microsoft.com/office/drawing/2014/main" id="{30EB09E0-CD62-1DC2-54BC-0A6CF54D33EC}"/>
              </a:ext>
            </a:extLst>
          </p:cNvPr>
          <p:cNvSpPr txBox="1"/>
          <p:nvPr/>
        </p:nvSpPr>
        <p:spPr>
          <a:xfrm>
            <a:off x="1573305" y="1767869"/>
            <a:ext cx="6082137" cy="1938992"/>
          </a:xfrm>
          <a:prstGeom prst="rect">
            <a:avLst/>
          </a:prstGeom>
          <a:noFill/>
        </p:spPr>
        <p:txBody>
          <a:bodyPr wrap="square">
            <a:spAutoFit/>
          </a:bodyPr>
          <a:lstStyle/>
          <a:p>
            <a:pPr marL="800100" indent="-342900">
              <a:buAutoNum type="arabicPeriod"/>
            </a:pPr>
            <a:r>
              <a:rPr lang="da-DK" sz="1600" dirty="0">
                <a:effectLst/>
                <a:latin typeface="Verdana" panose="020B0604030504040204" pitchFamily="34" charset="0"/>
                <a:ea typeface="Aptos" panose="020B0004020202020204" pitchFamily="34" charset="0"/>
                <a:cs typeface="Aptos" panose="020B0004020202020204" pitchFamily="34" charset="0"/>
              </a:rPr>
              <a:t>Overvej, hvad er særligt vigtigt, for dig, at du finder svar på, i løbet af uddannelsen</a:t>
            </a:r>
          </a:p>
          <a:p>
            <a:pPr marL="800100" indent="-342900">
              <a:buAutoNum type="arabicPeriod"/>
            </a:pPr>
            <a:endParaRPr lang="da-DK" sz="1400" i="1" dirty="0">
              <a:effectLst/>
              <a:latin typeface="Verdana" panose="020B0604030504040204" pitchFamily="34" charset="0"/>
              <a:ea typeface="Aptos" panose="020B0004020202020204" pitchFamily="34" charset="0"/>
              <a:cs typeface="Aptos" panose="020B0004020202020204" pitchFamily="34" charset="0"/>
            </a:endParaRPr>
          </a:p>
          <a:p>
            <a:pPr marL="800100" indent="-342900">
              <a:buAutoNum type="arabicPeriod"/>
            </a:pPr>
            <a:endParaRPr lang="da-DK" sz="1400" i="1" dirty="0">
              <a:latin typeface="Verdana" panose="020B0604030504040204" pitchFamily="34" charset="0"/>
              <a:ea typeface="Aptos" panose="020B0004020202020204" pitchFamily="34" charset="0"/>
              <a:cs typeface="Aptos" panose="020B0004020202020204" pitchFamily="34" charset="0"/>
            </a:endParaRPr>
          </a:p>
          <a:p>
            <a:pPr marL="800100" indent="-342900">
              <a:buAutoNum type="arabicPeriod"/>
            </a:pPr>
            <a:endParaRPr lang="da-DK" sz="1400" i="1" dirty="0">
              <a:effectLst/>
              <a:latin typeface="Verdana" panose="020B0604030504040204" pitchFamily="34" charset="0"/>
              <a:ea typeface="Aptos" panose="020B0004020202020204" pitchFamily="34" charset="0"/>
              <a:cs typeface="Aptos" panose="020B0004020202020204" pitchFamily="34" charset="0"/>
            </a:endParaRPr>
          </a:p>
          <a:p>
            <a:pPr marL="457200"/>
            <a:endParaRPr lang="da-DK" sz="1400" i="1" dirty="0">
              <a:effectLst/>
              <a:latin typeface="Verdana" panose="020B0604030504040204" pitchFamily="34" charset="0"/>
              <a:ea typeface="Aptos" panose="020B0004020202020204" pitchFamily="34" charset="0"/>
              <a:cs typeface="Aptos" panose="020B0004020202020204" pitchFamily="34" charset="0"/>
            </a:endParaRPr>
          </a:p>
          <a:p>
            <a:pPr marL="800100" indent="-342900">
              <a:buAutoNum type="arabicPeriod" startAt="2"/>
            </a:pPr>
            <a:r>
              <a:rPr lang="da-DK" sz="1600" i="1" dirty="0">
                <a:effectLst/>
                <a:latin typeface="Verdana" panose="020B0604030504040204" pitchFamily="34" charset="0"/>
                <a:ea typeface="Aptos" panose="020B0004020202020204" pitchFamily="34" charset="0"/>
                <a:cs typeface="Aptos" panose="020B0004020202020204" pitchFamily="34" charset="0"/>
              </a:rPr>
              <a:t>Tag et hverdagsfoto af dit arbejdsmiljø, som viser en risiko ifm. dit arbejde</a:t>
            </a:r>
            <a:r>
              <a:rPr lang="da-DK" sz="1600" dirty="0">
                <a:solidFill>
                  <a:srgbClr val="000000"/>
                </a:solidFill>
                <a:effectLst/>
                <a:latin typeface="Verdana" panose="020B0604030504040204" pitchFamily="34" charset="0"/>
                <a:ea typeface="Aptos" panose="020B0004020202020204" pitchFamily="34" charset="0"/>
                <a:cs typeface="Aptos" panose="020B0004020202020204" pitchFamily="34" charset="0"/>
              </a:rPr>
              <a:t> </a:t>
            </a:r>
            <a:endParaRPr lang="da-DK" sz="1600" dirty="0">
              <a:effectLst/>
              <a:latin typeface="Aptos" panose="020B0004020202020204" pitchFamily="34" charset="0"/>
              <a:ea typeface="Aptos" panose="020B0004020202020204" pitchFamily="34" charset="0"/>
              <a:cs typeface="Aptos" panose="020B0004020202020204" pitchFamily="34" charset="0"/>
            </a:endParaRPr>
          </a:p>
        </p:txBody>
      </p:sp>
      <p:pic>
        <p:nvPicPr>
          <p:cNvPr id="7" name="Billede 6">
            <a:extLst>
              <a:ext uri="{FF2B5EF4-FFF2-40B4-BE49-F238E27FC236}">
                <a16:creationId xmlns:a16="http://schemas.microsoft.com/office/drawing/2014/main" id="{718C13E9-13D5-B453-F3A3-E8EC0EE8571F}"/>
              </a:ext>
            </a:extLst>
          </p:cNvPr>
          <p:cNvPicPr>
            <a:picLocks noChangeAspect="1"/>
          </p:cNvPicPr>
          <p:nvPr/>
        </p:nvPicPr>
        <p:blipFill>
          <a:blip r:embed="rId3"/>
          <a:stretch>
            <a:fillRect/>
          </a:stretch>
        </p:blipFill>
        <p:spPr>
          <a:xfrm>
            <a:off x="4908357" y="3791922"/>
            <a:ext cx="2247382" cy="1643608"/>
          </a:xfrm>
          <a:prstGeom prst="rect">
            <a:avLst/>
          </a:prstGeom>
        </p:spPr>
      </p:pic>
      <p:pic>
        <p:nvPicPr>
          <p:cNvPr id="8" name="Billede 7">
            <a:extLst>
              <a:ext uri="{FF2B5EF4-FFF2-40B4-BE49-F238E27FC236}">
                <a16:creationId xmlns:a16="http://schemas.microsoft.com/office/drawing/2014/main" id="{4A4F2719-BC94-C1C0-8BA6-06C0010E13F9}"/>
              </a:ext>
            </a:extLst>
          </p:cNvPr>
          <p:cNvPicPr>
            <a:picLocks noChangeAspect="1"/>
          </p:cNvPicPr>
          <p:nvPr/>
        </p:nvPicPr>
        <p:blipFill>
          <a:blip r:embed="rId4"/>
          <a:stretch>
            <a:fillRect/>
          </a:stretch>
        </p:blipFill>
        <p:spPr>
          <a:xfrm>
            <a:off x="302840" y="1498095"/>
            <a:ext cx="1673877" cy="3433089"/>
          </a:xfrm>
          <a:prstGeom prst="rect">
            <a:avLst/>
          </a:prstGeom>
        </p:spPr>
      </p:pic>
    </p:spTree>
    <p:extLst>
      <p:ext uri="{BB962C8B-B14F-4D97-AF65-F5344CB8AC3E}">
        <p14:creationId xmlns:p14="http://schemas.microsoft.com/office/powerpoint/2010/main" val="109390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animEffect transition="in" filter="fade">
                                      <p:cBhvr>
                                        <p:cTn id="15" dur="500"/>
                                        <p:tgtEl>
                                          <p:spTgt spid="5">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81005-8CDC-347D-B294-1FBF92105194}"/>
            </a:ext>
          </a:extLst>
        </p:cNvPr>
        <p:cNvGrpSpPr/>
        <p:nvPr/>
      </p:nvGrpSpPr>
      <p:grpSpPr>
        <a:xfrm>
          <a:off x="0" y="0"/>
          <a:ext cx="0" cy="0"/>
          <a:chOff x="0" y="0"/>
          <a:chExt cx="0" cy="0"/>
        </a:xfrm>
      </p:grpSpPr>
      <p:sp>
        <p:nvSpPr>
          <p:cNvPr id="2" name="Rektangel 1">
            <a:extLst>
              <a:ext uri="{FF2B5EF4-FFF2-40B4-BE49-F238E27FC236}">
                <a16:creationId xmlns:a16="http://schemas.microsoft.com/office/drawing/2014/main" id="{8D46F3A9-504B-46BE-7B5F-45CF9DE809BD}"/>
              </a:ext>
            </a:extLst>
          </p:cNvPr>
          <p:cNvSpPr/>
          <p:nvPr/>
        </p:nvSpPr>
        <p:spPr>
          <a:xfrm>
            <a:off x="2315201" y="5573116"/>
            <a:ext cx="6224683" cy="1323439"/>
          </a:xfrm>
          <a:prstGeom prst="rect">
            <a:avLst/>
          </a:prstGeom>
        </p:spPr>
        <p:txBody>
          <a:bodyPr wrap="square">
            <a:spAutoFit/>
          </a:bodyPr>
          <a:lstStyle/>
          <a:p>
            <a:pPr>
              <a:spcBef>
                <a:spcPts val="600"/>
              </a:spcBef>
            </a:pPr>
            <a:r>
              <a:rPr lang="da-DK" sz="1400" dirty="0">
                <a:solidFill>
                  <a:srgbClr val="BD1976"/>
                </a:solidFill>
                <a:latin typeface="Arial" panose="020B0604020202020204" pitchFamily="34" charset="0"/>
                <a:ea typeface="Verdana" panose="020B0604030504040204" pitchFamily="34" charset="0"/>
                <a:cs typeface="Arial" panose="020B0604020202020204" pitchFamily="34" charset="0"/>
              </a:rPr>
              <a:t>Udskift produkter med faremærker!</a:t>
            </a:r>
          </a:p>
          <a:p>
            <a:pPr>
              <a:spcBef>
                <a:spcPts val="600"/>
              </a:spcBef>
            </a:pPr>
            <a:r>
              <a:rPr lang="da-DK" sz="1400" dirty="0">
                <a:solidFill>
                  <a:srgbClr val="BD1976"/>
                </a:solidFill>
                <a:latin typeface="Arial" panose="020B0604020202020204" pitchFamily="34" charset="0"/>
                <a:ea typeface="Verdana" panose="020B0604030504040204" pitchFamily="34" charset="0"/>
                <a:cs typeface="Arial" panose="020B0604020202020204" pitchFamily="34" charset="0"/>
              </a:rPr>
              <a:t>Ellers </a:t>
            </a:r>
          </a:p>
          <a:p>
            <a:pPr>
              <a:spcBef>
                <a:spcPts val="600"/>
              </a:spcBef>
            </a:pPr>
            <a:r>
              <a:rPr lang="da-DK" sz="1400" dirty="0">
                <a:solidFill>
                  <a:srgbClr val="BD1976"/>
                </a:solidFill>
                <a:latin typeface="Arial" panose="020B0604020202020204" pitchFamily="34" charset="0"/>
                <a:ea typeface="Verdana" panose="020B0604030504040204" pitchFamily="34" charset="0"/>
                <a:cs typeface="Arial" panose="020B0604020202020204" pitchFamily="34" charset="0"/>
              </a:rPr>
              <a:t>Udarbejd en instruktion med produktdatablad, beskrivelse af værnemidler og førstehjælp som skal indgå oplæringen og instruktionen ved brug af produktet.</a:t>
            </a:r>
          </a:p>
        </p:txBody>
      </p:sp>
      <p:sp>
        <p:nvSpPr>
          <p:cNvPr id="9" name="Pladsholder til tekst 1">
            <a:extLst>
              <a:ext uri="{FF2B5EF4-FFF2-40B4-BE49-F238E27FC236}">
                <a16:creationId xmlns:a16="http://schemas.microsoft.com/office/drawing/2014/main" id="{AAA5E55A-30E7-D4B0-2BCF-B6D60B56F825}"/>
              </a:ext>
            </a:extLst>
          </p:cNvPr>
          <p:cNvSpPr>
            <a:spLocks noGrp="1"/>
          </p:cNvSpPr>
          <p:nvPr>
            <p:ph type="body" sz="quarter" idx="10"/>
          </p:nvPr>
        </p:nvSpPr>
        <p:spPr>
          <a:xfrm>
            <a:off x="1163140" y="1"/>
            <a:ext cx="6558460" cy="1289783"/>
          </a:xfrm>
        </p:spPr>
        <p:txBody>
          <a:bodyPr>
            <a:normAutofit/>
          </a:bodyPr>
          <a:lstStyle/>
          <a:p>
            <a:r>
              <a:rPr lang="da-DK" sz="2400" b="0" dirty="0">
                <a:latin typeface="Arial" panose="020B0604020202020204" pitchFamily="34" charset="0"/>
                <a:cs typeface="Arial" panose="020B0604020202020204" pitchFamily="34" charset="0"/>
              </a:rPr>
              <a:t>Kemisk arbejdsmiljø - et eksempel</a:t>
            </a:r>
            <a:endParaRPr lang="da-DK" sz="2400" b="0" i="1" dirty="0">
              <a:latin typeface="Arial" panose="020B0604020202020204" pitchFamily="34" charset="0"/>
              <a:cs typeface="Arial" panose="020B0604020202020204" pitchFamily="34" charset="0"/>
            </a:endParaRPr>
          </a:p>
        </p:txBody>
      </p:sp>
      <p:sp>
        <p:nvSpPr>
          <p:cNvPr id="18" name="Rektangel 17">
            <a:extLst>
              <a:ext uri="{FF2B5EF4-FFF2-40B4-BE49-F238E27FC236}">
                <a16:creationId xmlns:a16="http://schemas.microsoft.com/office/drawing/2014/main" id="{48134340-1FD3-18BB-A48C-7BF7C81B48B9}"/>
              </a:ext>
            </a:extLst>
          </p:cNvPr>
          <p:cNvSpPr/>
          <p:nvPr/>
        </p:nvSpPr>
        <p:spPr>
          <a:xfrm>
            <a:off x="679262" y="1627681"/>
            <a:ext cx="7526216" cy="646331"/>
          </a:xfrm>
          <a:prstGeom prst="rect">
            <a:avLst/>
          </a:prstGeom>
          <a:solidFill>
            <a:srgbClr val="BD1976"/>
          </a:solidFill>
        </p:spPr>
        <p:txBody>
          <a:bodyPr wrap="square">
            <a:spAutoFit/>
          </a:bodyPr>
          <a:lstStyle/>
          <a:p>
            <a:r>
              <a:rPr lang="da-DK" dirty="0">
                <a:solidFill>
                  <a:schemeClr val="bg1"/>
                </a:solidFill>
                <a:latin typeface="Arial" panose="020B0604020202020204" pitchFamily="34" charset="0"/>
                <a:cs typeface="Arial" panose="020B0604020202020204" pitchFamily="34" charset="0"/>
              </a:rPr>
              <a:t>AMG skal have et overblik over alle produkter med faremærker og foretage en risikovurdering</a:t>
            </a:r>
          </a:p>
        </p:txBody>
      </p:sp>
      <p:pic>
        <p:nvPicPr>
          <p:cNvPr id="4" name="Billede 3">
            <a:extLst>
              <a:ext uri="{FF2B5EF4-FFF2-40B4-BE49-F238E27FC236}">
                <a16:creationId xmlns:a16="http://schemas.microsoft.com/office/drawing/2014/main" id="{3498AB62-97DA-DBC9-2E3D-5C08182FADA7}"/>
              </a:ext>
            </a:extLst>
          </p:cNvPr>
          <p:cNvPicPr>
            <a:picLocks noChangeAspect="1"/>
          </p:cNvPicPr>
          <p:nvPr/>
        </p:nvPicPr>
        <p:blipFill>
          <a:blip r:embed="rId3"/>
          <a:stretch>
            <a:fillRect/>
          </a:stretch>
        </p:blipFill>
        <p:spPr>
          <a:xfrm>
            <a:off x="0" y="4076864"/>
            <a:ext cx="2060100" cy="2781135"/>
          </a:xfrm>
          <a:prstGeom prst="rect">
            <a:avLst/>
          </a:prstGeom>
        </p:spPr>
      </p:pic>
      <p:pic>
        <p:nvPicPr>
          <p:cNvPr id="7" name="Billede 6">
            <a:extLst>
              <a:ext uri="{FF2B5EF4-FFF2-40B4-BE49-F238E27FC236}">
                <a16:creationId xmlns:a16="http://schemas.microsoft.com/office/drawing/2014/main" id="{28A76196-F57C-6229-E640-E4240201A21E}"/>
              </a:ext>
            </a:extLst>
          </p:cNvPr>
          <p:cNvPicPr>
            <a:picLocks noChangeAspect="1"/>
          </p:cNvPicPr>
          <p:nvPr/>
        </p:nvPicPr>
        <p:blipFill>
          <a:blip r:embed="rId4"/>
          <a:stretch>
            <a:fillRect/>
          </a:stretch>
        </p:blipFill>
        <p:spPr>
          <a:xfrm>
            <a:off x="2480801" y="2429368"/>
            <a:ext cx="3797599" cy="2988391"/>
          </a:xfrm>
          <a:prstGeom prst="rect">
            <a:avLst/>
          </a:prstGeom>
        </p:spPr>
      </p:pic>
    </p:spTree>
    <p:extLst>
      <p:ext uri="{BB962C8B-B14F-4D97-AF65-F5344CB8AC3E}">
        <p14:creationId xmlns:p14="http://schemas.microsoft.com/office/powerpoint/2010/main" val="323488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6B29C-7769-F180-01D4-D8ED3993DE43}"/>
            </a:ext>
          </a:extLst>
        </p:cNvPr>
        <p:cNvGrpSpPr/>
        <p:nvPr/>
      </p:nvGrpSpPr>
      <p:grpSpPr>
        <a:xfrm>
          <a:off x="0" y="0"/>
          <a:ext cx="0" cy="0"/>
          <a:chOff x="0" y="0"/>
          <a:chExt cx="0" cy="0"/>
        </a:xfrm>
      </p:grpSpPr>
      <p:sp>
        <p:nvSpPr>
          <p:cNvPr id="2" name="Rektangel 1">
            <a:extLst>
              <a:ext uri="{FF2B5EF4-FFF2-40B4-BE49-F238E27FC236}">
                <a16:creationId xmlns:a16="http://schemas.microsoft.com/office/drawing/2014/main" id="{2FF4C24C-9D82-16FC-63DD-74E74C6E3868}"/>
              </a:ext>
            </a:extLst>
          </p:cNvPr>
          <p:cNvSpPr/>
          <p:nvPr/>
        </p:nvSpPr>
        <p:spPr>
          <a:xfrm>
            <a:off x="774401" y="5885404"/>
            <a:ext cx="7537447" cy="892552"/>
          </a:xfrm>
          <a:prstGeom prst="rect">
            <a:avLst/>
          </a:prstGeom>
        </p:spPr>
        <p:txBody>
          <a:bodyPr wrap="square">
            <a:spAutoFit/>
          </a:bodyPr>
          <a:lstStyle/>
          <a:p>
            <a:pPr>
              <a:spcBef>
                <a:spcPts val="600"/>
              </a:spcBef>
            </a:pPr>
            <a:r>
              <a:rPr lang="da-DK" sz="1400" dirty="0">
                <a:solidFill>
                  <a:srgbClr val="BD1976"/>
                </a:solidFill>
                <a:latin typeface="Arial" panose="020B0604020202020204" pitchFamily="34" charset="0"/>
                <a:ea typeface="Verdana" panose="020B0604030504040204" pitchFamily="34" charset="0"/>
                <a:cs typeface="Arial" panose="020B0604020202020204" pitchFamily="34" charset="0"/>
              </a:rPr>
              <a:t>Lav en løbende gennemgang af arbejdspladser og arbejdsgange</a:t>
            </a:r>
          </a:p>
          <a:p>
            <a:pPr>
              <a:spcBef>
                <a:spcPts val="600"/>
              </a:spcBef>
            </a:pPr>
            <a:r>
              <a:rPr lang="da-DK" sz="1400" dirty="0">
                <a:solidFill>
                  <a:srgbClr val="BD1976"/>
                </a:solidFill>
                <a:latin typeface="Arial" panose="020B0604020202020204" pitchFamily="34" charset="0"/>
                <a:ea typeface="Verdana" panose="020B0604030504040204" pitchFamily="34" charset="0"/>
                <a:cs typeface="Arial" panose="020B0604020202020204" pitchFamily="34" charset="0"/>
              </a:rPr>
              <a:t>Hav en god systematik for oplæring og instruktion i korrekt ergonomi (forflytningsvejledere)</a:t>
            </a:r>
          </a:p>
          <a:p>
            <a:pPr>
              <a:spcBef>
                <a:spcPts val="600"/>
              </a:spcBef>
            </a:pPr>
            <a:r>
              <a:rPr lang="da-DK" sz="1400" dirty="0">
                <a:solidFill>
                  <a:srgbClr val="BD1976"/>
                </a:solidFill>
                <a:latin typeface="Arial" panose="020B0604020202020204" pitchFamily="34" charset="0"/>
                <a:ea typeface="Verdana" panose="020B0604030504040204" pitchFamily="34" charset="0"/>
                <a:cs typeface="Arial" panose="020B0604020202020204" pitchFamily="34" charset="0"/>
              </a:rPr>
              <a:t>Man kan halvere risikoen for kropsskader ved at anvende korrekte hjælpemidler</a:t>
            </a:r>
          </a:p>
        </p:txBody>
      </p:sp>
      <p:sp>
        <p:nvSpPr>
          <p:cNvPr id="9" name="Pladsholder til tekst 1">
            <a:extLst>
              <a:ext uri="{FF2B5EF4-FFF2-40B4-BE49-F238E27FC236}">
                <a16:creationId xmlns:a16="http://schemas.microsoft.com/office/drawing/2014/main" id="{9771B211-A030-9C69-7624-C3B126660343}"/>
              </a:ext>
            </a:extLst>
          </p:cNvPr>
          <p:cNvSpPr>
            <a:spLocks noGrp="1"/>
          </p:cNvSpPr>
          <p:nvPr>
            <p:ph type="body" sz="quarter" idx="10"/>
          </p:nvPr>
        </p:nvSpPr>
        <p:spPr>
          <a:xfrm>
            <a:off x="1163140" y="1"/>
            <a:ext cx="6558460" cy="1289783"/>
          </a:xfrm>
        </p:spPr>
        <p:txBody>
          <a:bodyPr>
            <a:normAutofit/>
          </a:bodyPr>
          <a:lstStyle/>
          <a:p>
            <a:r>
              <a:rPr lang="da-DK" sz="2400" b="0" dirty="0">
                <a:latin typeface="Arial" panose="020B0604020202020204" pitchFamily="34" charset="0"/>
                <a:cs typeface="Arial" panose="020B0604020202020204" pitchFamily="34" charset="0"/>
              </a:rPr>
              <a:t>Ergonomisk arbejdsmiljø - et eksempel</a:t>
            </a:r>
            <a:endParaRPr lang="da-DK" sz="2400" b="0" i="1" dirty="0">
              <a:latin typeface="Arial" panose="020B0604020202020204" pitchFamily="34" charset="0"/>
              <a:cs typeface="Arial" panose="020B0604020202020204" pitchFamily="34" charset="0"/>
            </a:endParaRPr>
          </a:p>
        </p:txBody>
      </p:sp>
      <p:sp>
        <p:nvSpPr>
          <p:cNvPr id="18" name="Rektangel 17">
            <a:extLst>
              <a:ext uri="{FF2B5EF4-FFF2-40B4-BE49-F238E27FC236}">
                <a16:creationId xmlns:a16="http://schemas.microsoft.com/office/drawing/2014/main" id="{CA518B5E-344D-1439-6A80-7A7E5A7739CC}"/>
              </a:ext>
            </a:extLst>
          </p:cNvPr>
          <p:cNvSpPr/>
          <p:nvPr/>
        </p:nvSpPr>
        <p:spPr>
          <a:xfrm>
            <a:off x="557546" y="1627681"/>
            <a:ext cx="7754302" cy="646331"/>
          </a:xfrm>
          <a:prstGeom prst="rect">
            <a:avLst/>
          </a:prstGeom>
          <a:solidFill>
            <a:srgbClr val="BD1976"/>
          </a:solidFill>
        </p:spPr>
        <p:txBody>
          <a:bodyPr wrap="square">
            <a:spAutoFit/>
          </a:bodyPr>
          <a:lstStyle/>
          <a:p>
            <a:r>
              <a:rPr lang="da-DK" dirty="0">
                <a:solidFill>
                  <a:schemeClr val="bg1"/>
                </a:solidFill>
                <a:latin typeface="Arial" panose="020B0604020202020204" pitchFamily="34" charset="0"/>
                <a:cs typeface="Arial" panose="020B0604020202020204" pitchFamily="34" charset="0"/>
              </a:rPr>
              <a:t>AMG forebygger MSB </a:t>
            </a:r>
            <a:r>
              <a:rPr lang="da-DK" sz="1200" dirty="0">
                <a:solidFill>
                  <a:schemeClr val="bg1"/>
                </a:solidFill>
                <a:latin typeface="Arial" panose="020B0604020202020204" pitchFamily="34" charset="0"/>
                <a:cs typeface="Arial" panose="020B0604020202020204" pitchFamily="34" charset="0"/>
              </a:rPr>
              <a:t>(muskel-skelet-belastninger)</a:t>
            </a:r>
            <a:r>
              <a:rPr lang="da-DK" dirty="0">
                <a:solidFill>
                  <a:schemeClr val="bg1"/>
                </a:solidFill>
                <a:latin typeface="Arial" panose="020B0604020202020204" pitchFamily="34" charset="0"/>
                <a:cs typeface="Arial" panose="020B0604020202020204" pitchFamily="34" charset="0"/>
              </a:rPr>
              <a:t> ved at medvirke i at tilpasse arbejdsforholdene til kroppens naturlige bevægelser og behov</a:t>
            </a:r>
          </a:p>
        </p:txBody>
      </p:sp>
      <p:pic>
        <p:nvPicPr>
          <p:cNvPr id="13" name="Billede 12">
            <a:extLst>
              <a:ext uri="{FF2B5EF4-FFF2-40B4-BE49-F238E27FC236}">
                <a16:creationId xmlns:a16="http://schemas.microsoft.com/office/drawing/2014/main" id="{4F043C08-ABEF-B751-42B0-51C6D5A4CD65}"/>
              </a:ext>
            </a:extLst>
          </p:cNvPr>
          <p:cNvPicPr>
            <a:picLocks noChangeAspect="1"/>
          </p:cNvPicPr>
          <p:nvPr/>
        </p:nvPicPr>
        <p:blipFill>
          <a:blip r:embed="rId3"/>
          <a:stretch>
            <a:fillRect/>
          </a:stretch>
        </p:blipFill>
        <p:spPr>
          <a:xfrm>
            <a:off x="679236" y="2470798"/>
            <a:ext cx="7526267" cy="3282002"/>
          </a:xfrm>
          <a:prstGeom prst="rect">
            <a:avLst/>
          </a:prstGeom>
        </p:spPr>
      </p:pic>
    </p:spTree>
    <p:extLst>
      <p:ext uri="{BB962C8B-B14F-4D97-AF65-F5344CB8AC3E}">
        <p14:creationId xmlns:p14="http://schemas.microsoft.com/office/powerpoint/2010/main" val="342407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DC548-1A87-FD96-F5EF-91CA761D02E2}"/>
            </a:ext>
          </a:extLst>
        </p:cNvPr>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4355F1AA-AF36-0A77-5AC6-7ECA9EA2E62D}"/>
              </a:ext>
            </a:extLst>
          </p:cNvPr>
          <p:cNvSpPr>
            <a:spLocks noGrp="1"/>
          </p:cNvSpPr>
          <p:nvPr>
            <p:ph type="body" sz="quarter" idx="10"/>
          </p:nvPr>
        </p:nvSpPr>
        <p:spPr>
          <a:xfrm>
            <a:off x="1163140" y="1"/>
            <a:ext cx="6414527" cy="1289783"/>
          </a:xfrm>
        </p:spPr>
        <p:txBody>
          <a:bodyPr>
            <a:normAutofit/>
          </a:bodyPr>
          <a:lstStyle/>
          <a:p>
            <a:r>
              <a:rPr lang="da-DK" sz="2400" b="0" dirty="0">
                <a:latin typeface="Arial" panose="020B0604020202020204" pitchFamily="34" charset="0"/>
                <a:cs typeface="Arial" panose="020B0604020202020204" pitchFamily="34" charset="0"/>
              </a:rPr>
              <a:t>Lovpligtige eftersyn </a:t>
            </a:r>
            <a:r>
              <a:rPr lang="da-DK" sz="1200" b="0" dirty="0">
                <a:latin typeface="Arial" panose="020B0604020202020204" pitchFamily="34" charset="0"/>
                <a:cs typeface="Arial" panose="020B0604020202020204" pitchFamily="34" charset="0"/>
              </a:rPr>
              <a:t>af maskiner, værktøjer og tekniske hjælpemidler</a:t>
            </a:r>
          </a:p>
          <a:p>
            <a:r>
              <a:rPr lang="da-DK" sz="1200" b="0" dirty="0">
                <a:latin typeface="Arial" panose="020B0604020202020204" pitchFamily="34" charset="0"/>
                <a:cs typeface="Arial" panose="020B0604020202020204" pitchFamily="34" charset="0"/>
              </a:rPr>
              <a:t>- Arbejdstilsynets bekendtgørelse nr. 428</a:t>
            </a:r>
          </a:p>
        </p:txBody>
      </p:sp>
      <p:pic>
        <p:nvPicPr>
          <p:cNvPr id="12" name="Billede 11">
            <a:hlinkClick r:id="rId2"/>
            <a:extLst>
              <a:ext uri="{FF2B5EF4-FFF2-40B4-BE49-F238E27FC236}">
                <a16:creationId xmlns:a16="http://schemas.microsoft.com/office/drawing/2014/main" id="{F8AB2F37-27DF-80BA-C3E7-CF069EB72D24}"/>
              </a:ext>
            </a:extLst>
          </p:cNvPr>
          <p:cNvPicPr>
            <a:picLocks noChangeAspect="1"/>
          </p:cNvPicPr>
          <p:nvPr/>
        </p:nvPicPr>
        <p:blipFill>
          <a:blip r:embed="rId3"/>
          <a:stretch>
            <a:fillRect/>
          </a:stretch>
        </p:blipFill>
        <p:spPr>
          <a:xfrm>
            <a:off x="0" y="1289784"/>
            <a:ext cx="4060054" cy="5568216"/>
          </a:xfrm>
          <a:prstGeom prst="rect">
            <a:avLst/>
          </a:prstGeom>
        </p:spPr>
      </p:pic>
      <p:pic>
        <p:nvPicPr>
          <p:cNvPr id="20" name="Billede 19">
            <a:extLst>
              <a:ext uri="{FF2B5EF4-FFF2-40B4-BE49-F238E27FC236}">
                <a16:creationId xmlns:a16="http://schemas.microsoft.com/office/drawing/2014/main" id="{4A55AFFB-FFA0-D1CA-5BCF-4292F3F2D7BC}"/>
              </a:ext>
            </a:extLst>
          </p:cNvPr>
          <p:cNvPicPr>
            <a:picLocks noChangeAspect="1"/>
          </p:cNvPicPr>
          <p:nvPr/>
        </p:nvPicPr>
        <p:blipFill>
          <a:blip r:embed="rId4"/>
          <a:stretch>
            <a:fillRect/>
          </a:stretch>
        </p:blipFill>
        <p:spPr>
          <a:xfrm>
            <a:off x="4341600" y="3383396"/>
            <a:ext cx="4532264" cy="631902"/>
          </a:xfrm>
          <a:prstGeom prst="rect">
            <a:avLst/>
          </a:prstGeom>
        </p:spPr>
      </p:pic>
      <p:sp>
        <p:nvSpPr>
          <p:cNvPr id="22" name="Tekstfelt 21">
            <a:extLst>
              <a:ext uri="{FF2B5EF4-FFF2-40B4-BE49-F238E27FC236}">
                <a16:creationId xmlns:a16="http://schemas.microsoft.com/office/drawing/2014/main" id="{235EF546-0F6F-2BE8-7C5A-6F8CC78ABFFC}"/>
              </a:ext>
            </a:extLst>
          </p:cNvPr>
          <p:cNvSpPr txBox="1"/>
          <p:nvPr/>
        </p:nvSpPr>
        <p:spPr>
          <a:xfrm>
            <a:off x="4287600" y="3985722"/>
            <a:ext cx="4734000" cy="954107"/>
          </a:xfrm>
          <a:prstGeom prst="rect">
            <a:avLst/>
          </a:prstGeom>
          <a:noFill/>
        </p:spPr>
        <p:txBody>
          <a:bodyPr wrap="square">
            <a:spAutoFit/>
          </a:bodyPr>
          <a:lstStyle/>
          <a:p>
            <a:r>
              <a:rPr lang="da-DK" sz="1400" dirty="0">
                <a:latin typeface="Arial" panose="020B0604020202020204" pitchFamily="34" charset="0"/>
                <a:cs typeface="Arial" panose="020B0604020202020204" pitchFamily="34" charset="0"/>
              </a:rPr>
              <a:t>Ved elektrisk materiel forstås i denne lov materiel af enhver art, der indgår i eller er beregnet til at indgå i eller blive tilsluttet det elektriske anlæg eller den elektriske installation.</a:t>
            </a:r>
          </a:p>
        </p:txBody>
      </p:sp>
      <p:sp>
        <p:nvSpPr>
          <p:cNvPr id="24" name="Tekstfelt 23">
            <a:extLst>
              <a:ext uri="{FF2B5EF4-FFF2-40B4-BE49-F238E27FC236}">
                <a16:creationId xmlns:a16="http://schemas.microsoft.com/office/drawing/2014/main" id="{78756600-40C2-4E3A-9E71-760FAA9EEA83}"/>
              </a:ext>
            </a:extLst>
          </p:cNvPr>
          <p:cNvSpPr txBox="1"/>
          <p:nvPr/>
        </p:nvSpPr>
        <p:spPr>
          <a:xfrm>
            <a:off x="4287600" y="1491652"/>
            <a:ext cx="4572000" cy="954107"/>
          </a:xfrm>
          <a:prstGeom prst="rect">
            <a:avLst/>
          </a:prstGeom>
          <a:noFill/>
        </p:spPr>
        <p:txBody>
          <a:bodyPr wrap="square">
            <a:spAutoFit/>
          </a:bodyPr>
          <a:lstStyle/>
          <a:p>
            <a:pPr algn="l">
              <a:buNone/>
            </a:pPr>
            <a:r>
              <a:rPr lang="da-DK" sz="1400" b="0" i="0" dirty="0">
                <a:solidFill>
                  <a:srgbClr val="1E1E1E"/>
                </a:solidFill>
                <a:effectLst/>
                <a:latin typeface="Arial" panose="020B0604020202020204" pitchFamily="34" charset="0"/>
                <a:cs typeface="Arial" panose="020B0604020202020204" pitchFamily="34" charset="0"/>
              </a:rPr>
              <a:t>Ved tekniske hjælpemidler forstås:</a:t>
            </a:r>
          </a:p>
          <a:p>
            <a:pPr algn="l"/>
            <a:r>
              <a:rPr lang="da-DK" sz="1400" b="0" i="0" dirty="0">
                <a:solidFill>
                  <a:srgbClr val="1E1E1E"/>
                </a:solidFill>
                <a:effectLst/>
                <a:latin typeface="Arial" panose="020B0604020202020204" pitchFamily="34" charset="0"/>
                <a:cs typeface="Arial" panose="020B0604020202020204" pitchFamily="34" charset="0"/>
              </a:rPr>
              <a:t>Maskiner, beholdere, apparater, værktøjer, redskaber, installationer og andet udstyr, der anvendes ved arbejde, herunder til transport og opbevaring.</a:t>
            </a:r>
          </a:p>
        </p:txBody>
      </p:sp>
      <p:pic>
        <p:nvPicPr>
          <p:cNvPr id="26" name="Billede 25">
            <a:extLst>
              <a:ext uri="{FF2B5EF4-FFF2-40B4-BE49-F238E27FC236}">
                <a16:creationId xmlns:a16="http://schemas.microsoft.com/office/drawing/2014/main" id="{66063CAD-1B5D-A7D3-9AB7-590CD7D4FC20}"/>
              </a:ext>
            </a:extLst>
          </p:cNvPr>
          <p:cNvPicPr>
            <a:picLocks noChangeAspect="1"/>
          </p:cNvPicPr>
          <p:nvPr/>
        </p:nvPicPr>
        <p:blipFill>
          <a:blip r:embed="rId5"/>
          <a:stretch>
            <a:fillRect/>
          </a:stretch>
        </p:blipFill>
        <p:spPr>
          <a:xfrm>
            <a:off x="4420803" y="5049951"/>
            <a:ext cx="1600050" cy="1675524"/>
          </a:xfrm>
          <a:prstGeom prst="rect">
            <a:avLst/>
          </a:prstGeom>
        </p:spPr>
      </p:pic>
      <p:pic>
        <p:nvPicPr>
          <p:cNvPr id="28" name="Billede 27">
            <a:extLst>
              <a:ext uri="{FF2B5EF4-FFF2-40B4-BE49-F238E27FC236}">
                <a16:creationId xmlns:a16="http://schemas.microsoft.com/office/drawing/2014/main" id="{DE971F8F-1759-1E39-D910-99E1E3CD193D}"/>
              </a:ext>
            </a:extLst>
          </p:cNvPr>
          <p:cNvPicPr>
            <a:picLocks noChangeAspect="1"/>
          </p:cNvPicPr>
          <p:nvPr/>
        </p:nvPicPr>
        <p:blipFill>
          <a:blip r:embed="rId6"/>
          <a:stretch>
            <a:fillRect/>
          </a:stretch>
        </p:blipFill>
        <p:spPr>
          <a:xfrm>
            <a:off x="6140700" y="5049951"/>
            <a:ext cx="1361700" cy="1621071"/>
          </a:xfrm>
          <a:prstGeom prst="rect">
            <a:avLst/>
          </a:prstGeom>
        </p:spPr>
      </p:pic>
      <p:pic>
        <p:nvPicPr>
          <p:cNvPr id="30" name="Billede 29">
            <a:extLst>
              <a:ext uri="{FF2B5EF4-FFF2-40B4-BE49-F238E27FC236}">
                <a16:creationId xmlns:a16="http://schemas.microsoft.com/office/drawing/2014/main" id="{423D07D7-06A5-9229-0950-9B85CA7B1251}"/>
              </a:ext>
            </a:extLst>
          </p:cNvPr>
          <p:cNvPicPr>
            <a:picLocks noChangeAspect="1"/>
          </p:cNvPicPr>
          <p:nvPr/>
        </p:nvPicPr>
        <p:blipFill>
          <a:blip r:embed="rId7"/>
          <a:stretch>
            <a:fillRect/>
          </a:stretch>
        </p:blipFill>
        <p:spPr>
          <a:xfrm>
            <a:off x="7622247" y="5049950"/>
            <a:ext cx="1251617" cy="1621071"/>
          </a:xfrm>
          <a:prstGeom prst="rect">
            <a:avLst/>
          </a:prstGeom>
        </p:spPr>
      </p:pic>
      <p:sp>
        <p:nvSpPr>
          <p:cNvPr id="3" name="Tekstfelt 2">
            <a:extLst>
              <a:ext uri="{FF2B5EF4-FFF2-40B4-BE49-F238E27FC236}">
                <a16:creationId xmlns:a16="http://schemas.microsoft.com/office/drawing/2014/main" id="{3DE7C4F3-00A0-A34D-6D71-1FA132A51B37}"/>
              </a:ext>
            </a:extLst>
          </p:cNvPr>
          <p:cNvSpPr txBox="1"/>
          <p:nvPr/>
        </p:nvSpPr>
        <p:spPr>
          <a:xfrm>
            <a:off x="4667003" y="2678753"/>
            <a:ext cx="3788228" cy="369332"/>
          </a:xfrm>
          <a:prstGeom prst="rect">
            <a:avLst/>
          </a:prstGeom>
          <a:noFill/>
        </p:spPr>
        <p:txBody>
          <a:bodyPr wrap="square" rtlCol="0">
            <a:spAutoFit/>
          </a:bodyPr>
          <a:lstStyle/>
          <a:p>
            <a:r>
              <a:rPr lang="da-DK" dirty="0">
                <a:hlinkClick r:id="rId8"/>
              </a:rPr>
              <a:t>Link til eksempel på skemaoversigt</a:t>
            </a:r>
            <a:endParaRPr lang="da-DK" dirty="0"/>
          </a:p>
        </p:txBody>
      </p:sp>
    </p:spTree>
    <p:extLst>
      <p:ext uri="{BB962C8B-B14F-4D97-AF65-F5344CB8AC3E}">
        <p14:creationId xmlns:p14="http://schemas.microsoft.com/office/powerpoint/2010/main" val="25635698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75442-9AF3-B82A-9EA7-6E16C750C318}"/>
            </a:ext>
          </a:extLst>
        </p:cNvPr>
        <p:cNvGrpSpPr/>
        <p:nvPr/>
      </p:nvGrpSpPr>
      <p:grpSpPr>
        <a:xfrm>
          <a:off x="0" y="0"/>
          <a:ext cx="0" cy="0"/>
          <a:chOff x="0" y="0"/>
          <a:chExt cx="0" cy="0"/>
        </a:xfrm>
      </p:grpSpPr>
      <p:sp>
        <p:nvSpPr>
          <p:cNvPr id="9" name="Pladsholder til tekst 1">
            <a:extLst>
              <a:ext uri="{FF2B5EF4-FFF2-40B4-BE49-F238E27FC236}">
                <a16:creationId xmlns:a16="http://schemas.microsoft.com/office/drawing/2014/main" id="{7EA564CF-D5C0-4644-C05E-309E87202133}"/>
              </a:ext>
            </a:extLst>
          </p:cNvPr>
          <p:cNvSpPr>
            <a:spLocks noGrp="1"/>
          </p:cNvSpPr>
          <p:nvPr>
            <p:ph type="body" sz="quarter" idx="10"/>
          </p:nvPr>
        </p:nvSpPr>
        <p:spPr>
          <a:xfrm>
            <a:off x="1163140" y="1"/>
            <a:ext cx="6558460" cy="1289783"/>
          </a:xfrm>
        </p:spPr>
        <p:txBody>
          <a:bodyPr>
            <a:normAutofit/>
          </a:bodyPr>
          <a:lstStyle/>
          <a:p>
            <a:r>
              <a:rPr lang="da-DK" sz="2400" b="0" dirty="0">
                <a:latin typeface="Arial" panose="020B0604020202020204" pitchFamily="34" charset="0"/>
                <a:cs typeface="Arial" panose="020B0604020202020204" pitchFamily="34" charset="0"/>
              </a:rPr>
              <a:t>Et eksempel</a:t>
            </a:r>
            <a:endParaRPr lang="da-DK" sz="2400" b="0" i="1" dirty="0">
              <a:latin typeface="Arial" panose="020B0604020202020204" pitchFamily="34" charset="0"/>
              <a:cs typeface="Arial" panose="020B0604020202020204" pitchFamily="34" charset="0"/>
            </a:endParaRPr>
          </a:p>
        </p:txBody>
      </p:sp>
      <p:sp>
        <p:nvSpPr>
          <p:cNvPr id="18" name="Rektangel 17">
            <a:extLst>
              <a:ext uri="{FF2B5EF4-FFF2-40B4-BE49-F238E27FC236}">
                <a16:creationId xmlns:a16="http://schemas.microsoft.com/office/drawing/2014/main" id="{575A50E7-0E0C-4D22-1F96-3D4367B50E27}"/>
              </a:ext>
            </a:extLst>
          </p:cNvPr>
          <p:cNvSpPr/>
          <p:nvPr/>
        </p:nvSpPr>
        <p:spPr>
          <a:xfrm>
            <a:off x="557546" y="1627681"/>
            <a:ext cx="7754302" cy="646331"/>
          </a:xfrm>
          <a:prstGeom prst="rect">
            <a:avLst/>
          </a:prstGeom>
          <a:solidFill>
            <a:srgbClr val="BD1976"/>
          </a:solidFill>
        </p:spPr>
        <p:txBody>
          <a:bodyPr wrap="square">
            <a:spAutoFit/>
          </a:bodyPr>
          <a:lstStyle/>
          <a:p>
            <a:r>
              <a:rPr lang="da-DK" dirty="0">
                <a:solidFill>
                  <a:schemeClr val="bg1"/>
                </a:solidFill>
                <a:latin typeface="Arial" panose="020B0604020202020204" pitchFamily="34" charset="0"/>
                <a:ea typeface="Verdana" panose="020B0604030504040204" pitchFamily="34" charset="0"/>
                <a:cs typeface="Arial" panose="020B0604020202020204" pitchFamily="34" charset="0"/>
              </a:rPr>
              <a:t>AMG har en oversigt over tekniske hjælpemidler og maskiner og sikrer, at der foretages regelmæssige eftersyn </a:t>
            </a:r>
          </a:p>
        </p:txBody>
      </p:sp>
      <p:pic>
        <p:nvPicPr>
          <p:cNvPr id="5" name="Billede 4">
            <a:extLst>
              <a:ext uri="{FF2B5EF4-FFF2-40B4-BE49-F238E27FC236}">
                <a16:creationId xmlns:a16="http://schemas.microsoft.com/office/drawing/2014/main" id="{BB99B487-C567-B1F9-9669-9E27DD549EA8}"/>
              </a:ext>
            </a:extLst>
          </p:cNvPr>
          <p:cNvPicPr>
            <a:picLocks noChangeAspect="1"/>
          </p:cNvPicPr>
          <p:nvPr/>
        </p:nvPicPr>
        <p:blipFill>
          <a:blip r:embed="rId3"/>
          <a:stretch>
            <a:fillRect/>
          </a:stretch>
        </p:blipFill>
        <p:spPr>
          <a:xfrm>
            <a:off x="557546" y="2890093"/>
            <a:ext cx="2482665" cy="2655021"/>
          </a:xfrm>
          <a:prstGeom prst="rect">
            <a:avLst/>
          </a:prstGeom>
        </p:spPr>
      </p:pic>
      <p:pic>
        <p:nvPicPr>
          <p:cNvPr id="6" name="Billede 5">
            <a:extLst>
              <a:ext uri="{FF2B5EF4-FFF2-40B4-BE49-F238E27FC236}">
                <a16:creationId xmlns:a16="http://schemas.microsoft.com/office/drawing/2014/main" id="{D11F0610-E29E-9BCD-15B0-E958A8CB8FD9}"/>
              </a:ext>
            </a:extLst>
          </p:cNvPr>
          <p:cNvPicPr>
            <a:picLocks noChangeAspect="1"/>
          </p:cNvPicPr>
          <p:nvPr/>
        </p:nvPicPr>
        <p:blipFill>
          <a:blip r:embed="rId4"/>
          <a:stretch>
            <a:fillRect/>
          </a:stretch>
        </p:blipFill>
        <p:spPr>
          <a:xfrm>
            <a:off x="6698169" y="4946508"/>
            <a:ext cx="1613679" cy="1605651"/>
          </a:xfrm>
          <a:prstGeom prst="rect">
            <a:avLst/>
          </a:prstGeom>
        </p:spPr>
      </p:pic>
      <p:sp>
        <p:nvSpPr>
          <p:cNvPr id="10" name="Tekstfelt 9">
            <a:extLst>
              <a:ext uri="{FF2B5EF4-FFF2-40B4-BE49-F238E27FC236}">
                <a16:creationId xmlns:a16="http://schemas.microsoft.com/office/drawing/2014/main" id="{6EA365CC-8005-621D-03AD-DA7586E52C71}"/>
              </a:ext>
            </a:extLst>
          </p:cNvPr>
          <p:cNvSpPr txBox="1"/>
          <p:nvPr/>
        </p:nvSpPr>
        <p:spPr>
          <a:xfrm>
            <a:off x="3308400" y="2675635"/>
            <a:ext cx="4572000" cy="523220"/>
          </a:xfrm>
          <a:prstGeom prst="rect">
            <a:avLst/>
          </a:prstGeom>
          <a:noFill/>
        </p:spPr>
        <p:txBody>
          <a:bodyPr wrap="square">
            <a:spAutoFit/>
          </a:bodyPr>
          <a:lstStyle/>
          <a:p>
            <a:pPr algn="l"/>
            <a:r>
              <a:rPr lang="da-DK" sz="1400" dirty="0">
                <a:latin typeface="Arial" panose="020B0604020202020204" pitchFamily="34" charset="0"/>
                <a:ea typeface="Verdana" panose="020B0604030504040204" pitchFamily="34" charset="0"/>
                <a:cs typeface="Arial" panose="020B0604020202020204" pitchFamily="34" charset="0"/>
              </a:rPr>
              <a:t>Brugerne skal instrueres om at eftersynene skal udføres løbende</a:t>
            </a:r>
          </a:p>
        </p:txBody>
      </p:sp>
      <p:sp>
        <p:nvSpPr>
          <p:cNvPr id="12" name="Tekstfelt 11">
            <a:extLst>
              <a:ext uri="{FF2B5EF4-FFF2-40B4-BE49-F238E27FC236}">
                <a16:creationId xmlns:a16="http://schemas.microsoft.com/office/drawing/2014/main" id="{EE1E46ED-6601-7825-7AE7-2948775C4B26}"/>
              </a:ext>
            </a:extLst>
          </p:cNvPr>
          <p:cNvSpPr txBox="1"/>
          <p:nvPr/>
        </p:nvSpPr>
        <p:spPr>
          <a:xfrm>
            <a:off x="3308400" y="3290431"/>
            <a:ext cx="4572000" cy="738664"/>
          </a:xfrm>
          <a:prstGeom prst="rect">
            <a:avLst/>
          </a:prstGeom>
          <a:noFill/>
        </p:spPr>
        <p:txBody>
          <a:bodyPr wrap="square">
            <a:spAutoFit/>
          </a:bodyPr>
          <a:lstStyle/>
          <a:p>
            <a:pPr algn="l"/>
            <a:r>
              <a:rPr lang="da-DK" sz="1400" dirty="0">
                <a:latin typeface="Arial" panose="020B0604020202020204" pitchFamily="34" charset="0"/>
                <a:ea typeface="Verdana" panose="020B0604030504040204" pitchFamily="34" charset="0"/>
                <a:cs typeface="Arial" panose="020B0604020202020204" pitchFamily="34" charset="0"/>
              </a:rPr>
              <a:t>Sagkyndigt* personale udfører et hovedeftersyn minimum hver 12. måned  - følg altid leverandøranvisninger</a:t>
            </a:r>
          </a:p>
        </p:txBody>
      </p:sp>
      <p:sp>
        <p:nvSpPr>
          <p:cNvPr id="14" name="Rektangel 13">
            <a:extLst>
              <a:ext uri="{FF2B5EF4-FFF2-40B4-BE49-F238E27FC236}">
                <a16:creationId xmlns:a16="http://schemas.microsoft.com/office/drawing/2014/main" id="{790377C3-DD18-64D1-6FF8-22309D491BF1}"/>
              </a:ext>
            </a:extLst>
          </p:cNvPr>
          <p:cNvSpPr/>
          <p:nvPr/>
        </p:nvSpPr>
        <p:spPr>
          <a:xfrm>
            <a:off x="3308400" y="3984855"/>
            <a:ext cx="3972806" cy="400110"/>
          </a:xfrm>
          <a:prstGeom prst="rect">
            <a:avLst/>
          </a:prstGeom>
        </p:spPr>
        <p:txBody>
          <a:bodyPr wrap="square">
            <a:spAutoFit/>
          </a:bodyPr>
          <a:lstStyle/>
          <a:p>
            <a:pPr algn="l"/>
            <a:r>
              <a:rPr lang="da-DK" sz="1000" i="1" dirty="0">
                <a:latin typeface="Arial" panose="020B0604020202020204" pitchFamily="34" charset="0"/>
                <a:ea typeface="Verdana" panose="020B0604030504040204" pitchFamily="34" charset="0"/>
                <a:cs typeface="Arial" panose="020B0604020202020204" pitchFamily="34" charset="0"/>
              </a:rPr>
              <a:t>*Sagkyndig personale = relevant </a:t>
            </a:r>
            <a:r>
              <a:rPr lang="da-DK" sz="1000" i="1" dirty="0" err="1">
                <a:latin typeface="Arial" panose="020B0604020202020204" pitchFamily="34" charset="0"/>
                <a:ea typeface="Verdana" panose="020B0604030504040204" pitchFamily="34" charset="0"/>
                <a:cs typeface="Arial" panose="020B0604020202020204" pitchFamily="34" charset="0"/>
              </a:rPr>
              <a:t>udd</a:t>
            </a:r>
            <a:r>
              <a:rPr lang="da-DK" sz="1000" i="1" dirty="0">
                <a:latin typeface="Arial" panose="020B0604020202020204" pitchFamily="34" charset="0"/>
                <a:ea typeface="Verdana" panose="020B0604030504040204" pitchFamily="34" charset="0"/>
                <a:cs typeface="Arial" panose="020B0604020202020204" pitchFamily="34" charset="0"/>
              </a:rPr>
              <a:t>. og/eller erfaring eller maskinsikkerhedskursus</a:t>
            </a:r>
          </a:p>
        </p:txBody>
      </p:sp>
    </p:spTree>
    <p:extLst>
      <p:ext uri="{BB962C8B-B14F-4D97-AF65-F5344CB8AC3E}">
        <p14:creationId xmlns:p14="http://schemas.microsoft.com/office/powerpoint/2010/main" val="88574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0" grpId="0"/>
      <p:bldP spid="12" grpId="0"/>
      <p:bldP spid="1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da-DK" b="0" dirty="0"/>
              <a:t>Det siger loven…</a:t>
            </a:r>
          </a:p>
        </p:txBody>
      </p:sp>
      <p:sp>
        <p:nvSpPr>
          <p:cNvPr id="3" name="Afrundet rektangulær billedforklaring 2"/>
          <p:cNvSpPr/>
          <p:nvPr/>
        </p:nvSpPr>
        <p:spPr>
          <a:xfrm>
            <a:off x="262567" y="2038802"/>
            <a:ext cx="3441469" cy="2377438"/>
          </a:xfrm>
          <a:prstGeom prst="wedgeRoundRectCallout">
            <a:avLst>
              <a:gd name="adj1" fmla="val 42378"/>
              <a:gd name="adj2" fmla="val 59638"/>
              <a:gd name="adj3" fmla="val 16667"/>
            </a:avLst>
          </a:prstGeom>
          <a:solidFill>
            <a:srgbClr val="6381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dirty="0"/>
              <a:t>Det fysiske arbejdsmiljø skal understøtte medarbejderne i </a:t>
            </a:r>
            <a:r>
              <a:rPr lang="da-DK" b="1" dirty="0"/>
              <a:t>korrekt udførelse af arbejdet</a:t>
            </a:r>
          </a:p>
          <a:p>
            <a:pPr marL="285750" indent="-285750">
              <a:buFont typeface="Arial" panose="020B0604020202020204" pitchFamily="34" charset="0"/>
              <a:buChar char="•"/>
            </a:pPr>
            <a:r>
              <a:rPr lang="da-DK" dirty="0"/>
              <a:t>De fysiske indretninger på den enkelte arbejdsplads</a:t>
            </a:r>
          </a:p>
          <a:p>
            <a:pPr marL="285750" indent="-285750">
              <a:buFont typeface="Arial" panose="020B0604020202020204" pitchFamily="34" charset="0"/>
              <a:buChar char="•"/>
            </a:pPr>
            <a:r>
              <a:rPr lang="da-DK" dirty="0"/>
              <a:t>Sikre rammer og vilkår for arbejdets udførelse</a:t>
            </a:r>
          </a:p>
        </p:txBody>
      </p:sp>
      <p:sp>
        <p:nvSpPr>
          <p:cNvPr id="4" name="Rektangel 3"/>
          <p:cNvSpPr/>
          <p:nvPr/>
        </p:nvSpPr>
        <p:spPr>
          <a:xfrm>
            <a:off x="377536" y="1392471"/>
            <a:ext cx="8298920" cy="523220"/>
          </a:xfrm>
          <a:prstGeom prst="rect">
            <a:avLst/>
          </a:prstGeom>
        </p:spPr>
        <p:txBody>
          <a:bodyPr wrap="square">
            <a:spAutoFit/>
          </a:bodyPr>
          <a:lstStyle/>
          <a:p>
            <a:r>
              <a:rPr lang="da-DK" sz="1400" i="1" dirty="0">
                <a:latin typeface="Verdana" panose="020B0604030504040204" pitchFamily="34" charset="0"/>
                <a:ea typeface="Verdana" panose="020B0604030504040204" pitchFamily="34" charset="0"/>
              </a:rPr>
              <a:t>Fakta: Lov om arbejdsmiljø er en forebyggelseslov, der har fokus på at sikre et sikkert</a:t>
            </a:r>
          </a:p>
          <a:p>
            <a:r>
              <a:rPr lang="da-DK" sz="1400" i="1" dirty="0">
                <a:latin typeface="Verdana" panose="020B0604030504040204" pitchFamily="34" charset="0"/>
                <a:ea typeface="Verdana" panose="020B0604030504040204" pitchFamily="34" charset="0"/>
              </a:rPr>
              <a:t>           og sundt arbejdsmiljø – her finder du følgende udsagn;</a:t>
            </a:r>
          </a:p>
        </p:txBody>
      </p:sp>
      <p:sp>
        <p:nvSpPr>
          <p:cNvPr id="7" name="Afrundet rektangulær billedforklaring 6"/>
          <p:cNvSpPr/>
          <p:nvPr/>
        </p:nvSpPr>
        <p:spPr>
          <a:xfrm>
            <a:off x="6143105" y="4663439"/>
            <a:ext cx="2533351" cy="1554480"/>
          </a:xfrm>
          <a:prstGeom prst="wedgeRoundRectCallout">
            <a:avLst>
              <a:gd name="adj1" fmla="val -62506"/>
              <a:gd name="adj2" fmla="val -34291"/>
              <a:gd name="adj3" fmla="val 16667"/>
            </a:avLst>
          </a:prstGeom>
          <a:solidFill>
            <a:srgbClr val="6381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b="1" dirty="0"/>
              <a:t>AMG skal deltage </a:t>
            </a:r>
            <a:r>
              <a:rPr lang="da-DK" dirty="0"/>
              <a:t>i planlægningen af arbejdet og i kontrollen med arbejdsmiljøet.</a:t>
            </a:r>
          </a:p>
        </p:txBody>
      </p:sp>
      <p:pic>
        <p:nvPicPr>
          <p:cNvPr id="8" name="Billede 7"/>
          <p:cNvPicPr>
            <a:picLocks noChangeAspect="1"/>
          </p:cNvPicPr>
          <p:nvPr/>
        </p:nvPicPr>
        <p:blipFill rotWithShape="1">
          <a:blip r:embed="rId2"/>
          <a:srcRect b="90065"/>
          <a:stretch/>
        </p:blipFill>
        <p:spPr>
          <a:xfrm>
            <a:off x="3704036" y="3631173"/>
            <a:ext cx="1917363" cy="253539"/>
          </a:xfrm>
          <a:prstGeom prst="rect">
            <a:avLst/>
          </a:prstGeom>
          <a:effectLst>
            <a:softEdge rad="63500"/>
          </a:effectLst>
        </p:spPr>
      </p:pic>
      <p:sp>
        <p:nvSpPr>
          <p:cNvPr id="6" name="Afrundet rektangulær billedforklaring 5"/>
          <p:cNvSpPr/>
          <p:nvPr/>
        </p:nvSpPr>
        <p:spPr>
          <a:xfrm>
            <a:off x="41776" y="5336771"/>
            <a:ext cx="3965171" cy="1354975"/>
          </a:xfrm>
          <a:prstGeom prst="wedgeRoundRectCallout">
            <a:avLst>
              <a:gd name="adj1" fmla="val 55686"/>
              <a:gd name="adj2" fmla="val -31366"/>
              <a:gd name="adj3" fmla="val 16667"/>
            </a:avLst>
          </a:prstGeom>
          <a:solidFill>
            <a:srgbClr val="6381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dirty="0"/>
              <a:t>Arbejdet skal i alle led </a:t>
            </a:r>
            <a:r>
              <a:rPr lang="da-DK" b="1" dirty="0"/>
              <a:t>planlægges og tilrettelægges</a:t>
            </a:r>
            <a:r>
              <a:rPr lang="da-DK" dirty="0"/>
              <a:t> således, at det kan blive udført sikkerheds- og </a:t>
            </a:r>
            <a:r>
              <a:rPr lang="da-DK" dirty="0" err="1"/>
              <a:t>sundheds-mæssigt</a:t>
            </a:r>
            <a:r>
              <a:rPr lang="da-DK" dirty="0"/>
              <a:t> fuldt forsvarligt</a:t>
            </a:r>
          </a:p>
        </p:txBody>
      </p:sp>
      <p:sp>
        <p:nvSpPr>
          <p:cNvPr id="5" name="Afrundet rektangulær billedforklaring 4"/>
          <p:cNvSpPr/>
          <p:nvPr/>
        </p:nvSpPr>
        <p:spPr>
          <a:xfrm>
            <a:off x="5721854" y="2141489"/>
            <a:ext cx="3325091" cy="1695797"/>
          </a:xfrm>
          <a:prstGeom prst="wedgeRoundRectCallout">
            <a:avLst>
              <a:gd name="adj1" fmla="val -60333"/>
              <a:gd name="adj2" fmla="val 33578"/>
              <a:gd name="adj3" fmla="val 16667"/>
            </a:avLst>
          </a:prstGeom>
          <a:solidFill>
            <a:srgbClr val="6381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dirty="0"/>
              <a:t>Der skal </a:t>
            </a:r>
            <a:r>
              <a:rPr lang="da-DK" b="1" dirty="0"/>
              <a:t>forebygges</a:t>
            </a:r>
            <a:r>
              <a:rPr lang="da-DK" dirty="0"/>
              <a:t>, inden arbejdet bliver påbegyndt – der må ikke ske fysisk og psykisk helbredsforringelse under arbejdets udførelse</a:t>
            </a:r>
          </a:p>
        </p:txBody>
      </p:sp>
      <p:pic>
        <p:nvPicPr>
          <p:cNvPr id="9" name="Billede 8"/>
          <p:cNvPicPr>
            <a:picLocks noChangeAspect="1"/>
          </p:cNvPicPr>
          <p:nvPr/>
        </p:nvPicPr>
        <p:blipFill>
          <a:blip r:embed="rId3"/>
          <a:stretch>
            <a:fillRect/>
          </a:stretch>
        </p:blipFill>
        <p:spPr>
          <a:xfrm>
            <a:off x="3732415" y="3915729"/>
            <a:ext cx="3245404" cy="716693"/>
          </a:xfrm>
          <a:prstGeom prst="rect">
            <a:avLst/>
          </a:prstGeom>
        </p:spPr>
      </p:pic>
    </p:spTree>
    <p:extLst>
      <p:ext uri="{BB962C8B-B14F-4D97-AF65-F5344CB8AC3E}">
        <p14:creationId xmlns:p14="http://schemas.microsoft.com/office/powerpoint/2010/main" val="46535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6" grpId="0" animBg="1"/>
      <p:bldP spid="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da-DK" b="0" dirty="0"/>
              <a:t>Gruppeøvelse</a:t>
            </a:r>
          </a:p>
        </p:txBody>
      </p:sp>
      <p:pic>
        <p:nvPicPr>
          <p:cNvPr id="3" name="Billede 2"/>
          <p:cNvPicPr>
            <a:picLocks noChangeAspect="1"/>
          </p:cNvPicPr>
          <p:nvPr/>
        </p:nvPicPr>
        <p:blipFill>
          <a:blip r:embed="rId3"/>
          <a:stretch>
            <a:fillRect/>
          </a:stretch>
        </p:blipFill>
        <p:spPr>
          <a:xfrm>
            <a:off x="428342" y="2296706"/>
            <a:ext cx="2710556" cy="1230609"/>
          </a:xfrm>
          <a:prstGeom prst="rect">
            <a:avLst/>
          </a:prstGeom>
        </p:spPr>
      </p:pic>
      <p:pic>
        <p:nvPicPr>
          <p:cNvPr id="8" name="Billede 7"/>
          <p:cNvPicPr>
            <a:picLocks noChangeAspect="1"/>
          </p:cNvPicPr>
          <p:nvPr/>
        </p:nvPicPr>
        <p:blipFill>
          <a:blip r:embed="rId4"/>
          <a:stretch>
            <a:fillRect/>
          </a:stretch>
        </p:blipFill>
        <p:spPr>
          <a:xfrm>
            <a:off x="3319751" y="4153622"/>
            <a:ext cx="2745798" cy="1429319"/>
          </a:xfrm>
          <a:prstGeom prst="rect">
            <a:avLst/>
          </a:prstGeom>
        </p:spPr>
      </p:pic>
      <p:pic>
        <p:nvPicPr>
          <p:cNvPr id="9" name="Billede 8"/>
          <p:cNvPicPr>
            <a:picLocks noChangeAspect="1"/>
          </p:cNvPicPr>
          <p:nvPr/>
        </p:nvPicPr>
        <p:blipFill>
          <a:blip r:embed="rId5"/>
          <a:stretch>
            <a:fillRect/>
          </a:stretch>
        </p:blipFill>
        <p:spPr>
          <a:xfrm>
            <a:off x="445981" y="4176650"/>
            <a:ext cx="2353107" cy="1253958"/>
          </a:xfrm>
          <a:prstGeom prst="rect">
            <a:avLst/>
          </a:prstGeom>
        </p:spPr>
      </p:pic>
      <p:sp>
        <p:nvSpPr>
          <p:cNvPr id="10" name="Tekstfelt 9"/>
          <p:cNvSpPr txBox="1"/>
          <p:nvPr/>
        </p:nvSpPr>
        <p:spPr>
          <a:xfrm>
            <a:off x="3593758" y="3570797"/>
            <a:ext cx="2909455" cy="307777"/>
          </a:xfrm>
          <a:prstGeom prst="rect">
            <a:avLst/>
          </a:prstGeom>
          <a:noFill/>
        </p:spPr>
        <p:txBody>
          <a:bodyPr wrap="square" rtlCol="0">
            <a:spAutoFit/>
          </a:bodyPr>
          <a:lstStyle/>
          <a:p>
            <a:r>
              <a:rPr lang="da-DK" sz="1400" dirty="0">
                <a:latin typeface="Verdana" panose="020B0604030504040204" pitchFamily="34" charset="0"/>
                <a:ea typeface="Verdana" panose="020B0604030504040204" pitchFamily="34" charset="0"/>
                <a:cs typeface="Verdana" panose="020B0604030504040204" pitchFamily="34" charset="0"/>
              </a:rPr>
              <a:t>Ergonomi og fysisk belastning</a:t>
            </a:r>
          </a:p>
        </p:txBody>
      </p:sp>
      <p:pic>
        <p:nvPicPr>
          <p:cNvPr id="11" name="Billede 10"/>
          <p:cNvPicPr>
            <a:picLocks noChangeAspect="1"/>
          </p:cNvPicPr>
          <p:nvPr/>
        </p:nvPicPr>
        <p:blipFill>
          <a:blip r:embed="rId6"/>
          <a:stretch>
            <a:fillRect/>
          </a:stretch>
        </p:blipFill>
        <p:spPr>
          <a:xfrm>
            <a:off x="4609643" y="2296706"/>
            <a:ext cx="2305050" cy="1247775"/>
          </a:xfrm>
          <a:prstGeom prst="rect">
            <a:avLst/>
          </a:prstGeom>
        </p:spPr>
      </p:pic>
      <p:sp>
        <p:nvSpPr>
          <p:cNvPr id="12" name="Rektangel 11"/>
          <p:cNvSpPr/>
          <p:nvPr/>
        </p:nvSpPr>
        <p:spPr>
          <a:xfrm>
            <a:off x="347046" y="5401843"/>
            <a:ext cx="2452042" cy="492443"/>
          </a:xfrm>
          <a:prstGeom prst="rect">
            <a:avLst/>
          </a:prstGeom>
        </p:spPr>
        <p:txBody>
          <a:bodyPr wrap="square">
            <a:spAutoFit/>
          </a:bodyPr>
          <a:lstStyle/>
          <a:p>
            <a:pPr marL="801688" indent="-801688" fontAlgn="base">
              <a:spcAft>
                <a:spcPct val="0"/>
              </a:spcAft>
            </a:pPr>
            <a:r>
              <a:rPr lang="da-DK" sz="1400" dirty="0">
                <a:latin typeface="Verdana" panose="020B0604030504040204" pitchFamily="34" charset="0"/>
                <a:ea typeface="Verdana" panose="020B0604030504040204" pitchFamily="34" charset="0"/>
                <a:cs typeface="Verdana" panose="020B0604030504040204" pitchFamily="34" charset="0"/>
              </a:rPr>
              <a:t>Bygninger og indretning</a:t>
            </a:r>
          </a:p>
          <a:p>
            <a:pPr marL="801688" indent="-801688" fontAlgn="base">
              <a:spcAft>
                <a:spcPct val="0"/>
              </a:spcAft>
            </a:pPr>
            <a:r>
              <a:rPr lang="da-DK" sz="1200" i="1" dirty="0">
                <a:latin typeface="Verdana" panose="020B0604030504040204" pitchFamily="34" charset="0"/>
                <a:ea typeface="Verdana" panose="020B0604030504040204" pitchFamily="34" charset="0"/>
                <a:cs typeface="Verdana" panose="020B0604030504040204" pitchFamily="34" charset="0"/>
              </a:rPr>
              <a:t>støj og indeklima</a:t>
            </a:r>
          </a:p>
        </p:txBody>
      </p:sp>
      <p:sp>
        <p:nvSpPr>
          <p:cNvPr id="13" name="Tekstfelt 12"/>
          <p:cNvSpPr txBox="1"/>
          <p:nvPr/>
        </p:nvSpPr>
        <p:spPr>
          <a:xfrm>
            <a:off x="362447" y="3495049"/>
            <a:ext cx="2710554" cy="307777"/>
          </a:xfrm>
          <a:prstGeom prst="rect">
            <a:avLst/>
          </a:prstGeom>
          <a:noFill/>
        </p:spPr>
        <p:txBody>
          <a:bodyPr wrap="square" rtlCol="0">
            <a:spAutoFit/>
          </a:bodyPr>
          <a:lstStyle/>
          <a:p>
            <a:r>
              <a:rPr lang="da-DK" sz="1400" dirty="0">
                <a:latin typeface="Verdana" panose="020B0604030504040204" pitchFamily="34" charset="0"/>
                <a:ea typeface="Verdana" panose="020B0604030504040204" pitchFamily="34" charset="0"/>
                <a:cs typeface="Verdana" panose="020B0604030504040204" pitchFamily="34" charset="0"/>
              </a:rPr>
              <a:t>Kemiske påvirkninger</a:t>
            </a:r>
          </a:p>
        </p:txBody>
      </p:sp>
      <p:sp>
        <p:nvSpPr>
          <p:cNvPr id="14" name="Tekstfelt 13"/>
          <p:cNvSpPr txBox="1"/>
          <p:nvPr/>
        </p:nvSpPr>
        <p:spPr>
          <a:xfrm>
            <a:off x="3237923" y="5582941"/>
            <a:ext cx="2909454" cy="307777"/>
          </a:xfrm>
          <a:prstGeom prst="rect">
            <a:avLst/>
          </a:prstGeom>
          <a:noFill/>
        </p:spPr>
        <p:txBody>
          <a:bodyPr wrap="square" rtlCol="0">
            <a:spAutoFit/>
          </a:bodyPr>
          <a:lstStyle/>
          <a:p>
            <a:r>
              <a:rPr lang="da-DK" sz="1400" dirty="0">
                <a:latin typeface="Verdana" panose="020B0604030504040204" pitchFamily="34" charset="0"/>
                <a:ea typeface="Verdana" panose="020B0604030504040204" pitchFamily="34" charset="0"/>
                <a:cs typeface="Verdana" panose="020B0604030504040204" pitchFamily="34" charset="0"/>
              </a:rPr>
              <a:t>Biologiske påvirkninger</a:t>
            </a:r>
          </a:p>
        </p:txBody>
      </p:sp>
      <p:pic>
        <p:nvPicPr>
          <p:cNvPr id="4" name="Billede 3"/>
          <p:cNvPicPr>
            <a:picLocks noChangeAspect="1"/>
          </p:cNvPicPr>
          <p:nvPr/>
        </p:nvPicPr>
        <p:blipFill rotWithShape="1">
          <a:blip r:embed="rId7"/>
          <a:srcRect b="3337"/>
          <a:stretch/>
        </p:blipFill>
        <p:spPr>
          <a:xfrm>
            <a:off x="3475330" y="2217157"/>
            <a:ext cx="1545792" cy="1382571"/>
          </a:xfrm>
          <a:prstGeom prst="rect">
            <a:avLst/>
          </a:prstGeom>
        </p:spPr>
      </p:pic>
      <p:sp>
        <p:nvSpPr>
          <p:cNvPr id="15" name="Tekstfelt 14"/>
          <p:cNvSpPr txBox="1"/>
          <p:nvPr/>
        </p:nvSpPr>
        <p:spPr>
          <a:xfrm>
            <a:off x="270714" y="6023116"/>
            <a:ext cx="8677858" cy="677108"/>
          </a:xfrm>
          <a:prstGeom prst="rect">
            <a:avLst/>
          </a:prstGeom>
          <a:noFill/>
        </p:spPr>
        <p:txBody>
          <a:bodyPr wrap="square" rtlCol="0">
            <a:spAutoFit/>
          </a:bodyPr>
          <a:lstStyle/>
          <a:p>
            <a:r>
              <a:rPr lang="da-DK" sz="1400" b="1" i="1" dirty="0">
                <a:latin typeface="Verdana" panose="020B0604030504040204" pitchFamily="34" charset="0"/>
                <a:ea typeface="Verdana" panose="020B0604030504040204" pitchFamily="34" charset="0"/>
                <a:cs typeface="Verdana" panose="020B0604030504040204" pitchFamily="34" charset="0"/>
              </a:rPr>
              <a:t>OPGAVE:</a:t>
            </a:r>
            <a:r>
              <a:rPr lang="da-DK" sz="1400" i="1" dirty="0">
                <a:latin typeface="Verdana" panose="020B0604030504040204" pitchFamily="34" charset="0"/>
                <a:ea typeface="Verdana" panose="020B0604030504040204" pitchFamily="34" charset="0"/>
                <a:cs typeface="Verdana" panose="020B0604030504040204" pitchFamily="34" charset="0"/>
              </a:rPr>
              <a:t> </a:t>
            </a:r>
          </a:p>
          <a:p>
            <a:pPr marL="228600" indent="-228600">
              <a:buAutoNum type="arabicPeriod"/>
            </a:pPr>
            <a:r>
              <a:rPr lang="da-DK" sz="1200" i="1" dirty="0">
                <a:latin typeface="Verdana" panose="020B0604030504040204" pitchFamily="34" charset="0"/>
                <a:ea typeface="Verdana" panose="020B0604030504040204" pitchFamily="34" charset="0"/>
                <a:cs typeface="Verdana" panose="020B0604030504040204" pitchFamily="34" charset="0"/>
              </a:rPr>
              <a:t>Udarbejd </a:t>
            </a:r>
            <a:r>
              <a:rPr lang="da-DK" sz="1200" b="1" i="1" u="sng" dirty="0">
                <a:latin typeface="Verdana" panose="020B0604030504040204" pitchFamily="34" charset="0"/>
                <a:ea typeface="Verdana" panose="020B0604030504040204" pitchFamily="34" charset="0"/>
                <a:cs typeface="Verdana" panose="020B0604030504040204" pitchFamily="34" charset="0"/>
              </a:rPr>
              <a:t>2 spørgsmål</a:t>
            </a:r>
            <a:r>
              <a:rPr lang="da-DK" sz="1200" i="1" dirty="0">
                <a:latin typeface="Verdana" panose="020B0604030504040204" pitchFamily="34" charset="0"/>
                <a:ea typeface="Verdana" panose="020B0604030504040204" pitchFamily="34" charset="0"/>
                <a:cs typeface="Verdana" panose="020B0604030504040204" pitchFamily="34" charset="0"/>
              </a:rPr>
              <a:t>, indenfor den kategori gruppen har fået tildelt, gerne med afsæt i problematikker på jeres arbejdsplads – hvad vil I være klogere på?</a:t>
            </a:r>
          </a:p>
        </p:txBody>
      </p:sp>
      <p:sp>
        <p:nvSpPr>
          <p:cNvPr id="18" name="Rektangel 17"/>
          <p:cNvSpPr/>
          <p:nvPr/>
        </p:nvSpPr>
        <p:spPr>
          <a:xfrm>
            <a:off x="329407" y="2217157"/>
            <a:ext cx="2809491" cy="15856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Rektangel 18"/>
          <p:cNvSpPr/>
          <p:nvPr/>
        </p:nvSpPr>
        <p:spPr>
          <a:xfrm>
            <a:off x="3549269" y="2217157"/>
            <a:ext cx="3365423" cy="163830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 name="Rektangel 19"/>
          <p:cNvSpPr/>
          <p:nvPr/>
        </p:nvSpPr>
        <p:spPr>
          <a:xfrm>
            <a:off x="329407" y="4076967"/>
            <a:ext cx="2561318" cy="181731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Rektangel 20"/>
          <p:cNvSpPr/>
          <p:nvPr/>
        </p:nvSpPr>
        <p:spPr>
          <a:xfrm>
            <a:off x="3237923" y="4082036"/>
            <a:ext cx="2909454" cy="18086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7" name="Billede 16"/>
          <p:cNvPicPr>
            <a:picLocks noChangeAspect="1"/>
          </p:cNvPicPr>
          <p:nvPr/>
        </p:nvPicPr>
        <p:blipFill>
          <a:blip r:embed="rId8"/>
          <a:stretch>
            <a:fillRect/>
          </a:stretch>
        </p:blipFill>
        <p:spPr>
          <a:xfrm>
            <a:off x="8081016" y="1417492"/>
            <a:ext cx="926249" cy="1258567"/>
          </a:xfrm>
          <a:prstGeom prst="rect">
            <a:avLst/>
          </a:prstGeom>
        </p:spPr>
      </p:pic>
      <p:sp>
        <p:nvSpPr>
          <p:cNvPr id="22" name="Eksplosion 1 21"/>
          <p:cNvSpPr/>
          <p:nvPr/>
        </p:nvSpPr>
        <p:spPr>
          <a:xfrm>
            <a:off x="7530797" y="2379133"/>
            <a:ext cx="1164470" cy="719667"/>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00" b="1" dirty="0">
                <a:latin typeface="Arial" panose="020B0604020202020204" pitchFamily="34" charset="0"/>
                <a:cs typeface="Arial" panose="020B0604020202020204" pitchFamily="34" charset="0"/>
              </a:rPr>
              <a:t>15 min.</a:t>
            </a:r>
          </a:p>
        </p:txBody>
      </p:sp>
      <p:sp>
        <p:nvSpPr>
          <p:cNvPr id="24" name="Rektangel 23"/>
          <p:cNvSpPr/>
          <p:nvPr/>
        </p:nvSpPr>
        <p:spPr>
          <a:xfrm>
            <a:off x="208489" y="1373002"/>
            <a:ext cx="7775583" cy="646331"/>
          </a:xfrm>
          <a:prstGeom prst="rect">
            <a:avLst/>
          </a:prstGeom>
        </p:spPr>
        <p:txBody>
          <a:bodyPr wrap="square">
            <a:spAutoFit/>
          </a:bodyPr>
          <a:lstStyle/>
          <a:p>
            <a:pPr algn="l"/>
            <a:r>
              <a:rPr lang="da-DK" sz="1200" i="1" dirty="0">
                <a:latin typeface="Verdana" panose="020B0604030504040204" pitchFamily="34" charset="0"/>
                <a:ea typeface="Verdana" panose="020B0604030504040204" pitchFamily="34" charset="0"/>
                <a:cs typeface="Verdana" panose="020B0604030504040204" pitchFamily="34" charset="0"/>
              </a:rPr>
              <a:t>Målet med øvelsen:</a:t>
            </a:r>
          </a:p>
          <a:p>
            <a:pPr algn="l"/>
            <a:r>
              <a:rPr lang="da-DK" sz="1200" i="1" dirty="0">
                <a:latin typeface="Verdana" panose="020B0604030504040204" pitchFamily="34" charset="0"/>
                <a:ea typeface="Verdana" panose="020B0604030504040204" pitchFamily="34" charset="0"/>
                <a:cs typeface="Verdana" panose="020B0604030504040204" pitchFamily="34" charset="0"/>
              </a:rPr>
              <a:t>Du bliver skarpere på hvilken kategori et arbejdsmiljøproblem tilhører, og hvor du finder viden til at handle på problemstillingen med udgangspunkt i arbejdsmiljøproblemer fra egen arbejdsplads.</a:t>
            </a:r>
          </a:p>
        </p:txBody>
      </p:sp>
      <p:sp>
        <p:nvSpPr>
          <p:cNvPr id="27" name="Rektangel 26"/>
          <p:cNvSpPr/>
          <p:nvPr/>
        </p:nvSpPr>
        <p:spPr>
          <a:xfrm>
            <a:off x="6261411" y="4386513"/>
            <a:ext cx="2803735" cy="1512484"/>
          </a:xfrm>
          <a:prstGeom prst="rect">
            <a:avLst/>
          </a:prstGeom>
          <a:solidFill>
            <a:schemeClr val="bg1"/>
          </a:solid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 name="Tekstfelt 27"/>
          <p:cNvSpPr txBox="1"/>
          <p:nvPr/>
        </p:nvSpPr>
        <p:spPr>
          <a:xfrm>
            <a:off x="6925932" y="4665004"/>
            <a:ext cx="2081333" cy="1138773"/>
          </a:xfrm>
          <a:prstGeom prst="rect">
            <a:avLst/>
          </a:prstGeom>
          <a:solidFill>
            <a:schemeClr val="bg1"/>
          </a:solidFill>
        </p:spPr>
        <p:txBody>
          <a:bodyPr wrap="square" rtlCol="0">
            <a:spAutoFit/>
          </a:bodyPr>
          <a:lstStyle/>
          <a:p>
            <a:r>
              <a:rPr lang="da-DK" sz="1200" dirty="0">
                <a:latin typeface="Arial" panose="020B0604020202020204" pitchFamily="34" charset="0"/>
                <a:cs typeface="Arial" panose="020B0604020202020204" pitchFamily="34" charset="0"/>
              </a:rPr>
              <a:t>Husk tidstager</a:t>
            </a:r>
          </a:p>
          <a:p>
            <a:endParaRPr lang="da-DK" sz="500" dirty="0">
              <a:latin typeface="Arial" panose="020B0604020202020204" pitchFamily="34" charset="0"/>
              <a:cs typeface="Arial" panose="020B0604020202020204" pitchFamily="34" charset="0"/>
            </a:endParaRPr>
          </a:p>
          <a:p>
            <a:endParaRPr lang="da-DK" sz="500" dirty="0">
              <a:latin typeface="Arial" panose="020B0604020202020204" pitchFamily="34" charset="0"/>
              <a:cs typeface="Arial" panose="020B0604020202020204" pitchFamily="34" charset="0"/>
            </a:endParaRPr>
          </a:p>
          <a:p>
            <a:endParaRPr lang="da-DK" sz="500" dirty="0">
              <a:latin typeface="Arial" panose="020B0604020202020204" pitchFamily="34" charset="0"/>
              <a:cs typeface="Arial" panose="020B0604020202020204" pitchFamily="34" charset="0"/>
            </a:endParaRPr>
          </a:p>
          <a:p>
            <a:endParaRPr lang="da-DK" sz="500" dirty="0">
              <a:latin typeface="Arial" panose="020B0604020202020204" pitchFamily="34" charset="0"/>
              <a:cs typeface="Arial" panose="020B0604020202020204" pitchFamily="34" charset="0"/>
            </a:endParaRPr>
          </a:p>
          <a:p>
            <a:r>
              <a:rPr lang="da-DK" sz="1200" dirty="0">
                <a:latin typeface="Arial" panose="020B0604020202020204" pitchFamily="34" charset="0"/>
                <a:cs typeface="Arial" panose="020B0604020202020204" pitchFamily="34" charset="0"/>
              </a:rPr>
              <a:t>Talspersonen fortæller om hovedpointer fra drøftelsen i gruppen</a:t>
            </a:r>
          </a:p>
        </p:txBody>
      </p:sp>
      <p:pic>
        <p:nvPicPr>
          <p:cNvPr id="29" name="Billede 28"/>
          <p:cNvPicPr>
            <a:picLocks noChangeAspect="1"/>
          </p:cNvPicPr>
          <p:nvPr/>
        </p:nvPicPr>
        <p:blipFill>
          <a:blip r:embed="rId9"/>
          <a:stretch>
            <a:fillRect/>
          </a:stretch>
        </p:blipFill>
        <p:spPr>
          <a:xfrm>
            <a:off x="6426349" y="5187740"/>
            <a:ext cx="548050" cy="621381"/>
          </a:xfrm>
          <a:prstGeom prst="rect">
            <a:avLst/>
          </a:prstGeom>
          <a:solidFill>
            <a:schemeClr val="bg1"/>
          </a:solidFill>
        </p:spPr>
      </p:pic>
      <p:pic>
        <p:nvPicPr>
          <p:cNvPr id="30" name="Billede 29"/>
          <p:cNvPicPr>
            <a:picLocks noChangeAspect="1"/>
          </p:cNvPicPr>
          <p:nvPr/>
        </p:nvPicPr>
        <p:blipFill>
          <a:blip r:embed="rId8"/>
          <a:stretch>
            <a:fillRect/>
          </a:stretch>
        </p:blipFill>
        <p:spPr>
          <a:xfrm>
            <a:off x="6426349" y="4480679"/>
            <a:ext cx="482826" cy="656053"/>
          </a:xfrm>
          <a:prstGeom prst="rect">
            <a:avLst/>
          </a:prstGeom>
          <a:solidFill>
            <a:schemeClr val="bg1"/>
          </a:solidFill>
        </p:spPr>
      </p:pic>
    </p:spTree>
    <p:extLst>
      <p:ext uri="{BB962C8B-B14F-4D97-AF65-F5344CB8AC3E}">
        <p14:creationId xmlns:p14="http://schemas.microsoft.com/office/powerpoint/2010/main" val="264729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ppt_x"/>
                                          </p:val>
                                        </p:tav>
                                        <p:tav tm="100000">
                                          <p:val>
                                            <p:strVal val="#ppt_x"/>
                                          </p:val>
                                        </p:tav>
                                      </p:tavLst>
                                    </p:anim>
                                    <p:anim calcmode="lin" valueType="num">
                                      <p:cBhvr additive="base">
                                        <p:cTn id="46" dur="500" fill="hold"/>
                                        <p:tgtEl>
                                          <p:spTgt spid="20"/>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fill="hold"/>
                                        <p:tgtEl>
                                          <p:spTgt spid="12"/>
                                        </p:tgtEl>
                                        <p:attrNameLst>
                                          <p:attrName>ppt_x</p:attrName>
                                        </p:attrNameLst>
                                      </p:cBhvr>
                                      <p:tavLst>
                                        <p:tav tm="0">
                                          <p:val>
                                            <p:strVal val="#ppt_x"/>
                                          </p:val>
                                        </p:tav>
                                        <p:tav tm="100000">
                                          <p:val>
                                            <p:strVal val="#ppt_x"/>
                                          </p:val>
                                        </p:tav>
                                      </p:tavLst>
                                    </p:anim>
                                    <p:anim calcmode="lin" valueType="num">
                                      <p:cBhvr additive="base">
                                        <p:cTn id="5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500" fill="hold"/>
                                        <p:tgtEl>
                                          <p:spTgt spid="21"/>
                                        </p:tgtEl>
                                        <p:attrNameLst>
                                          <p:attrName>ppt_x</p:attrName>
                                        </p:attrNameLst>
                                      </p:cBhvr>
                                      <p:tavLst>
                                        <p:tav tm="0">
                                          <p:val>
                                            <p:strVal val="#ppt_x"/>
                                          </p:val>
                                        </p:tav>
                                        <p:tav tm="100000">
                                          <p:val>
                                            <p:strVal val="#ppt_x"/>
                                          </p:val>
                                        </p:tav>
                                      </p:tavLst>
                                    </p:anim>
                                    <p:anim calcmode="lin" valueType="num">
                                      <p:cBhvr additive="base">
                                        <p:cTn id="60" dur="500" fill="hold"/>
                                        <p:tgtEl>
                                          <p:spTgt spid="21"/>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additive="base">
                                        <p:cTn id="63" dur="500" fill="hold"/>
                                        <p:tgtEl>
                                          <p:spTgt spid="8"/>
                                        </p:tgtEl>
                                        <p:attrNameLst>
                                          <p:attrName>ppt_x</p:attrName>
                                        </p:attrNameLst>
                                      </p:cBhvr>
                                      <p:tavLst>
                                        <p:tav tm="0">
                                          <p:val>
                                            <p:strVal val="#ppt_x"/>
                                          </p:val>
                                        </p:tav>
                                        <p:tav tm="100000">
                                          <p:val>
                                            <p:strVal val="#ppt_x"/>
                                          </p:val>
                                        </p:tav>
                                      </p:tavLst>
                                    </p:anim>
                                    <p:anim calcmode="lin" valueType="num">
                                      <p:cBhvr additive="base">
                                        <p:cTn id="64" dur="500" fill="hold"/>
                                        <p:tgtEl>
                                          <p:spTgt spid="8"/>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500" fill="hold"/>
                                        <p:tgtEl>
                                          <p:spTgt spid="14"/>
                                        </p:tgtEl>
                                        <p:attrNameLst>
                                          <p:attrName>ppt_x</p:attrName>
                                        </p:attrNameLst>
                                      </p:cBhvr>
                                      <p:tavLst>
                                        <p:tav tm="0">
                                          <p:val>
                                            <p:strVal val="#ppt_x"/>
                                          </p:val>
                                        </p:tav>
                                        <p:tav tm="100000">
                                          <p:val>
                                            <p:strVal val="#ppt_x"/>
                                          </p:val>
                                        </p:tav>
                                      </p:tavLst>
                                    </p:anim>
                                    <p:anim calcmode="lin" valueType="num">
                                      <p:cBhvr additive="base">
                                        <p:cTn id="6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additive="base">
                                        <p:cTn id="73" dur="500" fill="hold"/>
                                        <p:tgtEl>
                                          <p:spTgt spid="15"/>
                                        </p:tgtEl>
                                        <p:attrNameLst>
                                          <p:attrName>ppt_x</p:attrName>
                                        </p:attrNameLst>
                                      </p:cBhvr>
                                      <p:tavLst>
                                        <p:tav tm="0">
                                          <p:val>
                                            <p:strVal val="#ppt_x"/>
                                          </p:val>
                                        </p:tav>
                                        <p:tav tm="100000">
                                          <p:val>
                                            <p:strVal val="#ppt_x"/>
                                          </p:val>
                                        </p:tav>
                                      </p:tavLst>
                                    </p:anim>
                                    <p:anim calcmode="lin" valueType="num">
                                      <p:cBhvr additive="base">
                                        <p:cTn id="7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anim calcmode="lin" valueType="num">
                                      <p:cBhvr additive="base">
                                        <p:cTn id="79" dur="500" fill="hold"/>
                                        <p:tgtEl>
                                          <p:spTgt spid="22"/>
                                        </p:tgtEl>
                                        <p:attrNameLst>
                                          <p:attrName>ppt_x</p:attrName>
                                        </p:attrNameLst>
                                      </p:cBhvr>
                                      <p:tavLst>
                                        <p:tav tm="0">
                                          <p:val>
                                            <p:strVal val="#ppt_x"/>
                                          </p:val>
                                        </p:tav>
                                        <p:tav tm="100000">
                                          <p:val>
                                            <p:strVal val="#ppt_x"/>
                                          </p:val>
                                        </p:tav>
                                      </p:tavLst>
                                    </p:anim>
                                    <p:anim calcmode="lin" valueType="num">
                                      <p:cBhvr additive="base">
                                        <p:cTn id="80" dur="500" fill="hold"/>
                                        <p:tgtEl>
                                          <p:spTgt spid="22"/>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 calcmode="lin" valueType="num">
                                      <p:cBhvr additive="base">
                                        <p:cTn id="83" dur="500" fill="hold"/>
                                        <p:tgtEl>
                                          <p:spTgt spid="17"/>
                                        </p:tgtEl>
                                        <p:attrNameLst>
                                          <p:attrName>ppt_x</p:attrName>
                                        </p:attrNameLst>
                                      </p:cBhvr>
                                      <p:tavLst>
                                        <p:tav tm="0">
                                          <p:val>
                                            <p:strVal val="#ppt_x"/>
                                          </p:val>
                                        </p:tav>
                                        <p:tav tm="100000">
                                          <p:val>
                                            <p:strVal val="#ppt_x"/>
                                          </p:val>
                                        </p:tav>
                                      </p:tavLst>
                                    </p:anim>
                                    <p:anim calcmode="lin" valueType="num">
                                      <p:cBhvr additive="base">
                                        <p:cTn id="8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fade">
                                      <p:cBhvr>
                                        <p:cTn id="89" dur="500"/>
                                        <p:tgtEl>
                                          <p:spTgt spid="30"/>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fade">
                                      <p:cBhvr>
                                        <p:cTn id="92" dur="500"/>
                                        <p:tgtEl>
                                          <p:spTgt spid="27"/>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28"/>
                                        </p:tgtEl>
                                        <p:attrNameLst>
                                          <p:attrName>style.visibility</p:attrName>
                                        </p:attrNameLst>
                                      </p:cBhvr>
                                      <p:to>
                                        <p:strVal val="visible"/>
                                      </p:to>
                                    </p:set>
                                    <p:animEffect transition="in" filter="fade">
                                      <p:cBhvr>
                                        <p:cTn id="95" dur="500"/>
                                        <p:tgtEl>
                                          <p:spTgt spid="28"/>
                                        </p:tgtEl>
                                      </p:cBhvr>
                                    </p:animEffect>
                                  </p:childTnLst>
                                </p:cTn>
                              </p:par>
                              <p:par>
                                <p:cTn id="96" presetID="10" presetClass="entr" presetSubtype="0" fill="hold" nodeType="withEffect">
                                  <p:stCondLst>
                                    <p:cond delay="0"/>
                                  </p:stCondLst>
                                  <p:childTnLst>
                                    <p:set>
                                      <p:cBhvr>
                                        <p:cTn id="97" dur="1" fill="hold">
                                          <p:stCondLst>
                                            <p:cond delay="0"/>
                                          </p:stCondLst>
                                        </p:cTn>
                                        <p:tgtEl>
                                          <p:spTgt spid="29"/>
                                        </p:tgtEl>
                                        <p:attrNameLst>
                                          <p:attrName>style.visibility</p:attrName>
                                        </p:attrNameLst>
                                      </p:cBhvr>
                                      <p:to>
                                        <p:strVal val="visible"/>
                                      </p:to>
                                    </p:set>
                                    <p:animEffect transition="in" filter="fade">
                                      <p:cBhvr>
                                        <p:cTn id="9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p:bldP spid="18" grpId="0" animBg="1"/>
      <p:bldP spid="19" grpId="0" animBg="1"/>
      <p:bldP spid="20" grpId="0" animBg="1"/>
      <p:bldP spid="21" grpId="0" animBg="1"/>
      <p:bldP spid="22" grpId="0" animBg="1"/>
      <p:bldP spid="24" grpId="0"/>
      <p:bldP spid="27" grpId="0" animBg="1"/>
      <p:bldP spid="2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da-DK" b="0" dirty="0"/>
              <a:t>Kemiske påvirkninger</a:t>
            </a:r>
          </a:p>
        </p:txBody>
      </p:sp>
      <p:sp>
        <p:nvSpPr>
          <p:cNvPr id="3" name="Pladsholder til indhold 2"/>
          <p:cNvSpPr txBox="1">
            <a:spLocks/>
          </p:cNvSpPr>
          <p:nvPr/>
        </p:nvSpPr>
        <p:spPr>
          <a:xfrm>
            <a:off x="1069665" y="2054930"/>
            <a:ext cx="7117732" cy="2249785"/>
          </a:xfrm>
          <a:prstGeom prst="rect">
            <a:avLst/>
          </a:prstGeom>
        </p:spPr>
        <p:txBody>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Arial"/>
              <a:buNone/>
            </a:pPr>
            <a:endParaRPr lang="da-DK" dirty="0"/>
          </a:p>
          <a:p>
            <a:pPr marL="0" indent="0">
              <a:buFont typeface="Arial"/>
              <a:buNone/>
            </a:pPr>
            <a:r>
              <a:rPr lang="da-DK" dirty="0"/>
              <a:t>- Læs spørgsmål 1 op og besvar spørgsmålet</a:t>
            </a:r>
          </a:p>
          <a:p>
            <a:pPr marL="0" indent="0">
              <a:buNone/>
            </a:pPr>
            <a:r>
              <a:rPr lang="da-DK" dirty="0"/>
              <a:t>  Er gruppen der har stillet spørgsmålet tilfredse med svaret?</a:t>
            </a:r>
          </a:p>
          <a:p>
            <a:pPr marL="0" indent="0">
              <a:buFont typeface="Arial"/>
              <a:buNone/>
            </a:pPr>
            <a:endParaRPr lang="da-DK" dirty="0"/>
          </a:p>
          <a:p>
            <a:pPr marL="0" indent="0">
              <a:buFont typeface="Arial"/>
              <a:buNone/>
            </a:pPr>
            <a:endParaRPr lang="da-DK" dirty="0"/>
          </a:p>
          <a:p>
            <a:pPr>
              <a:buFontTx/>
              <a:buChar char="-"/>
            </a:pPr>
            <a:r>
              <a:rPr lang="da-DK" dirty="0"/>
              <a:t>Læs spørgsmål 2 op og besvar spørgsmålet</a:t>
            </a:r>
          </a:p>
          <a:p>
            <a:pPr marL="0" indent="0">
              <a:buNone/>
            </a:pPr>
            <a:r>
              <a:rPr lang="da-DK" dirty="0"/>
              <a:t>   Er gruppen der har stillet spørgsmålet tilfredse med svaret?</a:t>
            </a:r>
          </a:p>
          <a:p>
            <a:pPr marL="0" indent="0">
              <a:buNone/>
            </a:pPr>
            <a:endParaRPr lang="da-DK" dirty="0"/>
          </a:p>
          <a:p>
            <a:pPr marL="0" indent="0">
              <a:buFont typeface="Arial"/>
              <a:buNone/>
            </a:pPr>
            <a:endParaRPr lang="da-DK" dirty="0"/>
          </a:p>
          <a:p>
            <a:pPr marL="0" indent="0">
              <a:buFont typeface="Arial"/>
              <a:buNone/>
            </a:pPr>
            <a:endParaRPr lang="da-DK" dirty="0"/>
          </a:p>
        </p:txBody>
      </p:sp>
      <p:sp>
        <p:nvSpPr>
          <p:cNvPr id="5" name="Tekstfelt 4"/>
          <p:cNvSpPr txBox="1"/>
          <p:nvPr/>
        </p:nvSpPr>
        <p:spPr>
          <a:xfrm>
            <a:off x="1069665" y="1377895"/>
            <a:ext cx="7044834" cy="369332"/>
          </a:xfrm>
          <a:prstGeom prst="rect">
            <a:avLst/>
          </a:prstGeom>
          <a:noFill/>
        </p:spPr>
        <p:txBody>
          <a:bodyPr wrap="square" rtlCol="0">
            <a:spAutoFit/>
          </a:bodyPr>
          <a:lstStyle/>
          <a:p>
            <a:r>
              <a:rPr lang="da-DK" i="1" dirty="0"/>
              <a:t>Gruppen der har besvaret spørgsmålene</a:t>
            </a:r>
          </a:p>
        </p:txBody>
      </p:sp>
    </p:spTree>
    <p:extLst>
      <p:ext uri="{BB962C8B-B14F-4D97-AF65-F5344CB8AC3E}">
        <p14:creationId xmlns:p14="http://schemas.microsoft.com/office/powerpoint/2010/main" val="39988697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txBox="1">
            <a:spLocks/>
          </p:cNvSpPr>
          <p:nvPr/>
        </p:nvSpPr>
        <p:spPr>
          <a:xfrm>
            <a:off x="1069665" y="2054930"/>
            <a:ext cx="7117732" cy="2249785"/>
          </a:xfrm>
          <a:prstGeom prst="rect">
            <a:avLst/>
          </a:prstGeom>
        </p:spPr>
        <p:txBody>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Arial"/>
              <a:buNone/>
            </a:pPr>
            <a:endParaRPr lang="da-DK" dirty="0"/>
          </a:p>
          <a:p>
            <a:pPr marL="0" indent="0">
              <a:buFont typeface="Arial"/>
              <a:buNone/>
            </a:pPr>
            <a:r>
              <a:rPr lang="da-DK" dirty="0"/>
              <a:t>- Læs spørgsmål 1 op og besvar spørgsmålet</a:t>
            </a:r>
          </a:p>
          <a:p>
            <a:pPr marL="0" indent="0">
              <a:buNone/>
            </a:pPr>
            <a:r>
              <a:rPr lang="da-DK" dirty="0"/>
              <a:t>  Er gruppen der har stillet spørgsmålet tilfredse med svaret?</a:t>
            </a:r>
          </a:p>
          <a:p>
            <a:pPr marL="0" indent="0">
              <a:buFont typeface="Arial"/>
              <a:buNone/>
            </a:pPr>
            <a:endParaRPr lang="da-DK" dirty="0"/>
          </a:p>
          <a:p>
            <a:pPr marL="0" indent="0">
              <a:buFont typeface="Arial"/>
              <a:buNone/>
            </a:pPr>
            <a:endParaRPr lang="da-DK" dirty="0"/>
          </a:p>
          <a:p>
            <a:pPr>
              <a:buFontTx/>
              <a:buChar char="-"/>
            </a:pPr>
            <a:r>
              <a:rPr lang="da-DK" dirty="0"/>
              <a:t>Læs spørgsmål 2 op og besvar spørgsmålet</a:t>
            </a:r>
          </a:p>
          <a:p>
            <a:pPr marL="0" indent="0">
              <a:buNone/>
            </a:pPr>
            <a:r>
              <a:rPr lang="da-DK" dirty="0"/>
              <a:t>   Er gruppen der har stillet spørgsmålet tilfredse med svaret?</a:t>
            </a:r>
          </a:p>
          <a:p>
            <a:pPr marL="0" indent="0">
              <a:buNone/>
            </a:pPr>
            <a:endParaRPr lang="da-DK" dirty="0"/>
          </a:p>
          <a:p>
            <a:pPr marL="0" indent="0">
              <a:buFont typeface="Arial"/>
              <a:buNone/>
            </a:pPr>
            <a:endParaRPr lang="da-DK" dirty="0"/>
          </a:p>
          <a:p>
            <a:pPr marL="0" indent="0">
              <a:buFont typeface="Arial"/>
              <a:buNone/>
            </a:pPr>
            <a:endParaRPr lang="da-DK" dirty="0"/>
          </a:p>
        </p:txBody>
      </p:sp>
      <p:sp>
        <p:nvSpPr>
          <p:cNvPr id="5" name="Tekstfelt 4"/>
          <p:cNvSpPr txBox="1"/>
          <p:nvPr/>
        </p:nvSpPr>
        <p:spPr>
          <a:xfrm>
            <a:off x="1069665" y="1377895"/>
            <a:ext cx="7044834" cy="369332"/>
          </a:xfrm>
          <a:prstGeom prst="rect">
            <a:avLst/>
          </a:prstGeom>
          <a:noFill/>
        </p:spPr>
        <p:txBody>
          <a:bodyPr wrap="square" rtlCol="0">
            <a:spAutoFit/>
          </a:bodyPr>
          <a:lstStyle/>
          <a:p>
            <a:r>
              <a:rPr lang="da-DK" i="1" dirty="0"/>
              <a:t>Gruppen der har besvaret spørgsmålene</a:t>
            </a:r>
          </a:p>
        </p:txBody>
      </p:sp>
      <p:sp>
        <p:nvSpPr>
          <p:cNvPr id="6" name="Pladsholder til tekst 1"/>
          <p:cNvSpPr>
            <a:spLocks noGrp="1"/>
          </p:cNvSpPr>
          <p:nvPr>
            <p:ph type="body" sz="quarter" idx="10"/>
          </p:nvPr>
        </p:nvSpPr>
        <p:spPr>
          <a:xfrm>
            <a:off x="1308717" y="88112"/>
            <a:ext cx="5687615" cy="1289783"/>
          </a:xfrm>
        </p:spPr>
        <p:txBody>
          <a:bodyPr/>
          <a:lstStyle/>
          <a:p>
            <a:r>
              <a:rPr lang="da-DK" b="0" dirty="0"/>
              <a:t>Ergonomiske og fysiske belastnings påvirkninger </a:t>
            </a:r>
          </a:p>
        </p:txBody>
      </p:sp>
    </p:spTree>
    <p:extLst>
      <p:ext uri="{BB962C8B-B14F-4D97-AF65-F5344CB8AC3E}">
        <p14:creationId xmlns:p14="http://schemas.microsoft.com/office/powerpoint/2010/main" val="33339942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txBox="1">
            <a:spLocks/>
          </p:cNvSpPr>
          <p:nvPr/>
        </p:nvSpPr>
        <p:spPr>
          <a:xfrm>
            <a:off x="1069665" y="2054930"/>
            <a:ext cx="7117732" cy="2249785"/>
          </a:xfrm>
          <a:prstGeom prst="rect">
            <a:avLst/>
          </a:prstGeom>
        </p:spPr>
        <p:txBody>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Arial"/>
              <a:buNone/>
            </a:pPr>
            <a:endParaRPr lang="da-DK" dirty="0"/>
          </a:p>
          <a:p>
            <a:pPr marL="0" indent="0">
              <a:buFont typeface="Arial"/>
              <a:buNone/>
            </a:pPr>
            <a:r>
              <a:rPr lang="da-DK" dirty="0"/>
              <a:t>- Læs spørgsmål 1 op og besvar spørgsmålet</a:t>
            </a:r>
          </a:p>
          <a:p>
            <a:pPr marL="0" indent="0">
              <a:buNone/>
            </a:pPr>
            <a:r>
              <a:rPr lang="da-DK" dirty="0"/>
              <a:t>  Er gruppen der har stillet spørgsmålet tilfredse med svaret?</a:t>
            </a:r>
          </a:p>
          <a:p>
            <a:pPr marL="0" indent="0">
              <a:buFont typeface="Arial"/>
              <a:buNone/>
            </a:pPr>
            <a:endParaRPr lang="da-DK" dirty="0"/>
          </a:p>
          <a:p>
            <a:pPr marL="0" indent="0">
              <a:buFont typeface="Arial"/>
              <a:buNone/>
            </a:pPr>
            <a:endParaRPr lang="da-DK" dirty="0"/>
          </a:p>
          <a:p>
            <a:pPr>
              <a:buFontTx/>
              <a:buChar char="-"/>
            </a:pPr>
            <a:r>
              <a:rPr lang="da-DK" dirty="0"/>
              <a:t>Læs spørgsmål 2 op og besvar spørgsmålet</a:t>
            </a:r>
          </a:p>
          <a:p>
            <a:pPr marL="0" indent="0">
              <a:buNone/>
            </a:pPr>
            <a:r>
              <a:rPr lang="da-DK" dirty="0"/>
              <a:t>   Er gruppen der har stillet spørgsmålet tilfredse med svaret?</a:t>
            </a:r>
          </a:p>
          <a:p>
            <a:pPr marL="0" indent="0">
              <a:buNone/>
            </a:pPr>
            <a:endParaRPr lang="da-DK" dirty="0"/>
          </a:p>
          <a:p>
            <a:pPr marL="0" indent="0">
              <a:buFont typeface="Arial"/>
              <a:buNone/>
            </a:pPr>
            <a:endParaRPr lang="da-DK" dirty="0"/>
          </a:p>
          <a:p>
            <a:pPr marL="0" indent="0">
              <a:buFont typeface="Arial"/>
              <a:buNone/>
            </a:pPr>
            <a:endParaRPr lang="da-DK" dirty="0"/>
          </a:p>
        </p:txBody>
      </p:sp>
      <p:sp>
        <p:nvSpPr>
          <p:cNvPr id="5" name="Tekstfelt 4"/>
          <p:cNvSpPr txBox="1"/>
          <p:nvPr/>
        </p:nvSpPr>
        <p:spPr>
          <a:xfrm>
            <a:off x="1069665" y="1377895"/>
            <a:ext cx="7044834" cy="369332"/>
          </a:xfrm>
          <a:prstGeom prst="rect">
            <a:avLst/>
          </a:prstGeom>
          <a:noFill/>
        </p:spPr>
        <p:txBody>
          <a:bodyPr wrap="square" rtlCol="0">
            <a:spAutoFit/>
          </a:bodyPr>
          <a:lstStyle/>
          <a:p>
            <a:r>
              <a:rPr lang="da-DK" i="1" dirty="0"/>
              <a:t>Gruppen der har besvaret spørgsmålene</a:t>
            </a:r>
          </a:p>
        </p:txBody>
      </p:sp>
      <p:sp>
        <p:nvSpPr>
          <p:cNvPr id="7" name="Pladsholder til tekst 1"/>
          <p:cNvSpPr>
            <a:spLocks noGrp="1"/>
          </p:cNvSpPr>
          <p:nvPr>
            <p:ph type="body" sz="quarter" idx="10"/>
          </p:nvPr>
        </p:nvSpPr>
        <p:spPr>
          <a:xfrm>
            <a:off x="1163140" y="1"/>
            <a:ext cx="6492882" cy="1289783"/>
          </a:xfrm>
        </p:spPr>
        <p:txBody>
          <a:bodyPr/>
          <a:lstStyle/>
          <a:p>
            <a:r>
              <a:rPr lang="da-DK" b="0" dirty="0"/>
              <a:t>Påvirkninger ifm. bygninger og indretning</a:t>
            </a:r>
          </a:p>
        </p:txBody>
      </p:sp>
    </p:spTree>
    <p:extLst>
      <p:ext uri="{BB962C8B-B14F-4D97-AF65-F5344CB8AC3E}">
        <p14:creationId xmlns:p14="http://schemas.microsoft.com/office/powerpoint/2010/main" val="9565128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txBox="1">
            <a:spLocks/>
          </p:cNvSpPr>
          <p:nvPr/>
        </p:nvSpPr>
        <p:spPr>
          <a:xfrm>
            <a:off x="1069665" y="2054930"/>
            <a:ext cx="7117732" cy="2249785"/>
          </a:xfrm>
          <a:prstGeom prst="rect">
            <a:avLst/>
          </a:prstGeom>
        </p:spPr>
        <p:txBody>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Arial"/>
              <a:buNone/>
            </a:pPr>
            <a:endParaRPr lang="da-DK" dirty="0"/>
          </a:p>
          <a:p>
            <a:pPr marL="0" indent="0">
              <a:buFont typeface="Arial"/>
              <a:buNone/>
            </a:pPr>
            <a:r>
              <a:rPr lang="da-DK" dirty="0"/>
              <a:t>- Læs spørgsmål 1 op og besvar spørgsmålet</a:t>
            </a:r>
          </a:p>
          <a:p>
            <a:pPr marL="0" indent="0">
              <a:buNone/>
            </a:pPr>
            <a:r>
              <a:rPr lang="da-DK" dirty="0"/>
              <a:t>  Er gruppen der har stillet spørgsmålet tilfredse med svaret?</a:t>
            </a:r>
          </a:p>
          <a:p>
            <a:pPr marL="0" indent="0">
              <a:buFont typeface="Arial"/>
              <a:buNone/>
            </a:pPr>
            <a:endParaRPr lang="da-DK" dirty="0"/>
          </a:p>
          <a:p>
            <a:pPr marL="0" indent="0">
              <a:buFont typeface="Arial"/>
              <a:buNone/>
            </a:pPr>
            <a:endParaRPr lang="da-DK" dirty="0"/>
          </a:p>
          <a:p>
            <a:pPr>
              <a:buFontTx/>
              <a:buChar char="-"/>
            </a:pPr>
            <a:r>
              <a:rPr lang="da-DK" dirty="0"/>
              <a:t>Læs spørgsmål 2 op og besvar spørgsmålet</a:t>
            </a:r>
          </a:p>
          <a:p>
            <a:pPr marL="0" indent="0">
              <a:buNone/>
            </a:pPr>
            <a:r>
              <a:rPr lang="da-DK" dirty="0"/>
              <a:t>   Er gruppen der har stillet spørgsmålet tilfredse med svaret?</a:t>
            </a:r>
          </a:p>
          <a:p>
            <a:pPr marL="0" indent="0">
              <a:buNone/>
            </a:pPr>
            <a:endParaRPr lang="da-DK" dirty="0"/>
          </a:p>
          <a:p>
            <a:pPr marL="0" indent="0">
              <a:buFont typeface="Arial"/>
              <a:buNone/>
            </a:pPr>
            <a:endParaRPr lang="da-DK" dirty="0"/>
          </a:p>
          <a:p>
            <a:pPr marL="0" indent="0">
              <a:buFont typeface="Arial"/>
              <a:buNone/>
            </a:pPr>
            <a:endParaRPr lang="da-DK" dirty="0"/>
          </a:p>
        </p:txBody>
      </p:sp>
      <p:sp>
        <p:nvSpPr>
          <p:cNvPr id="5" name="Tekstfelt 4"/>
          <p:cNvSpPr txBox="1"/>
          <p:nvPr/>
        </p:nvSpPr>
        <p:spPr>
          <a:xfrm>
            <a:off x="1069665" y="1377895"/>
            <a:ext cx="7044834" cy="369332"/>
          </a:xfrm>
          <a:prstGeom prst="rect">
            <a:avLst/>
          </a:prstGeom>
          <a:noFill/>
        </p:spPr>
        <p:txBody>
          <a:bodyPr wrap="square" rtlCol="0">
            <a:spAutoFit/>
          </a:bodyPr>
          <a:lstStyle/>
          <a:p>
            <a:r>
              <a:rPr lang="da-DK" i="1" dirty="0"/>
              <a:t>Gruppen der har besvaret spørgsmålene</a:t>
            </a:r>
          </a:p>
        </p:txBody>
      </p:sp>
      <p:sp>
        <p:nvSpPr>
          <p:cNvPr id="7" name="Pladsholder til tekst 1"/>
          <p:cNvSpPr>
            <a:spLocks noGrp="1"/>
          </p:cNvSpPr>
          <p:nvPr>
            <p:ph type="body" sz="quarter" idx="10"/>
          </p:nvPr>
        </p:nvSpPr>
        <p:spPr>
          <a:xfrm>
            <a:off x="1315540" y="152401"/>
            <a:ext cx="5687615" cy="1289783"/>
          </a:xfrm>
        </p:spPr>
        <p:txBody>
          <a:bodyPr/>
          <a:lstStyle/>
          <a:p>
            <a:r>
              <a:rPr lang="da-DK" b="0" dirty="0"/>
              <a:t>Biologiske påvirkninger</a:t>
            </a:r>
          </a:p>
        </p:txBody>
      </p:sp>
    </p:spTree>
    <p:extLst>
      <p:ext uri="{BB962C8B-B14F-4D97-AF65-F5344CB8AC3E}">
        <p14:creationId xmlns:p14="http://schemas.microsoft.com/office/powerpoint/2010/main" val="2435458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35F65-9F1A-2ABA-F76D-2B282D01C0DA}"/>
            </a:ext>
          </a:extLst>
        </p:cNvPr>
        <p:cNvGrpSpPr/>
        <p:nvPr/>
      </p:nvGrpSpPr>
      <p:grpSpPr>
        <a:xfrm>
          <a:off x="0" y="0"/>
          <a:ext cx="0" cy="0"/>
          <a:chOff x="0" y="0"/>
          <a:chExt cx="0" cy="0"/>
        </a:xfrm>
      </p:grpSpPr>
      <p:pic>
        <p:nvPicPr>
          <p:cNvPr id="31" name="Billede 30">
            <a:extLst>
              <a:ext uri="{FF2B5EF4-FFF2-40B4-BE49-F238E27FC236}">
                <a16:creationId xmlns:a16="http://schemas.microsoft.com/office/drawing/2014/main" id="{A28EFC65-DCE8-3A0A-D7E4-B81AE6D0BF80}"/>
              </a:ext>
            </a:extLst>
          </p:cNvPr>
          <p:cNvPicPr>
            <a:picLocks noChangeAspect="1"/>
          </p:cNvPicPr>
          <p:nvPr/>
        </p:nvPicPr>
        <p:blipFill>
          <a:blip r:embed="rId3"/>
          <a:stretch>
            <a:fillRect/>
          </a:stretch>
        </p:blipFill>
        <p:spPr>
          <a:xfrm>
            <a:off x="7561691" y="3312045"/>
            <a:ext cx="1415332" cy="1152015"/>
          </a:xfrm>
          <a:prstGeom prst="rect">
            <a:avLst/>
          </a:prstGeom>
        </p:spPr>
      </p:pic>
      <p:sp>
        <p:nvSpPr>
          <p:cNvPr id="11" name="Pil: højre 10">
            <a:extLst>
              <a:ext uri="{FF2B5EF4-FFF2-40B4-BE49-F238E27FC236}">
                <a16:creationId xmlns:a16="http://schemas.microsoft.com/office/drawing/2014/main" id="{F5F9DDF8-0878-C826-5D59-BFA6D6926CD2}"/>
              </a:ext>
            </a:extLst>
          </p:cNvPr>
          <p:cNvSpPr/>
          <p:nvPr/>
        </p:nvSpPr>
        <p:spPr>
          <a:xfrm>
            <a:off x="166977" y="2114733"/>
            <a:ext cx="7927450" cy="3665552"/>
          </a:xfrm>
          <a:prstGeom prst="rightArrow">
            <a:avLst/>
          </a:prstGeom>
          <a:solidFill>
            <a:schemeClr val="bg1">
              <a:lumMod val="85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a-DK"/>
          </a:p>
        </p:txBody>
      </p:sp>
      <p:sp>
        <p:nvSpPr>
          <p:cNvPr id="2" name="Pladsholder til tekst 1">
            <a:extLst>
              <a:ext uri="{FF2B5EF4-FFF2-40B4-BE49-F238E27FC236}">
                <a16:creationId xmlns:a16="http://schemas.microsoft.com/office/drawing/2014/main" id="{520E645E-AE6C-DB1C-CBF0-ECBEB8317476}"/>
              </a:ext>
            </a:extLst>
          </p:cNvPr>
          <p:cNvSpPr>
            <a:spLocks noGrp="1"/>
          </p:cNvSpPr>
          <p:nvPr>
            <p:ph type="body" sz="quarter" idx="10"/>
          </p:nvPr>
        </p:nvSpPr>
        <p:spPr/>
        <p:txBody>
          <a:bodyPr/>
          <a:lstStyle/>
          <a:p>
            <a:r>
              <a:rPr lang="da-DK" dirty="0">
                <a:latin typeface="Arial" panose="020B0604020202020204" pitchFamily="34" charset="0"/>
                <a:ea typeface="Verdana" panose="020B0604030504040204" pitchFamily="34" charset="0"/>
                <a:cs typeface="Arial" panose="020B0604020202020204" pitchFamily="34" charset="0"/>
              </a:rPr>
              <a:t>Didaktik </a:t>
            </a:r>
            <a:r>
              <a:rPr lang="da-DK" sz="1400" dirty="0">
                <a:latin typeface="Arial" panose="020B0604020202020204" pitchFamily="34" charset="0"/>
                <a:ea typeface="Verdana" panose="020B0604030504040204" pitchFamily="34" charset="0"/>
                <a:cs typeface="Arial" panose="020B0604020202020204" pitchFamily="34" charset="0"/>
              </a:rPr>
              <a:t>– sådan foregår undervisningen</a:t>
            </a:r>
          </a:p>
        </p:txBody>
      </p:sp>
      <p:pic>
        <p:nvPicPr>
          <p:cNvPr id="15" name="Billede 14">
            <a:extLst>
              <a:ext uri="{FF2B5EF4-FFF2-40B4-BE49-F238E27FC236}">
                <a16:creationId xmlns:a16="http://schemas.microsoft.com/office/drawing/2014/main" id="{4F3E416D-950A-B629-B4F0-C9ADCB7350C5}"/>
              </a:ext>
            </a:extLst>
          </p:cNvPr>
          <p:cNvPicPr>
            <a:picLocks noChangeAspect="1"/>
          </p:cNvPicPr>
          <p:nvPr/>
        </p:nvPicPr>
        <p:blipFill>
          <a:blip r:embed="rId4"/>
          <a:stretch>
            <a:fillRect/>
          </a:stretch>
        </p:blipFill>
        <p:spPr>
          <a:xfrm>
            <a:off x="1242056" y="2722145"/>
            <a:ext cx="1473717" cy="1244844"/>
          </a:xfrm>
          <a:prstGeom prst="rect">
            <a:avLst/>
          </a:prstGeom>
        </p:spPr>
      </p:pic>
      <p:pic>
        <p:nvPicPr>
          <p:cNvPr id="18" name="Billede 17">
            <a:extLst>
              <a:ext uri="{FF2B5EF4-FFF2-40B4-BE49-F238E27FC236}">
                <a16:creationId xmlns:a16="http://schemas.microsoft.com/office/drawing/2014/main" id="{140412C8-D18C-E5C1-FF9F-C7F97C5E4DBD}"/>
              </a:ext>
            </a:extLst>
          </p:cNvPr>
          <p:cNvPicPr>
            <a:picLocks noChangeAspect="1"/>
          </p:cNvPicPr>
          <p:nvPr/>
        </p:nvPicPr>
        <p:blipFill>
          <a:blip r:embed="rId5"/>
          <a:stretch>
            <a:fillRect/>
          </a:stretch>
        </p:blipFill>
        <p:spPr>
          <a:xfrm>
            <a:off x="326816" y="3192899"/>
            <a:ext cx="739023" cy="1515722"/>
          </a:xfrm>
          <a:prstGeom prst="rect">
            <a:avLst/>
          </a:prstGeom>
        </p:spPr>
      </p:pic>
      <p:pic>
        <p:nvPicPr>
          <p:cNvPr id="20" name="Billede 19">
            <a:extLst>
              <a:ext uri="{FF2B5EF4-FFF2-40B4-BE49-F238E27FC236}">
                <a16:creationId xmlns:a16="http://schemas.microsoft.com/office/drawing/2014/main" id="{E9F95424-B554-9313-5247-F2D1B60C2561}"/>
              </a:ext>
            </a:extLst>
          </p:cNvPr>
          <p:cNvPicPr>
            <a:picLocks noChangeAspect="1"/>
          </p:cNvPicPr>
          <p:nvPr/>
        </p:nvPicPr>
        <p:blipFill>
          <a:blip r:embed="rId6"/>
          <a:stretch>
            <a:fillRect/>
          </a:stretch>
        </p:blipFill>
        <p:spPr>
          <a:xfrm>
            <a:off x="2462224" y="3430931"/>
            <a:ext cx="1457925" cy="1244844"/>
          </a:xfrm>
          <a:prstGeom prst="rect">
            <a:avLst/>
          </a:prstGeom>
        </p:spPr>
      </p:pic>
      <p:pic>
        <p:nvPicPr>
          <p:cNvPr id="22" name="Billede 21">
            <a:extLst>
              <a:ext uri="{FF2B5EF4-FFF2-40B4-BE49-F238E27FC236}">
                <a16:creationId xmlns:a16="http://schemas.microsoft.com/office/drawing/2014/main" id="{F096029F-C604-5295-2221-E53BB066755A}"/>
              </a:ext>
            </a:extLst>
          </p:cNvPr>
          <p:cNvPicPr>
            <a:picLocks noChangeAspect="1"/>
          </p:cNvPicPr>
          <p:nvPr/>
        </p:nvPicPr>
        <p:blipFill>
          <a:blip r:embed="rId7"/>
          <a:stretch>
            <a:fillRect/>
          </a:stretch>
        </p:blipFill>
        <p:spPr>
          <a:xfrm>
            <a:off x="1263890" y="3925877"/>
            <a:ext cx="1457926" cy="1240075"/>
          </a:xfrm>
          <a:prstGeom prst="rect">
            <a:avLst/>
          </a:prstGeom>
        </p:spPr>
      </p:pic>
      <p:pic>
        <p:nvPicPr>
          <p:cNvPr id="24" name="Billede 23">
            <a:extLst>
              <a:ext uri="{FF2B5EF4-FFF2-40B4-BE49-F238E27FC236}">
                <a16:creationId xmlns:a16="http://schemas.microsoft.com/office/drawing/2014/main" id="{37F875C7-B325-46F5-8052-02D7912C6CC9}"/>
              </a:ext>
            </a:extLst>
          </p:cNvPr>
          <p:cNvPicPr>
            <a:picLocks noChangeAspect="1"/>
          </p:cNvPicPr>
          <p:nvPr/>
        </p:nvPicPr>
        <p:blipFill>
          <a:blip r:embed="rId8"/>
          <a:stretch>
            <a:fillRect/>
          </a:stretch>
        </p:blipFill>
        <p:spPr>
          <a:xfrm>
            <a:off x="4099388" y="2722144"/>
            <a:ext cx="1470157" cy="1244845"/>
          </a:xfrm>
          <a:prstGeom prst="rect">
            <a:avLst/>
          </a:prstGeom>
        </p:spPr>
      </p:pic>
      <p:pic>
        <p:nvPicPr>
          <p:cNvPr id="26" name="Billede 25">
            <a:extLst>
              <a:ext uri="{FF2B5EF4-FFF2-40B4-BE49-F238E27FC236}">
                <a16:creationId xmlns:a16="http://schemas.microsoft.com/office/drawing/2014/main" id="{61F4BA12-3DCA-D988-A915-8629AD04FD76}"/>
              </a:ext>
            </a:extLst>
          </p:cNvPr>
          <p:cNvPicPr>
            <a:picLocks noChangeAspect="1"/>
          </p:cNvPicPr>
          <p:nvPr/>
        </p:nvPicPr>
        <p:blipFill>
          <a:blip r:embed="rId9"/>
          <a:stretch>
            <a:fillRect/>
          </a:stretch>
        </p:blipFill>
        <p:spPr>
          <a:xfrm>
            <a:off x="4096366" y="3920413"/>
            <a:ext cx="1470157" cy="1256928"/>
          </a:xfrm>
          <a:prstGeom prst="rect">
            <a:avLst/>
          </a:prstGeom>
        </p:spPr>
      </p:pic>
      <p:pic>
        <p:nvPicPr>
          <p:cNvPr id="28" name="Billede 27">
            <a:extLst>
              <a:ext uri="{FF2B5EF4-FFF2-40B4-BE49-F238E27FC236}">
                <a16:creationId xmlns:a16="http://schemas.microsoft.com/office/drawing/2014/main" id="{C116962C-BEE6-259F-2D8C-7B6F33F50008}"/>
              </a:ext>
            </a:extLst>
          </p:cNvPr>
          <p:cNvPicPr>
            <a:picLocks noChangeAspect="1"/>
          </p:cNvPicPr>
          <p:nvPr/>
        </p:nvPicPr>
        <p:blipFill>
          <a:blip r:embed="rId10"/>
          <a:stretch>
            <a:fillRect/>
          </a:stretch>
        </p:blipFill>
        <p:spPr>
          <a:xfrm>
            <a:off x="5742740" y="3320713"/>
            <a:ext cx="1522316" cy="1311534"/>
          </a:xfrm>
          <a:prstGeom prst="rect">
            <a:avLst/>
          </a:prstGeom>
        </p:spPr>
      </p:pic>
      <p:sp>
        <p:nvSpPr>
          <p:cNvPr id="29" name="Tekstfelt 28">
            <a:extLst>
              <a:ext uri="{FF2B5EF4-FFF2-40B4-BE49-F238E27FC236}">
                <a16:creationId xmlns:a16="http://schemas.microsoft.com/office/drawing/2014/main" id="{D0ED47F4-D261-FA94-E2B6-26BA19646B58}"/>
              </a:ext>
            </a:extLst>
          </p:cNvPr>
          <p:cNvSpPr txBox="1"/>
          <p:nvPr/>
        </p:nvSpPr>
        <p:spPr>
          <a:xfrm>
            <a:off x="5918957" y="4304645"/>
            <a:ext cx="1335819" cy="276999"/>
          </a:xfrm>
          <a:prstGeom prst="rect">
            <a:avLst/>
          </a:prstGeom>
          <a:solidFill>
            <a:srgbClr val="E5B4B0"/>
          </a:solidFill>
        </p:spPr>
        <p:txBody>
          <a:bodyPr wrap="square" rtlCol="0">
            <a:spAutoFit/>
          </a:bodyPr>
          <a:lstStyle/>
          <a:p>
            <a:r>
              <a:rPr lang="da-DK" sz="1200" b="1" dirty="0">
                <a:solidFill>
                  <a:schemeClr val="bg1"/>
                </a:solidFill>
                <a:latin typeface="Eras Medium ITC" panose="020B0602030504020804" pitchFamily="34" charset="0"/>
              </a:rPr>
              <a:t>REFLEKSION</a:t>
            </a:r>
          </a:p>
        </p:txBody>
      </p:sp>
      <p:sp>
        <p:nvSpPr>
          <p:cNvPr id="32" name="Tekstfelt 31">
            <a:extLst>
              <a:ext uri="{FF2B5EF4-FFF2-40B4-BE49-F238E27FC236}">
                <a16:creationId xmlns:a16="http://schemas.microsoft.com/office/drawing/2014/main" id="{C9629C24-F410-6B86-EDD9-8F8A397C6366}"/>
              </a:ext>
            </a:extLst>
          </p:cNvPr>
          <p:cNvSpPr txBox="1"/>
          <p:nvPr/>
        </p:nvSpPr>
        <p:spPr>
          <a:xfrm>
            <a:off x="7577592" y="4451503"/>
            <a:ext cx="1399431" cy="279523"/>
          </a:xfrm>
          <a:prstGeom prst="rect">
            <a:avLst/>
          </a:prstGeom>
          <a:solidFill>
            <a:srgbClr val="7C95BA"/>
          </a:solidFill>
        </p:spPr>
        <p:txBody>
          <a:bodyPr wrap="square" rtlCol="0">
            <a:spAutoFit/>
          </a:bodyPr>
          <a:lstStyle/>
          <a:p>
            <a:pPr algn="ctr"/>
            <a:r>
              <a:rPr lang="da-DK" sz="1200" b="1" dirty="0">
                <a:solidFill>
                  <a:schemeClr val="bg1"/>
                </a:solidFill>
                <a:latin typeface="Eras Medium ITC" panose="020B0602030504020804" pitchFamily="34" charset="0"/>
              </a:rPr>
              <a:t>LÆRINGSMÅL</a:t>
            </a:r>
          </a:p>
        </p:txBody>
      </p:sp>
    </p:spTree>
    <p:extLst>
      <p:ext uri="{BB962C8B-B14F-4D97-AF65-F5344CB8AC3E}">
        <p14:creationId xmlns:p14="http://schemas.microsoft.com/office/powerpoint/2010/main" val="121252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10"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blinds(horizontal)">
                                      <p:cBhvr>
                                        <p:cTn id="39" dur="500"/>
                                        <p:tgtEl>
                                          <p:spTgt spid="31"/>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linds(horizontal)">
                                      <p:cBhvr>
                                        <p:cTn id="42" dur="500"/>
                                        <p:tgtEl>
                                          <p:spTgt spid="32"/>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linds(horizontal)">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9" grpId="0" animBg="1"/>
      <p:bldP spid="3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da-DK" sz="2800" b="0" dirty="0">
                <a:latin typeface="Verdana" panose="020B0604030504040204" pitchFamily="34" charset="0"/>
                <a:ea typeface="Verdana" panose="020B0604030504040204" pitchFamily="34" charset="0"/>
                <a:cs typeface="Verdana" panose="020B0604030504040204" pitchFamily="34" charset="0"/>
              </a:rPr>
              <a:t>Det ved du nu </a:t>
            </a:r>
            <a:endParaRPr lang="en-US" sz="2800" b="0" dirty="0">
              <a:latin typeface="Verdana" panose="020B0604030504040204" pitchFamily="34" charset="0"/>
              <a:ea typeface="Verdana" panose="020B0604030504040204" pitchFamily="34" charset="0"/>
              <a:cs typeface="Verdana" panose="020B0604030504040204" pitchFamily="34" charset="0"/>
            </a:endParaRPr>
          </a:p>
        </p:txBody>
      </p:sp>
      <p:sp>
        <p:nvSpPr>
          <p:cNvPr id="3" name="Text Placeholder 2"/>
          <p:cNvSpPr>
            <a:spLocks noGrp="1"/>
          </p:cNvSpPr>
          <p:nvPr>
            <p:ph type="body" sz="quarter" idx="11"/>
          </p:nvPr>
        </p:nvSpPr>
        <p:spPr>
          <a:xfrm>
            <a:off x="660280" y="3234267"/>
            <a:ext cx="8073368" cy="1744133"/>
          </a:xfrm>
        </p:spPr>
        <p:txBody>
          <a:bodyPr>
            <a:normAutofit fontScale="47500" lnSpcReduction="20000"/>
          </a:bodyPr>
          <a:lstStyle/>
          <a:p>
            <a:pPr marL="457200" lvl="0" indent="-360000">
              <a:lnSpc>
                <a:spcPct val="120000"/>
              </a:lnSpc>
              <a:spcBef>
                <a:spcPts val="0"/>
              </a:spcBef>
              <a:buFont typeface="Arial" panose="020B0604020202020204" pitchFamily="34" charset="0"/>
              <a:buChar char="•"/>
            </a:pPr>
            <a:r>
              <a:rPr lang="da-DK" sz="4200">
                <a:latin typeface="Verdana" panose="020B0604030504040204" pitchFamily="34" charset="0"/>
                <a:ea typeface="Verdana" panose="020B0604030504040204" pitchFamily="34" charset="0"/>
                <a:cs typeface="Verdana" panose="020B0604030504040204" pitchFamily="34" charset="0"/>
              </a:rPr>
              <a:t>Du kender </a:t>
            </a:r>
            <a:r>
              <a:rPr lang="da-DK" sz="4200" dirty="0">
                <a:latin typeface="Verdana" panose="020B0604030504040204" pitchFamily="34" charset="0"/>
                <a:ea typeface="Verdana" panose="020B0604030504040204" pitchFamily="34" charset="0"/>
                <a:cs typeface="Verdana" panose="020B0604030504040204" pitchFamily="34" charset="0"/>
              </a:rPr>
              <a:t>de fem hovedfaktorer, som især påvirker det fysiske arbejdsmiljø</a:t>
            </a:r>
          </a:p>
          <a:p>
            <a:pPr marL="457200" lvl="0" indent="-360000">
              <a:lnSpc>
                <a:spcPct val="120000"/>
              </a:lnSpc>
              <a:spcBef>
                <a:spcPts val="0"/>
              </a:spcBef>
              <a:buFont typeface="Arial" panose="020B0604020202020204" pitchFamily="34" charset="0"/>
              <a:buChar char="•"/>
            </a:pPr>
            <a:endParaRPr lang="da-DK" sz="4200" dirty="0">
              <a:latin typeface="Verdana" panose="020B0604030504040204" pitchFamily="34" charset="0"/>
              <a:ea typeface="Verdana" panose="020B0604030504040204" pitchFamily="34" charset="0"/>
              <a:cs typeface="Verdana" panose="020B0604030504040204" pitchFamily="34" charset="0"/>
            </a:endParaRPr>
          </a:p>
          <a:p>
            <a:pPr marL="457200" lvl="0" indent="-360000">
              <a:lnSpc>
                <a:spcPct val="120000"/>
              </a:lnSpc>
              <a:spcBef>
                <a:spcPts val="0"/>
              </a:spcBef>
              <a:buFont typeface="Arial" panose="020B0604020202020204" pitchFamily="34" charset="0"/>
              <a:buChar char="•"/>
            </a:pPr>
            <a:r>
              <a:rPr lang="da-DK" sz="4200" dirty="0">
                <a:latin typeface="Verdana" panose="020B0604030504040204" pitchFamily="34" charset="0"/>
                <a:ea typeface="Verdana" panose="020B0604030504040204" pitchFamily="34" charset="0"/>
                <a:cs typeface="Verdana" panose="020B0604030504040204" pitchFamily="34" charset="0"/>
              </a:rPr>
              <a:t>Du ved, hvor du kan finde inspiration og hjælp til arbejdet</a:t>
            </a:r>
          </a:p>
          <a:p>
            <a:endParaRPr lang="en-US" dirty="0"/>
          </a:p>
        </p:txBody>
      </p:sp>
      <p:pic>
        <p:nvPicPr>
          <p:cNvPr id="5" name="Billede 4">
            <a:extLst>
              <a:ext uri="{FF2B5EF4-FFF2-40B4-BE49-F238E27FC236}">
                <a16:creationId xmlns:a16="http://schemas.microsoft.com/office/drawing/2014/main" id="{98D471C2-1211-7C4D-B5C4-E28D3060A29B}"/>
              </a:ext>
            </a:extLst>
          </p:cNvPr>
          <p:cNvPicPr>
            <a:picLocks noChangeAspect="1"/>
          </p:cNvPicPr>
          <p:nvPr/>
        </p:nvPicPr>
        <p:blipFill>
          <a:blip r:embed="rId3"/>
          <a:stretch>
            <a:fillRect/>
          </a:stretch>
        </p:blipFill>
        <p:spPr>
          <a:xfrm>
            <a:off x="7260040" y="5748970"/>
            <a:ext cx="1473608" cy="746157"/>
          </a:xfrm>
          <a:prstGeom prst="rect">
            <a:avLst/>
          </a:prstGeom>
        </p:spPr>
      </p:pic>
      <p:pic>
        <p:nvPicPr>
          <p:cNvPr id="6" name="Billede 5"/>
          <p:cNvPicPr>
            <a:picLocks noChangeAspect="1"/>
          </p:cNvPicPr>
          <p:nvPr/>
        </p:nvPicPr>
        <p:blipFill>
          <a:blip r:embed="rId4"/>
          <a:stretch>
            <a:fillRect/>
          </a:stretch>
        </p:blipFill>
        <p:spPr>
          <a:xfrm>
            <a:off x="5651703" y="1405308"/>
            <a:ext cx="866775" cy="1152525"/>
          </a:xfrm>
          <a:prstGeom prst="rect">
            <a:avLst/>
          </a:prstGeom>
        </p:spPr>
      </p:pic>
      <p:pic>
        <p:nvPicPr>
          <p:cNvPr id="7" name="Billede 6"/>
          <p:cNvPicPr>
            <a:picLocks noChangeAspect="1"/>
          </p:cNvPicPr>
          <p:nvPr/>
        </p:nvPicPr>
        <p:blipFill>
          <a:blip r:embed="rId5"/>
          <a:stretch>
            <a:fillRect/>
          </a:stretch>
        </p:blipFill>
        <p:spPr>
          <a:xfrm>
            <a:off x="6585845" y="1604649"/>
            <a:ext cx="1076325" cy="923925"/>
          </a:xfrm>
          <a:prstGeom prst="rect">
            <a:avLst/>
          </a:prstGeom>
        </p:spPr>
      </p:pic>
      <p:pic>
        <p:nvPicPr>
          <p:cNvPr id="8" name="Billede 7"/>
          <p:cNvPicPr>
            <a:picLocks noChangeAspect="1"/>
          </p:cNvPicPr>
          <p:nvPr/>
        </p:nvPicPr>
        <p:blipFill>
          <a:blip r:embed="rId6"/>
          <a:stretch>
            <a:fillRect/>
          </a:stretch>
        </p:blipFill>
        <p:spPr>
          <a:xfrm>
            <a:off x="7587355" y="1502272"/>
            <a:ext cx="923925" cy="1104900"/>
          </a:xfrm>
          <a:prstGeom prst="rect">
            <a:avLst/>
          </a:prstGeom>
        </p:spPr>
      </p:pic>
    </p:spTree>
    <p:extLst>
      <p:ext uri="{BB962C8B-B14F-4D97-AF65-F5344CB8AC3E}">
        <p14:creationId xmlns:p14="http://schemas.microsoft.com/office/powerpoint/2010/main" val="3713718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C75FB-F64E-B20F-6D09-4AB6272B32D9}"/>
            </a:ext>
          </a:extLst>
        </p:cNvPr>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E4DC5E0A-2601-AAD7-2550-F74ACFF89452}"/>
              </a:ext>
            </a:extLst>
          </p:cNvPr>
          <p:cNvSpPr>
            <a:spLocks noGrp="1"/>
          </p:cNvSpPr>
          <p:nvPr>
            <p:ph type="body" sz="quarter" idx="10"/>
          </p:nvPr>
        </p:nvSpPr>
        <p:spPr/>
        <p:txBody>
          <a:bodyPr>
            <a:normAutofit/>
          </a:bodyPr>
          <a:lstStyle/>
          <a:p>
            <a:r>
              <a:rPr lang="da-DK" sz="2400" b="0" dirty="0">
                <a:latin typeface="Arial" panose="020B0604020202020204" pitchFamily="34" charset="0"/>
                <a:ea typeface="Verdana" panose="020B0604030504040204" pitchFamily="34" charset="0"/>
                <a:cs typeface="Arial" panose="020B0604020202020204" pitchFamily="34" charset="0"/>
              </a:rPr>
              <a:t>2 min. refleksion + udfyld</a:t>
            </a:r>
          </a:p>
        </p:txBody>
      </p:sp>
      <p:pic>
        <p:nvPicPr>
          <p:cNvPr id="5" name="Billede 4">
            <a:extLst>
              <a:ext uri="{FF2B5EF4-FFF2-40B4-BE49-F238E27FC236}">
                <a16:creationId xmlns:a16="http://schemas.microsoft.com/office/drawing/2014/main" id="{4ED44F9F-CBC0-5914-4B68-ABD6D86B2E4B}"/>
              </a:ext>
            </a:extLst>
          </p:cNvPr>
          <p:cNvPicPr>
            <a:picLocks noChangeAspect="1"/>
          </p:cNvPicPr>
          <p:nvPr/>
        </p:nvPicPr>
        <p:blipFill>
          <a:blip r:embed="rId3"/>
          <a:stretch>
            <a:fillRect/>
          </a:stretch>
        </p:blipFill>
        <p:spPr>
          <a:xfrm>
            <a:off x="7927493" y="5619404"/>
            <a:ext cx="883432" cy="983233"/>
          </a:xfrm>
          <a:prstGeom prst="rect">
            <a:avLst/>
          </a:prstGeom>
        </p:spPr>
      </p:pic>
      <p:pic>
        <p:nvPicPr>
          <p:cNvPr id="3" name="Billede 2">
            <a:extLst>
              <a:ext uri="{FF2B5EF4-FFF2-40B4-BE49-F238E27FC236}">
                <a16:creationId xmlns:a16="http://schemas.microsoft.com/office/drawing/2014/main" id="{6A6A24BF-0550-053D-6DCF-58D4A802F9BF}"/>
              </a:ext>
            </a:extLst>
          </p:cNvPr>
          <p:cNvPicPr>
            <a:picLocks noChangeAspect="1"/>
          </p:cNvPicPr>
          <p:nvPr/>
        </p:nvPicPr>
        <p:blipFill>
          <a:blip r:embed="rId4"/>
          <a:stretch>
            <a:fillRect/>
          </a:stretch>
        </p:blipFill>
        <p:spPr>
          <a:xfrm>
            <a:off x="8081016" y="1417492"/>
            <a:ext cx="926249" cy="1258567"/>
          </a:xfrm>
          <a:prstGeom prst="rect">
            <a:avLst/>
          </a:prstGeom>
        </p:spPr>
      </p:pic>
      <p:sp>
        <p:nvSpPr>
          <p:cNvPr id="6" name="Eksplosion 1 8">
            <a:extLst>
              <a:ext uri="{FF2B5EF4-FFF2-40B4-BE49-F238E27FC236}">
                <a16:creationId xmlns:a16="http://schemas.microsoft.com/office/drawing/2014/main" id="{8CA6FF81-6DA4-7F5C-6050-2AC55A49C405}"/>
              </a:ext>
            </a:extLst>
          </p:cNvPr>
          <p:cNvSpPr/>
          <p:nvPr/>
        </p:nvSpPr>
        <p:spPr>
          <a:xfrm>
            <a:off x="7530797" y="2379133"/>
            <a:ext cx="1164470" cy="719667"/>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00" b="1" dirty="0">
                <a:latin typeface="Arial" panose="020B0604020202020204" pitchFamily="34" charset="0"/>
                <a:cs typeface="Arial" panose="020B0604020202020204" pitchFamily="34" charset="0"/>
              </a:rPr>
              <a:t>3 min.</a:t>
            </a:r>
          </a:p>
        </p:txBody>
      </p:sp>
      <p:pic>
        <p:nvPicPr>
          <p:cNvPr id="7" name="Billede 6">
            <a:extLst>
              <a:ext uri="{FF2B5EF4-FFF2-40B4-BE49-F238E27FC236}">
                <a16:creationId xmlns:a16="http://schemas.microsoft.com/office/drawing/2014/main" id="{CB7C675F-9705-2FD2-2092-B2EDCFBD1239}"/>
              </a:ext>
            </a:extLst>
          </p:cNvPr>
          <p:cNvPicPr>
            <a:picLocks noChangeAspect="1"/>
          </p:cNvPicPr>
          <p:nvPr/>
        </p:nvPicPr>
        <p:blipFill>
          <a:blip r:embed="rId5"/>
          <a:stretch>
            <a:fillRect/>
          </a:stretch>
        </p:blipFill>
        <p:spPr>
          <a:xfrm>
            <a:off x="1405295" y="2170733"/>
            <a:ext cx="5203303" cy="3593092"/>
          </a:xfrm>
          <a:prstGeom prst="rect">
            <a:avLst/>
          </a:prstGeom>
        </p:spPr>
      </p:pic>
    </p:spTree>
    <p:extLst>
      <p:ext uri="{BB962C8B-B14F-4D97-AF65-F5344CB8AC3E}">
        <p14:creationId xmlns:p14="http://schemas.microsoft.com/office/powerpoint/2010/main" val="21318005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a:xfrm>
            <a:off x="1163140" y="1"/>
            <a:ext cx="7093553" cy="1289783"/>
          </a:xfrm>
        </p:spPr>
        <p:txBody>
          <a:bodyPr>
            <a:normAutofit/>
          </a:bodyPr>
          <a:lstStyle/>
          <a:p>
            <a:r>
              <a:rPr lang="da-DK" dirty="0">
                <a:latin typeface="Verdana" panose="020B0604030504040204" pitchFamily="34" charset="0"/>
                <a:ea typeface="Verdana" panose="020B0604030504040204" pitchFamily="34" charset="0"/>
                <a:cs typeface="Verdana" panose="020B0604030504040204" pitchFamily="34" charset="0"/>
              </a:rPr>
              <a:t>Selvstudie</a:t>
            </a:r>
          </a:p>
        </p:txBody>
      </p:sp>
      <p:sp>
        <p:nvSpPr>
          <p:cNvPr id="5" name="Rektangel 4"/>
          <p:cNvSpPr/>
          <p:nvPr/>
        </p:nvSpPr>
        <p:spPr>
          <a:xfrm>
            <a:off x="3503592" y="4595545"/>
            <a:ext cx="2136816" cy="646331"/>
          </a:xfrm>
          <a:prstGeom prst="rect">
            <a:avLst/>
          </a:prstGeom>
        </p:spPr>
        <p:txBody>
          <a:bodyPr wrap="square">
            <a:spAutoFit/>
          </a:bodyPr>
          <a:lstStyle/>
          <a:p>
            <a:pPr lvl="0"/>
            <a:r>
              <a:rPr lang="da-DK" sz="1200" dirty="0">
                <a:latin typeface="Verdana" panose="020B0604030504040204" pitchFamily="34" charset="0"/>
                <a:ea typeface="Verdana" panose="020B0604030504040204" pitchFamily="34" charset="0"/>
                <a:cs typeface="Verdana" panose="020B0604030504040204" pitchFamily="34" charset="0"/>
              </a:rPr>
              <a:t>Læs kapitel 6 side 46 – påvirkninger af holdninger og kultur</a:t>
            </a:r>
          </a:p>
        </p:txBody>
      </p:sp>
      <p:pic>
        <p:nvPicPr>
          <p:cNvPr id="6" name="Billede 5"/>
          <p:cNvPicPr>
            <a:picLocks noChangeAspect="1"/>
          </p:cNvPicPr>
          <p:nvPr/>
        </p:nvPicPr>
        <p:blipFill>
          <a:blip r:embed="rId3"/>
          <a:stretch>
            <a:fillRect/>
          </a:stretch>
        </p:blipFill>
        <p:spPr>
          <a:xfrm>
            <a:off x="3304312" y="2164763"/>
            <a:ext cx="2414810" cy="2169967"/>
          </a:xfrm>
          <a:prstGeom prst="rect">
            <a:avLst/>
          </a:prstGeom>
        </p:spPr>
      </p:pic>
      <p:sp>
        <p:nvSpPr>
          <p:cNvPr id="15" name="Rectangle 12">
            <a:extLst>
              <a:ext uri="{FF2B5EF4-FFF2-40B4-BE49-F238E27FC236}">
                <a16:creationId xmlns:a16="http://schemas.microsoft.com/office/drawing/2014/main" id="{38D748CE-5403-C954-C0C2-35E0675A0D7D}"/>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sp>
        <p:nvSpPr>
          <p:cNvPr id="16" name="Rectangle 13">
            <a:extLst>
              <a:ext uri="{FF2B5EF4-FFF2-40B4-BE49-F238E27FC236}">
                <a16:creationId xmlns:a16="http://schemas.microsoft.com/office/drawing/2014/main" id="{0BBB24CC-9BF8-B153-21E4-6294BA1F357C}"/>
              </a:ext>
            </a:extLst>
          </p:cNvPr>
          <p:cNvSpPr>
            <a:spLocks noChangeArrowheads="1"/>
          </p:cNvSpPr>
          <p:nvPr/>
        </p:nvSpPr>
        <p:spPr bwMode="auto">
          <a:xfrm>
            <a:off x="0" y="26368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100" b="0" i="0" u="none" strike="noStrike" cap="none" normalizeH="0" baseline="0">
                <a:ln>
                  <a:noFill/>
                </a:ln>
                <a:solidFill>
                  <a:srgbClr val="1F497D"/>
                </a:solidFill>
                <a:effectLst/>
                <a:latin typeface="Arial" panose="020B0604020202020204" pitchFamily="34" charset="0"/>
                <a:ea typeface="Calibri" panose="020F0502020204030204" pitchFamily="34" charset="0"/>
              </a:rPr>
              <a:t>  </a:t>
            </a:r>
            <a:endParaRPr kumimoji="0" lang="da-DK" altLang="da-DK" sz="1800" b="0" i="0" u="none" strike="noStrike" cap="none" normalizeH="0" baseline="0">
              <a:ln>
                <a:noFill/>
              </a:ln>
              <a:solidFill>
                <a:schemeClr val="tx1"/>
              </a:solidFill>
              <a:effectLst/>
              <a:latin typeface="Arial" panose="020B0604020202020204" pitchFamily="34" charset="0"/>
            </a:endParaRPr>
          </a:p>
        </p:txBody>
      </p:sp>
      <p:sp>
        <p:nvSpPr>
          <p:cNvPr id="17" name="Rectangle 14">
            <a:extLst>
              <a:ext uri="{FF2B5EF4-FFF2-40B4-BE49-F238E27FC236}">
                <a16:creationId xmlns:a16="http://schemas.microsoft.com/office/drawing/2014/main" id="{7C92FA20-2CE5-0824-380E-B8E1D91E63AA}"/>
              </a:ext>
            </a:extLst>
          </p:cNvPr>
          <p:cNvSpPr>
            <a:spLocks noChangeArrowheads="1"/>
          </p:cNvSpPr>
          <p:nvPr/>
        </p:nvSpPr>
        <p:spPr bwMode="auto">
          <a:xfrm>
            <a:off x="0" y="5097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100" b="0" i="0" u="none" strike="noStrike" cap="none" normalizeH="0" baseline="0">
                <a:ln>
                  <a:noFill/>
                </a:ln>
                <a:solidFill>
                  <a:srgbClr val="1F497D"/>
                </a:solidFill>
                <a:effectLst/>
                <a:latin typeface="Arial" panose="020B0604020202020204" pitchFamily="34" charset="0"/>
                <a:ea typeface="Calibri" panose="020F0502020204030204" pitchFamily="34" charset="0"/>
              </a:rPr>
              <a:t>   </a:t>
            </a:r>
            <a:r>
              <a:rPr kumimoji="0" lang="da-DK" altLang="da-DK" sz="400" b="0" i="0" u="none" strike="noStrike" cap="none" normalizeH="0" baseline="0">
                <a:ln>
                  <a:noFill/>
                </a:ln>
                <a:solidFill>
                  <a:schemeClr val="tx1"/>
                </a:solidFill>
                <a:effectLst/>
                <a:latin typeface="Arial" panose="020B0604020202020204" pitchFamily="34" charset="0"/>
              </a:rPr>
              <a:t> </a:t>
            </a:r>
            <a:endParaRPr kumimoji="0" lang="da-DK" altLang="da-DK"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4721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dsholder til tekst 9"/>
          <p:cNvSpPr>
            <a:spLocks noGrp="1"/>
          </p:cNvSpPr>
          <p:nvPr>
            <p:ph type="body" sz="quarter" idx="10"/>
          </p:nvPr>
        </p:nvSpPr>
        <p:spPr/>
        <p:txBody>
          <a:bodyPr/>
          <a:lstStyle/>
          <a:p>
            <a:r>
              <a:rPr lang="da-DK" dirty="0">
                <a:latin typeface="Verdana" panose="020B0604030504040204" pitchFamily="34" charset="0"/>
                <a:ea typeface="Verdana" panose="020B0604030504040204" pitchFamily="34" charset="0"/>
              </a:rPr>
              <a:t>Over ”broen”</a:t>
            </a:r>
          </a:p>
        </p:txBody>
      </p:sp>
      <p:pic>
        <p:nvPicPr>
          <p:cNvPr id="4" name="Billede 3">
            <a:extLst>
              <a:ext uri="{FF2B5EF4-FFF2-40B4-BE49-F238E27FC236}">
                <a16:creationId xmlns:a16="http://schemas.microsoft.com/office/drawing/2014/main" id="{6E0E8976-3923-9708-896F-CCCE0C3CA7AE}"/>
              </a:ext>
            </a:extLst>
          </p:cNvPr>
          <p:cNvPicPr>
            <a:picLocks noChangeAspect="1"/>
          </p:cNvPicPr>
          <p:nvPr/>
        </p:nvPicPr>
        <p:blipFill>
          <a:blip r:embed="rId3"/>
          <a:stretch>
            <a:fillRect/>
          </a:stretch>
        </p:blipFill>
        <p:spPr>
          <a:xfrm>
            <a:off x="-14180" y="1289784"/>
            <a:ext cx="9158180" cy="5165260"/>
          </a:xfrm>
          <a:prstGeom prst="rect">
            <a:avLst/>
          </a:prstGeom>
        </p:spPr>
      </p:pic>
      <p:sp>
        <p:nvSpPr>
          <p:cNvPr id="5" name="Tekstfelt 4">
            <a:extLst>
              <a:ext uri="{FF2B5EF4-FFF2-40B4-BE49-F238E27FC236}">
                <a16:creationId xmlns:a16="http://schemas.microsoft.com/office/drawing/2014/main" id="{5EBFA251-A230-009F-31DB-BE986BDF02E1}"/>
              </a:ext>
            </a:extLst>
          </p:cNvPr>
          <p:cNvSpPr txBox="1"/>
          <p:nvPr/>
        </p:nvSpPr>
        <p:spPr>
          <a:xfrm>
            <a:off x="2361538" y="5655267"/>
            <a:ext cx="3049286" cy="523220"/>
          </a:xfrm>
          <a:prstGeom prst="rect">
            <a:avLst/>
          </a:prstGeom>
          <a:noFill/>
        </p:spPr>
        <p:txBody>
          <a:bodyPr wrap="square" rtlCol="0">
            <a:spAutoFit/>
          </a:bodyPr>
          <a:lstStyle/>
          <a:p>
            <a:pPr>
              <a:buClr>
                <a:srgbClr val="4472C4"/>
              </a:buClr>
            </a:pPr>
            <a:r>
              <a:rPr lang="da-DK" sz="2800" dirty="0">
                <a:latin typeface="Arial" panose="020B0604020202020204" pitchFamily="34" charset="0"/>
                <a:cs typeface="Arial" panose="020B0604020202020204" pitchFamily="34" charset="0"/>
              </a:rPr>
              <a:t> Rolle &amp; ansvar</a:t>
            </a:r>
          </a:p>
        </p:txBody>
      </p:sp>
      <p:pic>
        <p:nvPicPr>
          <p:cNvPr id="7" name="Billede 6">
            <a:extLst>
              <a:ext uri="{FF2B5EF4-FFF2-40B4-BE49-F238E27FC236}">
                <a16:creationId xmlns:a16="http://schemas.microsoft.com/office/drawing/2014/main" id="{398153EF-C9D9-DD44-556E-812A3AF7702D}"/>
              </a:ext>
            </a:extLst>
          </p:cNvPr>
          <p:cNvPicPr>
            <a:picLocks noChangeAspect="1"/>
          </p:cNvPicPr>
          <p:nvPr/>
        </p:nvPicPr>
        <p:blipFill>
          <a:blip r:embed="rId4"/>
          <a:stretch>
            <a:fillRect/>
          </a:stretch>
        </p:blipFill>
        <p:spPr>
          <a:xfrm>
            <a:off x="6416560" y="945564"/>
            <a:ext cx="736346" cy="1000531"/>
          </a:xfrm>
          <a:prstGeom prst="rect">
            <a:avLst/>
          </a:prstGeom>
        </p:spPr>
      </p:pic>
      <p:sp>
        <p:nvSpPr>
          <p:cNvPr id="8" name="Eksplosion 1 8">
            <a:extLst>
              <a:ext uri="{FF2B5EF4-FFF2-40B4-BE49-F238E27FC236}">
                <a16:creationId xmlns:a16="http://schemas.microsoft.com/office/drawing/2014/main" id="{C3AA0BB1-C259-88CB-9C03-60BADD247DF2}"/>
              </a:ext>
            </a:extLst>
          </p:cNvPr>
          <p:cNvSpPr/>
          <p:nvPr/>
        </p:nvSpPr>
        <p:spPr>
          <a:xfrm>
            <a:off x="5866340" y="1649169"/>
            <a:ext cx="1164470" cy="719667"/>
          </a:xfrm>
          <a:prstGeom prst="irregularSeal1">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00" b="1" dirty="0">
                <a:latin typeface="Arial" panose="020B0604020202020204" pitchFamily="34" charset="0"/>
                <a:cs typeface="Arial" panose="020B0604020202020204" pitchFamily="34" charset="0"/>
              </a:rPr>
              <a:t>22 timer</a:t>
            </a:r>
          </a:p>
        </p:txBody>
      </p:sp>
      <p:sp>
        <p:nvSpPr>
          <p:cNvPr id="2" name="Pladsholder til tekst 2">
            <a:extLst>
              <a:ext uri="{FF2B5EF4-FFF2-40B4-BE49-F238E27FC236}">
                <a16:creationId xmlns:a16="http://schemas.microsoft.com/office/drawing/2014/main" id="{6FD123A2-1621-A633-86A7-B949D1BF89D2}"/>
              </a:ext>
            </a:extLst>
          </p:cNvPr>
          <p:cNvSpPr>
            <a:spLocks noGrp="1"/>
          </p:cNvSpPr>
          <p:nvPr>
            <p:ph type="body" sz="quarter" idx="11"/>
          </p:nvPr>
        </p:nvSpPr>
        <p:spPr>
          <a:xfrm>
            <a:off x="1881641" y="1202733"/>
            <a:ext cx="4678184" cy="2753667"/>
          </a:xfrm>
        </p:spPr>
        <p:txBody>
          <a:bodyPr>
            <a:normAutofit/>
          </a:bodyPr>
          <a:lstStyle/>
          <a:p>
            <a:pPr lvl="0"/>
            <a:r>
              <a:rPr lang="da-DK" sz="1200" dirty="0">
                <a:latin typeface="Arial" panose="020B0604020202020204" pitchFamily="34" charset="0"/>
                <a:cs typeface="Arial" panose="020B0604020202020204" pitchFamily="34" charset="0"/>
              </a:rPr>
              <a:t>Du skal have:</a:t>
            </a:r>
          </a:p>
          <a:p>
            <a:pPr marL="171450" lvl="0" indent="-171450">
              <a:buFont typeface="Arial" panose="020B0604020202020204" pitchFamily="34" charset="0"/>
              <a:buChar char="•"/>
            </a:pPr>
            <a:r>
              <a:rPr lang="da-DK" sz="1200" dirty="0">
                <a:latin typeface="Arial" panose="020B0604020202020204" pitchFamily="34" charset="0"/>
                <a:cs typeface="Arial" panose="020B0604020202020204" pitchFamily="34" charset="0"/>
              </a:rPr>
              <a:t>Overblik over regler og love</a:t>
            </a:r>
          </a:p>
          <a:p>
            <a:pPr marL="171450" lvl="0" indent="-171450">
              <a:buFont typeface="Arial" panose="020B0604020202020204" pitchFamily="34" charset="0"/>
              <a:buChar char="•"/>
            </a:pPr>
            <a:r>
              <a:rPr lang="da-DK" sz="1200" dirty="0">
                <a:latin typeface="Arial" panose="020B0604020202020204" pitchFamily="34" charset="0"/>
                <a:cs typeface="Arial" panose="020B0604020202020204" pitchFamily="34" charset="0"/>
              </a:rPr>
              <a:t>Viden og metoder til det daglige arbejde</a:t>
            </a:r>
          </a:p>
          <a:p>
            <a:pPr marL="171450" lvl="0" indent="-171450">
              <a:buFont typeface="Arial" panose="020B0604020202020204" pitchFamily="34" charset="0"/>
              <a:buChar char="•"/>
            </a:pPr>
            <a:r>
              <a:rPr lang="da-DK" sz="1200" dirty="0">
                <a:latin typeface="Arial" panose="020B0604020202020204" pitchFamily="34" charset="0"/>
                <a:cs typeface="Arial" panose="020B0604020202020204" pitchFamily="34" charset="0"/>
              </a:rPr>
              <a:t>Metoder til at inddrage dine kollegaer fordi arbejdet med arbejdsmiljø skal ske i samspil med kolleger </a:t>
            </a:r>
            <a:r>
              <a:rPr lang="da-DK" sz="1200" i="1" dirty="0">
                <a:latin typeface="Arial" panose="020B0604020202020204" pitchFamily="34" charset="0"/>
                <a:cs typeface="Arial" panose="020B0604020202020204" pitchFamily="34" charset="0"/>
              </a:rPr>
              <a:t>(arbejdsmiljøet er et fællesansvar)</a:t>
            </a:r>
          </a:p>
          <a:p>
            <a:pPr marL="171450" lvl="0" indent="-171450">
              <a:buFont typeface="Arial" panose="020B0604020202020204" pitchFamily="34" charset="0"/>
              <a:buChar char="•"/>
            </a:pPr>
            <a:r>
              <a:rPr lang="da-DK" sz="1200" dirty="0">
                <a:latin typeface="Arial" panose="020B0604020202020204" pitchFamily="34" charset="0"/>
                <a:cs typeface="Arial" panose="020B0604020202020204" pitchFamily="34" charset="0"/>
              </a:rPr>
              <a:t>Metoder til at arbejde langsigtet og systematisk med arbejdsmiljø</a:t>
            </a:r>
          </a:p>
          <a:p>
            <a:pPr marL="171450" lvl="0" indent="-171450">
              <a:buFont typeface="Arial" panose="020B0604020202020204" pitchFamily="34" charset="0"/>
              <a:buChar char="•"/>
            </a:pPr>
            <a:r>
              <a:rPr lang="da-DK" sz="1200" dirty="0">
                <a:latin typeface="Arial" panose="020B0604020202020204" pitchFamily="34" charset="0"/>
                <a:cs typeface="Arial" panose="020B0604020202020204" pitchFamily="34" charset="0"/>
              </a:rPr>
              <a:t>Fokus på samarbejdet mellem arbejdsmiljøgruppen og det lokale MED-system (organisering)</a:t>
            </a:r>
          </a:p>
          <a:p>
            <a:pPr marL="171450" lvl="0" indent="-171450">
              <a:buFont typeface="Arial" panose="020B0604020202020204" pitchFamily="34" charset="0"/>
              <a:buChar char="•"/>
            </a:pPr>
            <a:r>
              <a:rPr lang="da-DK" sz="1200" dirty="0">
                <a:latin typeface="Arial" panose="020B0604020202020204" pitchFamily="34" charset="0"/>
                <a:cs typeface="Arial" panose="020B0604020202020204" pitchFamily="34" charset="0"/>
              </a:rPr>
              <a:t>Overblik over interne og eksterne aktører</a:t>
            </a:r>
            <a:endParaRPr lang="da-DK" dirty="0"/>
          </a:p>
        </p:txBody>
      </p:sp>
    </p:spTree>
    <p:extLst>
      <p:ext uri="{BB962C8B-B14F-4D97-AF65-F5344CB8AC3E}">
        <p14:creationId xmlns:p14="http://schemas.microsoft.com/office/powerpoint/2010/main" val="1178916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 calcmode="lin" valueType="num">
                                      <p:cBhvr additive="base">
                                        <p:cTn id="2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 calcmode="lin" valueType="num">
                                      <p:cBhvr additive="base">
                                        <p:cTn id="2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xEl>
                                              <p:pRg st="2" end="2"/>
                                            </p:txEl>
                                          </p:spTgt>
                                        </p:tgtEl>
                                        <p:attrNameLst>
                                          <p:attrName>style.visibility</p:attrName>
                                        </p:attrNameLst>
                                      </p:cBhvr>
                                      <p:to>
                                        <p:strVal val="visible"/>
                                      </p:to>
                                    </p:set>
                                    <p:animEffect transition="in" filter="fade">
                                      <p:cBhvr>
                                        <p:cTn id="35" dur="500"/>
                                        <p:tgtEl>
                                          <p:spTgt spid="2">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
                                            <p:txEl>
                                              <p:pRg st="3" end="3"/>
                                            </p:txEl>
                                          </p:spTgt>
                                        </p:tgtEl>
                                        <p:attrNameLst>
                                          <p:attrName>style.visibility</p:attrName>
                                        </p:attrNameLst>
                                      </p:cBhvr>
                                      <p:to>
                                        <p:strVal val="visible"/>
                                      </p:to>
                                    </p:set>
                                    <p:animEffect transition="in" filter="fade">
                                      <p:cBhvr>
                                        <p:cTn id="40" dur="500"/>
                                        <p:tgtEl>
                                          <p:spTgt spid="2">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
                                            <p:txEl>
                                              <p:pRg st="4" end="4"/>
                                            </p:txEl>
                                          </p:spTgt>
                                        </p:tgtEl>
                                        <p:attrNameLst>
                                          <p:attrName>style.visibility</p:attrName>
                                        </p:attrNameLst>
                                      </p:cBhvr>
                                      <p:to>
                                        <p:strVal val="visible"/>
                                      </p:to>
                                    </p:set>
                                    <p:animEffect transition="in" filter="fade">
                                      <p:cBhvr>
                                        <p:cTn id="45" dur="500"/>
                                        <p:tgtEl>
                                          <p:spTgt spid="2">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
                                            <p:txEl>
                                              <p:pRg st="5" end="5"/>
                                            </p:txEl>
                                          </p:spTgt>
                                        </p:tgtEl>
                                        <p:attrNameLst>
                                          <p:attrName>style.visibility</p:attrName>
                                        </p:attrNameLst>
                                      </p:cBhvr>
                                      <p:to>
                                        <p:strVal val="visible"/>
                                      </p:to>
                                    </p:set>
                                    <p:animEffect transition="in" filter="fade">
                                      <p:cBhvr>
                                        <p:cTn id="50" dur="500"/>
                                        <p:tgtEl>
                                          <p:spTgt spid="2">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
                                            <p:txEl>
                                              <p:pRg st="6" end="6"/>
                                            </p:txEl>
                                          </p:spTgt>
                                        </p:tgtEl>
                                        <p:attrNameLst>
                                          <p:attrName>style.visibility</p:attrName>
                                        </p:attrNameLst>
                                      </p:cBhvr>
                                      <p:to>
                                        <p:strVal val="visible"/>
                                      </p:to>
                                    </p:set>
                                    <p:animEffect transition="in" filter="fade">
                                      <p:cBhvr>
                                        <p:cTn id="5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rugerdefineret design">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Blank - Kopi">
  <a:themeElements>
    <a:clrScheme name="Brugerdefineret 5">
      <a:dk1>
        <a:sysClr val="windowText" lastClr="000000"/>
      </a:dk1>
      <a:lt1>
        <a:sysClr val="window" lastClr="FFFFFF"/>
      </a:lt1>
      <a:dk2>
        <a:srgbClr val="44546A"/>
      </a:dk2>
      <a:lt2>
        <a:srgbClr val="E7E6E6"/>
      </a:lt2>
      <a:accent1>
        <a:srgbClr val="4472C4"/>
      </a:accent1>
      <a:accent2>
        <a:srgbClr val="E56A69"/>
      </a:accent2>
      <a:accent3>
        <a:srgbClr val="86BC25"/>
      </a:accent3>
      <a:accent4>
        <a:srgbClr val="245E7E"/>
      </a:accent4>
      <a:accent5>
        <a:srgbClr val="ED7D31"/>
      </a:accent5>
      <a:accent6>
        <a:srgbClr val="F07E31"/>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accent2"/>
          </a:solidFill>
          <a:prstDash val="solid"/>
          <a:round/>
          <a:headEnd type="none" w="med" len="med"/>
          <a:tailEnd type="none" w="med" len="med"/>
        </a:ln>
        <a:effectLst/>
      </a:spPr>
      <a:bodyPr vert="horz" wrap="none" lIns="90000" tIns="46800" rIns="90000" bIns="46800" numCol="1" rtlCol="0" anchor="ctr" anchorCtr="0" compatLnSpc="1">
        <a:prstTxWarp prst="textNoShape">
          <a:avLst/>
        </a:prstTxWarp>
      </a:bodyPr>
      <a:lstStyle>
        <a:defPPr marL="801688" marR="0" indent="-801688" algn="ctr" defTabSz="914400" rtl="0" eaLnBrk="1" fontAlgn="base" latinLnBrk="0" hangingPunct="1">
          <a:lnSpc>
            <a:spcPct val="100000"/>
          </a:lnSpc>
          <a:spcBef>
            <a:spcPct val="20000"/>
          </a:spcBef>
          <a:spcAft>
            <a:spcPct val="0"/>
          </a:spcAft>
          <a:buClrTx/>
          <a:buSzTx/>
          <a:buFontTx/>
          <a:buNone/>
          <a:tabLst/>
          <a:defRPr kumimoji="0" sz="14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801688" marR="0" indent="-801688" algn="ctr" defTabSz="914400" rtl="0" eaLnBrk="1" fontAlgn="base" latinLnBrk="0" hangingPunct="1">
          <a:lnSpc>
            <a:spcPct val="100000"/>
          </a:lnSpc>
          <a:spcBef>
            <a:spcPct val="20000"/>
          </a:spcBef>
          <a:spcAft>
            <a:spcPct val="0"/>
          </a:spcAft>
          <a:buClrTx/>
          <a:buSzTx/>
          <a:buFontTx/>
          <a:buNone/>
          <a:tabLst/>
          <a:defRPr kumimoji="0" lang="da-DK" sz="1400" b="0" i="0" u="none" strike="noStrike" cap="none" normalizeH="0" baseline="0" smtClean="0">
            <a:ln>
              <a:noFill/>
            </a:ln>
            <a:solidFill>
              <a:schemeClr val="tx1"/>
            </a:solidFill>
            <a:effectLst/>
            <a:latin typeface="Verdana" pitchFamily="34" charset="0"/>
          </a:defRPr>
        </a:defPPr>
      </a:lstStyle>
    </a:lnDef>
    <a:txDef>
      <a:spPr>
        <a:noFill/>
      </a:spPr>
      <a:bodyPr wrap="square" rtlCol="0">
        <a:spAutoFit/>
      </a:bodyPr>
      <a:lstStyle>
        <a:defPPr>
          <a:defRPr>
            <a:latin typeface="+mn-lt"/>
          </a:defRPr>
        </a:defPPr>
      </a:lstStyle>
    </a:txDef>
  </a:objectDefaults>
  <a:extraClrSchemeLst>
    <a:extraClrScheme>
      <a:clrScheme name="Brugerdefinere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rugerdefinere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rugerdefinere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rugerdefinere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rugerdefinere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rugerdefinere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rugerdefinere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rugerdefinere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rugerdefinere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rugerdefinere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rugerdefinere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rugerdefinere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rugerdefineret design 13">
        <a:dk1>
          <a:srgbClr val="000000"/>
        </a:dk1>
        <a:lt1>
          <a:srgbClr val="FFFFFF"/>
        </a:lt1>
        <a:dk2>
          <a:srgbClr val="000000"/>
        </a:dk2>
        <a:lt2>
          <a:srgbClr val="808080"/>
        </a:lt2>
        <a:accent1>
          <a:srgbClr val="FFCCFF"/>
        </a:accent1>
        <a:accent2>
          <a:srgbClr val="99CCFF"/>
        </a:accent2>
        <a:accent3>
          <a:srgbClr val="FFFFFF"/>
        </a:accent3>
        <a:accent4>
          <a:srgbClr val="000000"/>
        </a:accent4>
        <a:accent5>
          <a:srgbClr val="FFE2FF"/>
        </a:accent5>
        <a:accent6>
          <a:srgbClr val="8AB9E7"/>
        </a:accent6>
        <a:hlink>
          <a:srgbClr val="99CC00"/>
        </a:hlink>
        <a:folHlink>
          <a:srgbClr val="99CC00"/>
        </a:folHlink>
      </a:clrScheme>
      <a:clrMap bg1="lt1" tx1="dk1" bg2="lt2" tx2="dk2" accent1="accent1" accent2="accent2" accent3="accent3" accent4="accent4" accent5="accent5" accent6="accent6" hlink="hlink" folHlink="folHlink"/>
    </a:extraClrScheme>
    <a:extraClrScheme>
      <a:clrScheme name="Brugerdefineret design 14">
        <a:dk1>
          <a:srgbClr val="000000"/>
        </a:dk1>
        <a:lt1>
          <a:srgbClr val="FFFFFF"/>
        </a:lt1>
        <a:dk2>
          <a:srgbClr val="000000"/>
        </a:dk2>
        <a:lt2>
          <a:srgbClr val="808080"/>
        </a:lt2>
        <a:accent1>
          <a:srgbClr val="99CC00"/>
        </a:accent1>
        <a:accent2>
          <a:srgbClr val="FFFF66"/>
        </a:accent2>
        <a:accent3>
          <a:srgbClr val="FFFFFF"/>
        </a:accent3>
        <a:accent4>
          <a:srgbClr val="000000"/>
        </a:accent4>
        <a:accent5>
          <a:srgbClr val="CAE2AA"/>
        </a:accent5>
        <a:accent6>
          <a:srgbClr val="E7E75C"/>
        </a:accent6>
        <a:hlink>
          <a:srgbClr val="99CCFF"/>
        </a:hlink>
        <a:folHlink>
          <a:srgbClr val="0000CC"/>
        </a:folHlink>
      </a:clrScheme>
      <a:clrMap bg1="lt1" tx1="dk1" bg2="lt2" tx2="dk2" accent1="accent1" accent2="accent2" accent3="accent3" accent4="accent4" accent5="accent5" accent6="accent6" hlink="hlink" folHlink="folHlink"/>
    </a:extraClrScheme>
    <a:extraClrScheme>
      <a:clrScheme name="Brugerdefineret design 15">
        <a:dk1>
          <a:srgbClr val="000000"/>
        </a:dk1>
        <a:lt1>
          <a:srgbClr val="FFFFFF"/>
        </a:lt1>
        <a:dk2>
          <a:srgbClr val="000000"/>
        </a:dk2>
        <a:lt2>
          <a:srgbClr val="808080"/>
        </a:lt2>
        <a:accent1>
          <a:srgbClr val="AACC6A"/>
        </a:accent1>
        <a:accent2>
          <a:srgbClr val="FFFF66"/>
        </a:accent2>
        <a:accent3>
          <a:srgbClr val="FFFFFF"/>
        </a:accent3>
        <a:accent4>
          <a:srgbClr val="000000"/>
        </a:accent4>
        <a:accent5>
          <a:srgbClr val="D2E2B9"/>
        </a:accent5>
        <a:accent6>
          <a:srgbClr val="E7E75C"/>
        </a:accent6>
        <a:hlink>
          <a:srgbClr val="99CCFF"/>
        </a:hlink>
        <a:folHlink>
          <a:srgbClr val="0000CC"/>
        </a:folHlink>
      </a:clrScheme>
      <a:clrMap bg1="lt1" tx1="dk1" bg2="lt2" tx2="dk2" accent1="accent1" accent2="accent2" accent3="accent3" accent4="accent4" accent5="accent5" accent6="accent6" hlink="hlink" folHlink="folHlink"/>
    </a:extraClrScheme>
    <a:extraClrScheme>
      <a:clrScheme name="Brugerdefineret design 16">
        <a:dk1>
          <a:srgbClr val="000000"/>
        </a:dk1>
        <a:lt1>
          <a:srgbClr val="FFFFFF"/>
        </a:lt1>
        <a:dk2>
          <a:srgbClr val="000000"/>
        </a:dk2>
        <a:lt2>
          <a:srgbClr val="808080"/>
        </a:lt2>
        <a:accent1>
          <a:srgbClr val="FF0000"/>
        </a:accent1>
        <a:accent2>
          <a:srgbClr val="FFD000"/>
        </a:accent2>
        <a:accent3>
          <a:srgbClr val="FFFFFF"/>
        </a:accent3>
        <a:accent4>
          <a:srgbClr val="000000"/>
        </a:accent4>
        <a:accent5>
          <a:srgbClr val="FFAAAA"/>
        </a:accent5>
        <a:accent6>
          <a:srgbClr val="E7BC00"/>
        </a:accent6>
        <a:hlink>
          <a:srgbClr val="008600"/>
        </a:hlink>
        <a:folHlink>
          <a:srgbClr val="005FC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æsentation1" id="{8CE51C95-8BB0-4468-B859-9E60C0431E68}" vid="{0CB6F791-833B-4785-9ED7-00328FD81C0B}"/>
    </a:ext>
  </a:extLst>
</a:theme>
</file>

<file path=ppt/theme/theme4.xml><?xml version="1.0" encoding="utf-8"?>
<a:theme xmlns:a="http://schemas.openxmlformats.org/drawingml/2006/main" name="Blank - Kopi">
  <a:themeElements>
    <a:clrScheme name="Brugerdefineret 5">
      <a:dk1>
        <a:sysClr val="windowText" lastClr="000000"/>
      </a:dk1>
      <a:lt1>
        <a:sysClr val="window" lastClr="FFFFFF"/>
      </a:lt1>
      <a:dk2>
        <a:srgbClr val="44546A"/>
      </a:dk2>
      <a:lt2>
        <a:srgbClr val="E7E6E6"/>
      </a:lt2>
      <a:accent1>
        <a:srgbClr val="4472C4"/>
      </a:accent1>
      <a:accent2>
        <a:srgbClr val="E56A69"/>
      </a:accent2>
      <a:accent3>
        <a:srgbClr val="86BC25"/>
      </a:accent3>
      <a:accent4>
        <a:srgbClr val="245E7E"/>
      </a:accent4>
      <a:accent5>
        <a:srgbClr val="ED7D31"/>
      </a:accent5>
      <a:accent6>
        <a:srgbClr val="F07E31"/>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accent2"/>
          </a:solidFill>
          <a:prstDash val="solid"/>
          <a:round/>
          <a:headEnd type="none" w="med" len="med"/>
          <a:tailEnd type="none" w="med" len="med"/>
        </a:ln>
        <a:effectLst/>
      </a:spPr>
      <a:bodyPr vert="horz" wrap="none" lIns="90000" tIns="46800" rIns="90000" bIns="46800" numCol="1" rtlCol="0" anchor="ctr" anchorCtr="0" compatLnSpc="1">
        <a:prstTxWarp prst="textNoShape">
          <a:avLst/>
        </a:prstTxWarp>
      </a:bodyPr>
      <a:lstStyle>
        <a:defPPr marL="801688" marR="0" indent="-801688" algn="ctr" defTabSz="914400" rtl="0" eaLnBrk="1" fontAlgn="base" latinLnBrk="0" hangingPunct="1">
          <a:lnSpc>
            <a:spcPct val="100000"/>
          </a:lnSpc>
          <a:spcBef>
            <a:spcPct val="20000"/>
          </a:spcBef>
          <a:spcAft>
            <a:spcPct val="0"/>
          </a:spcAft>
          <a:buClrTx/>
          <a:buSzTx/>
          <a:buFontTx/>
          <a:buNone/>
          <a:tabLst/>
          <a:defRPr kumimoji="0" sz="14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801688" marR="0" indent="-801688" algn="ctr" defTabSz="914400" rtl="0" eaLnBrk="1" fontAlgn="base" latinLnBrk="0" hangingPunct="1">
          <a:lnSpc>
            <a:spcPct val="100000"/>
          </a:lnSpc>
          <a:spcBef>
            <a:spcPct val="20000"/>
          </a:spcBef>
          <a:spcAft>
            <a:spcPct val="0"/>
          </a:spcAft>
          <a:buClrTx/>
          <a:buSzTx/>
          <a:buFontTx/>
          <a:buNone/>
          <a:tabLst/>
          <a:defRPr kumimoji="0" lang="da-DK" sz="1400" b="0" i="0" u="none" strike="noStrike" cap="none" normalizeH="0" baseline="0" smtClean="0">
            <a:ln>
              <a:noFill/>
            </a:ln>
            <a:solidFill>
              <a:schemeClr val="tx1"/>
            </a:solidFill>
            <a:effectLst/>
            <a:latin typeface="Verdana" pitchFamily="34" charset="0"/>
          </a:defRPr>
        </a:defPPr>
      </a:lstStyle>
    </a:lnDef>
    <a:txDef>
      <a:spPr>
        <a:noFill/>
      </a:spPr>
      <a:bodyPr wrap="square" rtlCol="0">
        <a:spAutoFit/>
      </a:bodyPr>
      <a:lstStyle>
        <a:defPPr>
          <a:defRPr>
            <a:latin typeface="+mn-lt"/>
          </a:defRPr>
        </a:defPPr>
      </a:lstStyle>
    </a:txDef>
  </a:objectDefaults>
  <a:extraClrSchemeLst>
    <a:extraClrScheme>
      <a:clrScheme name="Brugerdefinere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rugerdefinere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rugerdefinere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rugerdefinere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rugerdefinere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rugerdefinere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rugerdefinere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rugerdefinere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rugerdefinere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rugerdefinere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rugerdefinere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rugerdefinere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rugerdefineret design 13">
        <a:dk1>
          <a:srgbClr val="000000"/>
        </a:dk1>
        <a:lt1>
          <a:srgbClr val="FFFFFF"/>
        </a:lt1>
        <a:dk2>
          <a:srgbClr val="000000"/>
        </a:dk2>
        <a:lt2>
          <a:srgbClr val="808080"/>
        </a:lt2>
        <a:accent1>
          <a:srgbClr val="FFCCFF"/>
        </a:accent1>
        <a:accent2>
          <a:srgbClr val="99CCFF"/>
        </a:accent2>
        <a:accent3>
          <a:srgbClr val="FFFFFF"/>
        </a:accent3>
        <a:accent4>
          <a:srgbClr val="000000"/>
        </a:accent4>
        <a:accent5>
          <a:srgbClr val="FFE2FF"/>
        </a:accent5>
        <a:accent6>
          <a:srgbClr val="8AB9E7"/>
        </a:accent6>
        <a:hlink>
          <a:srgbClr val="99CC00"/>
        </a:hlink>
        <a:folHlink>
          <a:srgbClr val="99CC00"/>
        </a:folHlink>
      </a:clrScheme>
      <a:clrMap bg1="lt1" tx1="dk1" bg2="lt2" tx2="dk2" accent1="accent1" accent2="accent2" accent3="accent3" accent4="accent4" accent5="accent5" accent6="accent6" hlink="hlink" folHlink="folHlink"/>
    </a:extraClrScheme>
    <a:extraClrScheme>
      <a:clrScheme name="Brugerdefineret design 14">
        <a:dk1>
          <a:srgbClr val="000000"/>
        </a:dk1>
        <a:lt1>
          <a:srgbClr val="FFFFFF"/>
        </a:lt1>
        <a:dk2>
          <a:srgbClr val="000000"/>
        </a:dk2>
        <a:lt2>
          <a:srgbClr val="808080"/>
        </a:lt2>
        <a:accent1>
          <a:srgbClr val="99CC00"/>
        </a:accent1>
        <a:accent2>
          <a:srgbClr val="FFFF66"/>
        </a:accent2>
        <a:accent3>
          <a:srgbClr val="FFFFFF"/>
        </a:accent3>
        <a:accent4>
          <a:srgbClr val="000000"/>
        </a:accent4>
        <a:accent5>
          <a:srgbClr val="CAE2AA"/>
        </a:accent5>
        <a:accent6>
          <a:srgbClr val="E7E75C"/>
        </a:accent6>
        <a:hlink>
          <a:srgbClr val="99CCFF"/>
        </a:hlink>
        <a:folHlink>
          <a:srgbClr val="0000CC"/>
        </a:folHlink>
      </a:clrScheme>
      <a:clrMap bg1="lt1" tx1="dk1" bg2="lt2" tx2="dk2" accent1="accent1" accent2="accent2" accent3="accent3" accent4="accent4" accent5="accent5" accent6="accent6" hlink="hlink" folHlink="folHlink"/>
    </a:extraClrScheme>
    <a:extraClrScheme>
      <a:clrScheme name="Brugerdefineret design 15">
        <a:dk1>
          <a:srgbClr val="000000"/>
        </a:dk1>
        <a:lt1>
          <a:srgbClr val="FFFFFF"/>
        </a:lt1>
        <a:dk2>
          <a:srgbClr val="000000"/>
        </a:dk2>
        <a:lt2>
          <a:srgbClr val="808080"/>
        </a:lt2>
        <a:accent1>
          <a:srgbClr val="AACC6A"/>
        </a:accent1>
        <a:accent2>
          <a:srgbClr val="FFFF66"/>
        </a:accent2>
        <a:accent3>
          <a:srgbClr val="FFFFFF"/>
        </a:accent3>
        <a:accent4>
          <a:srgbClr val="000000"/>
        </a:accent4>
        <a:accent5>
          <a:srgbClr val="D2E2B9"/>
        </a:accent5>
        <a:accent6>
          <a:srgbClr val="E7E75C"/>
        </a:accent6>
        <a:hlink>
          <a:srgbClr val="99CCFF"/>
        </a:hlink>
        <a:folHlink>
          <a:srgbClr val="0000CC"/>
        </a:folHlink>
      </a:clrScheme>
      <a:clrMap bg1="lt1" tx1="dk1" bg2="lt2" tx2="dk2" accent1="accent1" accent2="accent2" accent3="accent3" accent4="accent4" accent5="accent5" accent6="accent6" hlink="hlink" folHlink="folHlink"/>
    </a:extraClrScheme>
    <a:extraClrScheme>
      <a:clrScheme name="Brugerdefineret design 16">
        <a:dk1>
          <a:srgbClr val="000000"/>
        </a:dk1>
        <a:lt1>
          <a:srgbClr val="FFFFFF"/>
        </a:lt1>
        <a:dk2>
          <a:srgbClr val="000000"/>
        </a:dk2>
        <a:lt2>
          <a:srgbClr val="808080"/>
        </a:lt2>
        <a:accent1>
          <a:srgbClr val="FF0000"/>
        </a:accent1>
        <a:accent2>
          <a:srgbClr val="FFD000"/>
        </a:accent2>
        <a:accent3>
          <a:srgbClr val="FFFFFF"/>
        </a:accent3>
        <a:accent4>
          <a:srgbClr val="000000"/>
        </a:accent4>
        <a:accent5>
          <a:srgbClr val="FFAAAA"/>
        </a:accent5>
        <a:accent6>
          <a:srgbClr val="E7BC00"/>
        </a:accent6>
        <a:hlink>
          <a:srgbClr val="008600"/>
        </a:hlink>
        <a:folHlink>
          <a:srgbClr val="005FC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æsentation1" id="{8CE51C95-8BB0-4468-B859-9E60C0431E68}" vid="{0CB6F791-833B-4785-9ED7-00328FD81C0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4239</Words>
  <Application>Microsoft Office PowerPoint</Application>
  <PresentationFormat>Skærmshow (4:3)</PresentationFormat>
  <Paragraphs>604</Paragraphs>
  <Slides>82</Slides>
  <Notes>56</Notes>
  <HiddenSlides>2</HiddenSlides>
  <MMClips>0</MMClips>
  <ScaleCrop>false</ScaleCrop>
  <HeadingPairs>
    <vt:vector size="6" baseType="variant">
      <vt:variant>
        <vt:lpstr>Benyttede skrifttyper</vt:lpstr>
      </vt:variant>
      <vt:variant>
        <vt:i4>10</vt:i4>
      </vt:variant>
      <vt:variant>
        <vt:lpstr>Tema</vt:lpstr>
      </vt:variant>
      <vt:variant>
        <vt:i4>4</vt:i4>
      </vt:variant>
      <vt:variant>
        <vt:lpstr>Slidetitler</vt:lpstr>
      </vt:variant>
      <vt:variant>
        <vt:i4>82</vt:i4>
      </vt:variant>
    </vt:vector>
  </HeadingPairs>
  <TitlesOfParts>
    <vt:vector size="96" baseType="lpstr">
      <vt:lpstr>-apple-system</vt:lpstr>
      <vt:lpstr>Aptos</vt:lpstr>
      <vt:lpstr>Arial</vt:lpstr>
      <vt:lpstr>Calibri</vt:lpstr>
      <vt:lpstr>Calibri Light</vt:lpstr>
      <vt:lpstr>Eras Medium ITC</vt:lpstr>
      <vt:lpstr>Myriad Pro</vt:lpstr>
      <vt:lpstr>Symbol</vt:lpstr>
      <vt:lpstr>Verdana</vt:lpstr>
      <vt:lpstr>Wingdings</vt:lpstr>
      <vt:lpstr>Custom Design</vt:lpstr>
      <vt:lpstr>Brugerdefineret design</vt:lpstr>
      <vt:lpstr>1_Blank - Kopi</vt:lpstr>
      <vt:lpstr>Blank - Kopi</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Charlotte Søby</dc:creator>
  <cp:lastModifiedBy>Linda Følsgaard Maron</cp:lastModifiedBy>
  <cp:revision>773</cp:revision>
  <cp:lastPrinted>2022-10-26T12:49:08Z</cp:lastPrinted>
  <dcterms:created xsi:type="dcterms:W3CDTF">2018-03-07T12:26:11Z</dcterms:created>
  <dcterms:modified xsi:type="dcterms:W3CDTF">2025-09-11T13:03:07Z</dcterms:modified>
</cp:coreProperties>
</file>