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4398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7AC7A-A211-4ACE-BFC1-DC3508D845A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90391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90391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28338-66A1-46EC-B940-08116D0D298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3D4A-D465-4CA7-ABF4-4E723EB65A4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CCF-DFD9-4745-80CE-2E1D44F2AE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986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986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5D2D-1EBA-42F7-953E-4EFF84741AB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B3E78-EB64-467E-ABBC-B043BEC731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654C5-B318-4C1A-AEB7-0A368D6C74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4084-5453-4B9A-ACE7-5559176013A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549F2-E5FC-4795-BB49-D5F3BFA4133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B25C-5C6A-4BAE-9029-6877EB78857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76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986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2200" y="6237288"/>
            <a:ext cx="5397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latin typeface="+mn-lt"/>
              </a:defRPr>
            </a:lvl1pPr>
          </a:lstStyle>
          <a:p>
            <a:pPr>
              <a:defRPr/>
            </a:pPr>
            <a:fld id="{32AF0018-982B-4079-A243-B3551604B36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71E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Aabenraa DataKvalitet</a:t>
            </a:r>
            <a:endParaRPr lang="da-DK" dirty="0" smtClean="0"/>
          </a:p>
        </p:txBody>
      </p:sp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159819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da-DK" dirty="0" smtClean="0"/>
          </a:p>
          <a:p>
            <a:r>
              <a:rPr lang="da-DK" dirty="0"/>
              <a:t>Introduktion</a:t>
            </a:r>
          </a:p>
          <a:p>
            <a:pPr algn="l"/>
            <a:endParaRPr lang="da-DK" dirty="0" smtClean="0"/>
          </a:p>
          <a:p>
            <a:pPr algn="l">
              <a:buFont typeface="Arial" pitchFamily="34" charset="0"/>
              <a:buChar char="•"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Dashboard</a:t>
            </a:r>
            <a:endParaRPr lang="da-DK" dirty="0"/>
          </a:p>
        </p:txBody>
      </p:sp>
      <p:pic>
        <p:nvPicPr>
          <p:cNvPr id="5" name="Pladsholder til indhold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46856" y="3861048"/>
            <a:ext cx="8229600" cy="236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frundet rektangel 5"/>
          <p:cNvSpPr/>
          <p:nvPr/>
        </p:nvSpPr>
        <p:spPr>
          <a:xfrm>
            <a:off x="7445426" y="3789040"/>
            <a:ext cx="1224136" cy="36004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949495" y="436510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Dit navn</a:t>
            </a:r>
            <a:endParaRPr lang="da-DK" sz="1100" dirty="0"/>
          </a:p>
        </p:txBody>
      </p:sp>
      <p:cxnSp>
        <p:nvCxnSpPr>
          <p:cNvPr id="8" name="Lige pilforbindelse 7"/>
          <p:cNvCxnSpPr>
            <a:stCxn id="7" idx="0"/>
            <a:endCxn id="6" idx="2"/>
          </p:cNvCxnSpPr>
          <p:nvPr/>
        </p:nvCxnSpPr>
        <p:spPr>
          <a:xfrm flipH="1" flipV="1">
            <a:off x="8057494" y="4149080"/>
            <a:ext cx="252041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>
            <a:off x="473895" y="1235509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Røde handlingsanmodninger kræver handling, det et disse der eskaleres til ‘manageren’ hvis ikke de bliver behandlet. </a:t>
            </a:r>
            <a:endParaRPr lang="da-DK" sz="1100" dirty="0"/>
          </a:p>
        </p:txBody>
      </p:sp>
      <p:sp>
        <p:nvSpPr>
          <p:cNvPr id="10" name="Tekstboks 9"/>
          <p:cNvSpPr txBox="1"/>
          <p:nvPr/>
        </p:nvSpPr>
        <p:spPr>
          <a:xfrm>
            <a:off x="3220121" y="1328268"/>
            <a:ext cx="10998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Godkendelser er i øjeblikket ikke aktiv </a:t>
            </a:r>
            <a:endParaRPr lang="da-DK" sz="1200" dirty="0"/>
          </a:p>
        </p:txBody>
      </p:sp>
      <p:sp>
        <p:nvSpPr>
          <p:cNvPr id="11" name="Tekstboks 10"/>
          <p:cNvSpPr txBox="1"/>
          <p:nvPr/>
        </p:nvSpPr>
        <p:spPr>
          <a:xfrm>
            <a:off x="1835696" y="1328267"/>
            <a:ext cx="15121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Anbefalinger indeholder observationer og forslag fx sager der kan afsluttes</a:t>
            </a:r>
            <a:endParaRPr lang="da-DK" sz="1100" dirty="0"/>
          </a:p>
        </p:txBody>
      </p:sp>
      <p:sp>
        <p:nvSpPr>
          <p:cNvPr id="12" name="Tekstboks 11"/>
          <p:cNvSpPr txBox="1"/>
          <p:nvPr/>
        </p:nvSpPr>
        <p:spPr>
          <a:xfrm>
            <a:off x="4319972" y="1328268"/>
            <a:ext cx="15121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Oversigter og Advis indeholder fx oversigt over igangværende sager og ulåste dokumenter</a:t>
            </a:r>
            <a:endParaRPr lang="da-DK" sz="1100" dirty="0"/>
          </a:p>
        </p:txBody>
      </p:sp>
      <p:sp>
        <p:nvSpPr>
          <p:cNvPr id="13" name="Tekstboks 12"/>
          <p:cNvSpPr txBox="1"/>
          <p:nvPr/>
        </p:nvSpPr>
        <p:spPr>
          <a:xfrm>
            <a:off x="7427430" y="1846121"/>
            <a:ext cx="1512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b="1" dirty="0" smtClean="0"/>
              <a:t>RØD</a:t>
            </a:r>
            <a:r>
              <a:rPr lang="da-DK" sz="1100" dirty="0" smtClean="0"/>
              <a:t> = Handling</a:t>
            </a:r>
          </a:p>
          <a:p>
            <a:r>
              <a:rPr lang="da-DK" sz="1100" b="1" dirty="0" smtClean="0"/>
              <a:t>Gul</a:t>
            </a:r>
            <a:r>
              <a:rPr lang="da-DK" sz="1100" dirty="0" smtClean="0"/>
              <a:t> = Du skal være opmærksom og undersøge det</a:t>
            </a:r>
          </a:p>
          <a:p>
            <a:r>
              <a:rPr lang="da-DK" sz="1100" b="1" dirty="0" smtClean="0"/>
              <a:t>Grønblå</a:t>
            </a:r>
            <a:r>
              <a:rPr lang="da-DK" sz="1100" dirty="0" smtClean="0"/>
              <a:t> = Observationer og forslag til dig. Noget af det er benchmarking, </a:t>
            </a:r>
            <a:endParaRPr lang="da-DK" sz="1100" dirty="0"/>
          </a:p>
        </p:txBody>
      </p:sp>
      <p:cxnSp>
        <p:nvCxnSpPr>
          <p:cNvPr id="14" name="Lige pilforbindelse 13"/>
          <p:cNvCxnSpPr>
            <a:stCxn id="9" idx="2"/>
            <a:endCxn id="15" idx="0"/>
          </p:cNvCxnSpPr>
          <p:nvPr/>
        </p:nvCxnSpPr>
        <p:spPr>
          <a:xfrm flipH="1">
            <a:off x="1079612" y="2343505"/>
            <a:ext cx="150367" cy="1805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Afrundet rektangel 14"/>
          <p:cNvSpPr/>
          <p:nvPr/>
        </p:nvSpPr>
        <p:spPr>
          <a:xfrm>
            <a:off x="539552" y="4149080"/>
            <a:ext cx="1080120" cy="43204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6" name="Lige pilforbindelse 15"/>
          <p:cNvCxnSpPr>
            <a:stCxn id="11" idx="2"/>
            <a:endCxn id="19" idx="0"/>
          </p:cNvCxnSpPr>
          <p:nvPr/>
        </p:nvCxnSpPr>
        <p:spPr>
          <a:xfrm flipH="1">
            <a:off x="2159732" y="2266986"/>
            <a:ext cx="432048" cy="1882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stCxn id="10" idx="2"/>
            <a:endCxn id="20" idx="0"/>
          </p:cNvCxnSpPr>
          <p:nvPr/>
        </p:nvCxnSpPr>
        <p:spPr>
          <a:xfrm flipH="1">
            <a:off x="3239852" y="1928432"/>
            <a:ext cx="530195" cy="2220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Lige pilforbindelse 17"/>
          <p:cNvCxnSpPr>
            <a:stCxn id="12" idx="2"/>
            <a:endCxn id="21" idx="0"/>
          </p:cNvCxnSpPr>
          <p:nvPr/>
        </p:nvCxnSpPr>
        <p:spPr>
          <a:xfrm flipH="1">
            <a:off x="4319972" y="2266987"/>
            <a:ext cx="756084" cy="1882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Afrundet rektangel 18"/>
          <p:cNvSpPr/>
          <p:nvPr/>
        </p:nvSpPr>
        <p:spPr>
          <a:xfrm>
            <a:off x="1619672" y="4149080"/>
            <a:ext cx="1080120" cy="43204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Afrundet rektangel 19"/>
          <p:cNvSpPr/>
          <p:nvPr/>
        </p:nvSpPr>
        <p:spPr>
          <a:xfrm>
            <a:off x="2699792" y="4149080"/>
            <a:ext cx="1080120" cy="43204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Afrundet rektangel 20"/>
          <p:cNvSpPr/>
          <p:nvPr/>
        </p:nvSpPr>
        <p:spPr>
          <a:xfrm>
            <a:off x="3779912" y="4149080"/>
            <a:ext cx="1080120" cy="43204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Afrundet rektangel 21"/>
          <p:cNvSpPr/>
          <p:nvPr/>
        </p:nvSpPr>
        <p:spPr>
          <a:xfrm>
            <a:off x="4860032" y="4149080"/>
            <a:ext cx="1080120" cy="43204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Tekstboks 22"/>
          <p:cNvSpPr txBox="1"/>
          <p:nvPr/>
        </p:nvSpPr>
        <p:spPr>
          <a:xfrm>
            <a:off x="5724128" y="1328268"/>
            <a:ext cx="1512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err="1" smtClean="0"/>
              <a:t>Benchmark</a:t>
            </a:r>
            <a:r>
              <a:rPr lang="da-DK" sz="1100" dirty="0" smtClean="0"/>
              <a:t> indeholder ud over </a:t>
            </a:r>
            <a:r>
              <a:rPr lang="da-DK" sz="1100" dirty="0" err="1" smtClean="0"/>
              <a:t>benchmark</a:t>
            </a:r>
            <a:r>
              <a:rPr lang="da-DK" sz="1100" dirty="0" smtClean="0"/>
              <a:t> også en oversigt over filer der er journaliseret i Acadre, hvor sagsnummer og dokumentnummer fremgår </a:t>
            </a:r>
            <a:endParaRPr lang="da-DK" sz="1100" dirty="0"/>
          </a:p>
        </p:txBody>
      </p:sp>
      <p:cxnSp>
        <p:nvCxnSpPr>
          <p:cNvPr id="24" name="Lige pilforbindelse 23"/>
          <p:cNvCxnSpPr>
            <a:stCxn id="23" idx="2"/>
            <a:endCxn id="22" idx="0"/>
          </p:cNvCxnSpPr>
          <p:nvPr/>
        </p:nvCxnSpPr>
        <p:spPr>
          <a:xfrm flipH="1">
            <a:off x="5400092" y="2774818"/>
            <a:ext cx="1080120" cy="1374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Afrundet rektangel 24"/>
          <p:cNvSpPr/>
          <p:nvPr/>
        </p:nvSpPr>
        <p:spPr>
          <a:xfrm>
            <a:off x="467544" y="3861048"/>
            <a:ext cx="1152128" cy="21602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Tekstboks 25"/>
          <p:cNvSpPr txBox="1"/>
          <p:nvPr/>
        </p:nvSpPr>
        <p:spPr>
          <a:xfrm>
            <a:off x="290699" y="2738673"/>
            <a:ext cx="8640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Du kan klikke her, hvis du vil tilbage til forsiden</a:t>
            </a:r>
            <a:endParaRPr lang="da-DK" sz="1100" dirty="0"/>
          </a:p>
        </p:txBody>
      </p:sp>
      <p:cxnSp>
        <p:nvCxnSpPr>
          <p:cNvPr id="27" name="Vinklet forbindelse 26"/>
          <p:cNvCxnSpPr>
            <a:stCxn id="26" idx="2"/>
            <a:endCxn id="25" idx="1"/>
          </p:cNvCxnSpPr>
          <p:nvPr/>
        </p:nvCxnSpPr>
        <p:spPr>
          <a:xfrm rot="5400000">
            <a:off x="449312" y="3695625"/>
            <a:ext cx="291668" cy="255203"/>
          </a:xfrm>
          <a:prstGeom prst="bentConnector4">
            <a:avLst>
              <a:gd name="adj1" fmla="val 31484"/>
              <a:gd name="adj2" fmla="val 189576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8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Regler</a:t>
            </a:r>
            <a:endParaRPr lang="da-DK" dirty="0"/>
          </a:p>
        </p:txBody>
      </p:sp>
      <p:pic>
        <p:nvPicPr>
          <p:cNvPr id="5" name="Pladsholder til indhold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2681221"/>
            <a:ext cx="8229600" cy="236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boks 5"/>
          <p:cNvSpPr txBox="1"/>
          <p:nvPr/>
        </p:nvSpPr>
        <p:spPr>
          <a:xfrm>
            <a:off x="395536" y="1484784"/>
            <a:ext cx="6051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 smtClean="0"/>
              <a:t>Der er i alt 43 regler der omhandler Acadre og fildrev. </a:t>
            </a:r>
            <a:endParaRPr lang="da-DK" sz="1100" dirty="0"/>
          </a:p>
          <a:p>
            <a:r>
              <a:rPr lang="da-DK" sz="1100" dirty="0" smtClean="0"/>
              <a:t>Regler inde i systemet vises som observationer på dit </a:t>
            </a:r>
            <a:r>
              <a:rPr lang="da-DK" sz="1100" dirty="0" err="1" smtClean="0"/>
              <a:t>dashboard</a:t>
            </a:r>
            <a:r>
              <a:rPr lang="da-DK" sz="1100" dirty="0" smtClean="0"/>
              <a:t>.</a:t>
            </a:r>
          </a:p>
          <a:p>
            <a:endParaRPr lang="da-DK" sz="1100" dirty="0"/>
          </a:p>
          <a:p>
            <a:r>
              <a:rPr lang="da-DK" sz="1100" dirty="0" smtClean="0"/>
              <a:t>Systemet viser kun de observationer der er noget på, dvs. der kommer kun det op den fanger noget på</a:t>
            </a:r>
            <a:endParaRPr lang="da-DK" sz="1100" dirty="0"/>
          </a:p>
        </p:txBody>
      </p:sp>
      <p:sp>
        <p:nvSpPr>
          <p:cNvPr id="7" name="Afrundet rektangel 6"/>
          <p:cNvSpPr/>
          <p:nvPr/>
        </p:nvSpPr>
        <p:spPr>
          <a:xfrm>
            <a:off x="539552" y="3645024"/>
            <a:ext cx="2520280" cy="21602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Vinklet forbindelse 7"/>
          <p:cNvCxnSpPr>
            <a:stCxn id="6" idx="1"/>
            <a:endCxn id="5" idx="1"/>
          </p:cNvCxnSpPr>
          <p:nvPr/>
        </p:nvCxnSpPr>
        <p:spPr>
          <a:xfrm rot="10800000" flipH="1" flipV="1">
            <a:off x="395536" y="1869505"/>
            <a:ext cx="61664" cy="1993676"/>
          </a:xfrm>
          <a:prstGeom prst="bentConnector3">
            <a:avLst>
              <a:gd name="adj1" fmla="val -370719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kstboks 8"/>
          <p:cNvSpPr txBox="1"/>
          <p:nvPr/>
        </p:nvSpPr>
        <p:spPr>
          <a:xfrm>
            <a:off x="5868144" y="5445224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Antallet af de observationer systemet har fanget</a:t>
            </a:r>
            <a:endParaRPr lang="da-DK" sz="1100" dirty="0"/>
          </a:p>
        </p:txBody>
      </p:sp>
      <p:sp>
        <p:nvSpPr>
          <p:cNvPr id="10" name="Afrundet rektangel 9"/>
          <p:cNvSpPr/>
          <p:nvPr/>
        </p:nvSpPr>
        <p:spPr>
          <a:xfrm>
            <a:off x="8028384" y="3753036"/>
            <a:ext cx="648072" cy="118813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1" name="Lige pilforbindelse 10"/>
          <p:cNvCxnSpPr>
            <a:stCxn id="9" idx="0"/>
          </p:cNvCxnSpPr>
          <p:nvPr/>
        </p:nvCxnSpPr>
        <p:spPr>
          <a:xfrm flipV="1">
            <a:off x="7236296" y="4941168"/>
            <a:ext cx="111612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Afrundet rektangel 11"/>
          <p:cNvSpPr/>
          <p:nvPr/>
        </p:nvSpPr>
        <p:spPr>
          <a:xfrm>
            <a:off x="539552" y="4347102"/>
            <a:ext cx="5328592" cy="9001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kstboks 12"/>
          <p:cNvSpPr txBox="1"/>
          <p:nvPr/>
        </p:nvSpPr>
        <p:spPr>
          <a:xfrm>
            <a:off x="466068" y="5445224"/>
            <a:ext cx="31229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 smtClean="0"/>
              <a:t>Klik på en beskrivelse for at se hvad den indeholder</a:t>
            </a:r>
            <a:endParaRPr lang="da-DK" sz="1100" dirty="0"/>
          </a:p>
        </p:txBody>
      </p:sp>
      <p:cxnSp>
        <p:nvCxnSpPr>
          <p:cNvPr id="14" name="Vinklet forbindelse 13"/>
          <p:cNvCxnSpPr>
            <a:stCxn id="13" idx="1"/>
            <a:endCxn id="12" idx="1"/>
          </p:cNvCxnSpPr>
          <p:nvPr/>
        </p:nvCxnSpPr>
        <p:spPr>
          <a:xfrm rot="10800000" flipH="1">
            <a:off x="466068" y="4392107"/>
            <a:ext cx="73484" cy="1183922"/>
          </a:xfrm>
          <a:prstGeom prst="bentConnector3">
            <a:avLst>
              <a:gd name="adj1" fmla="val -311088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2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Acadre</a:t>
            </a:r>
            <a:endParaRPr lang="da-DK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80"/>
          <a:stretch/>
        </p:blipFill>
        <p:spPr bwMode="auto">
          <a:xfrm>
            <a:off x="457200" y="2143420"/>
            <a:ext cx="8229600" cy="293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395536" y="5620598"/>
            <a:ext cx="4578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 smtClean="0"/>
              <a:t>Klik på journalnummer eller sagsnummer for at komme direkte over i Acadre</a:t>
            </a:r>
            <a:endParaRPr lang="da-DK" sz="1100" dirty="0"/>
          </a:p>
        </p:txBody>
      </p:sp>
      <p:cxnSp>
        <p:nvCxnSpPr>
          <p:cNvPr id="6" name="Lige pilforbindelse 5"/>
          <p:cNvCxnSpPr>
            <a:stCxn id="5" idx="0"/>
          </p:cNvCxnSpPr>
          <p:nvPr/>
        </p:nvCxnSpPr>
        <p:spPr>
          <a:xfrm flipV="1">
            <a:off x="2684785" y="4509120"/>
            <a:ext cx="1671191" cy="1111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Lige pilforbindelse 6"/>
          <p:cNvCxnSpPr/>
          <p:nvPr/>
        </p:nvCxnSpPr>
        <p:spPr>
          <a:xfrm flipV="1">
            <a:off x="2684785" y="4941168"/>
            <a:ext cx="2391271" cy="6875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0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Tage stilling til emner</a:t>
            </a:r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920880" cy="139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09120"/>
            <a:ext cx="7920880" cy="135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683568" y="3671446"/>
            <a:ext cx="59766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Har du et emne du ønsker at gøre noget ved, vises dine muligheder på to måder.</a:t>
            </a:r>
          </a:p>
          <a:p>
            <a:pPr marL="228600" indent="-228600">
              <a:buAutoNum type="arabicPeriod"/>
            </a:pPr>
            <a:r>
              <a:rPr lang="da-DK" sz="1100" dirty="0" smtClean="0"/>
              <a:t>Du kan klikke direkte på emnet, her kommer mulighederne direkte under.</a:t>
            </a:r>
          </a:p>
          <a:p>
            <a:pPr marL="228600" indent="-228600">
              <a:buAutoNum type="arabicPeriod"/>
            </a:pPr>
            <a:r>
              <a:rPr lang="da-DK" sz="1100" dirty="0" smtClean="0"/>
              <a:t>Du kan markere emnet med et flueben og dine muligheder vises foroven. </a:t>
            </a:r>
            <a:endParaRPr lang="da-DK" sz="1100" dirty="0"/>
          </a:p>
        </p:txBody>
      </p:sp>
      <p:cxnSp>
        <p:nvCxnSpPr>
          <p:cNvPr id="7" name="Vinklet forbindelse 6"/>
          <p:cNvCxnSpPr>
            <a:stCxn id="4" idx="1"/>
            <a:endCxn id="1027" idx="1"/>
          </p:cNvCxnSpPr>
          <p:nvPr/>
        </p:nvCxnSpPr>
        <p:spPr>
          <a:xfrm rot="10800000">
            <a:off x="683568" y="2830722"/>
            <a:ext cx="12700" cy="1140807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Vinklet forbindelse 8"/>
          <p:cNvCxnSpPr>
            <a:stCxn id="4" idx="1"/>
            <a:endCxn id="1028" idx="1"/>
          </p:cNvCxnSpPr>
          <p:nvPr/>
        </p:nvCxnSpPr>
        <p:spPr>
          <a:xfrm rot="10800000" flipV="1">
            <a:off x="683568" y="3971527"/>
            <a:ext cx="12700" cy="1215471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7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Fildrev</a:t>
            </a:r>
            <a:endParaRPr lang="da-DK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8229600" cy="242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539552" y="4653136"/>
            <a:ext cx="37641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 smtClean="0"/>
              <a:t>Filer der ikke er tilgængelige kan være filer med adgangskoder</a:t>
            </a:r>
          </a:p>
          <a:p>
            <a:r>
              <a:rPr lang="da-DK" sz="1100" dirty="0" smtClean="0"/>
              <a:t>Du kan se hvad der ligger på dit P drev.</a:t>
            </a:r>
          </a:p>
        </p:txBody>
      </p:sp>
    </p:spTree>
    <p:extLst>
      <p:ext uri="{BB962C8B-B14F-4D97-AF65-F5344CB8AC3E}">
        <p14:creationId xmlns:p14="http://schemas.microsoft.com/office/powerpoint/2010/main" val="20819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IT-Superbruger &amp; Manager</a:t>
            </a:r>
            <a:endParaRPr lang="da-DK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77013"/>
            <a:ext cx="8229600" cy="257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467544" y="155679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En IT-Superbruger og en manager kan være stedfortræder for andre brugere, i tilfælde af fravær eller hjælp.</a:t>
            </a:r>
          </a:p>
          <a:p>
            <a:r>
              <a:rPr lang="da-DK" sz="1200" dirty="0" smtClean="0"/>
              <a:t>Når man er stedfortræder er den øverste bjælke en anden farve og initialerne for den man stedfortræder for vises i højre hjørne</a:t>
            </a:r>
            <a:endParaRPr lang="da-DK" sz="1200" dirty="0"/>
          </a:p>
        </p:txBody>
      </p:sp>
      <p:cxnSp>
        <p:nvCxnSpPr>
          <p:cNvPr id="6" name="Lige pilforbindelse 5"/>
          <p:cNvCxnSpPr>
            <a:stCxn id="5" idx="3"/>
          </p:cNvCxnSpPr>
          <p:nvPr/>
        </p:nvCxnSpPr>
        <p:spPr>
          <a:xfrm>
            <a:off x="8100392" y="1879958"/>
            <a:ext cx="216024" cy="684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kstboks 6"/>
          <p:cNvSpPr txBox="1"/>
          <p:nvPr/>
        </p:nvSpPr>
        <p:spPr>
          <a:xfrm>
            <a:off x="495153" y="5332566"/>
            <a:ext cx="39148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 smtClean="0"/>
              <a:t>Dem der skal have manager rollen er valgt af forvaltningerne selv</a:t>
            </a: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328028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Vejen dertil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u="sng" dirty="0">
                <a:solidFill>
                  <a:schemeClr val="accent2">
                    <a:lumMod val="75000"/>
                  </a:schemeClr>
                </a:solidFill>
              </a:rPr>
              <a:t>http://580edh-io21/formpipe-qa</a:t>
            </a:r>
            <a:r>
              <a:rPr lang="da-DK" u="sng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endParaRPr lang="da-D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606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skabelon 4-3">
  <a:themeElements>
    <a:clrScheme name="Powerpoint skabel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skabel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skabel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skabel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skabel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skabelon 4-3</Template>
  <TotalTime>31</TotalTime>
  <Words>318</Words>
  <Application>Microsoft Office PowerPoint</Application>
  <PresentationFormat>Skærmshow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Powerpoint skabelon 4-3</vt:lpstr>
      <vt:lpstr>Aabenraa DataKvalitet</vt:lpstr>
      <vt:lpstr>Dashboard</vt:lpstr>
      <vt:lpstr>Regler</vt:lpstr>
      <vt:lpstr>Acadre</vt:lpstr>
      <vt:lpstr>Tage stilling til emner</vt:lpstr>
      <vt:lpstr>Fildrev</vt:lpstr>
      <vt:lpstr>IT-Superbruger &amp; Manager</vt:lpstr>
      <vt:lpstr>Vejen dertil</vt:lpstr>
    </vt:vector>
  </TitlesOfParts>
  <Company>Aabenraa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Aabenraa DataKvalitet</dc:title>
  <dc:creator>Gitte Lund Hansen</dc:creator>
  <cp:lastModifiedBy>Gitte Lund Hansen</cp:lastModifiedBy>
  <cp:revision>4</cp:revision>
  <dcterms:created xsi:type="dcterms:W3CDTF">2018-05-18T10:05:41Z</dcterms:created>
  <dcterms:modified xsi:type="dcterms:W3CDTF">2018-06-28T12:21:04Z</dcterms:modified>
</cp:coreProperties>
</file>