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4"/>
  </p:notesMasterIdLst>
  <p:handoutMasterIdLst>
    <p:handoutMasterId r:id="rId15"/>
  </p:handoutMasterIdLst>
  <p:sldIdLst>
    <p:sldId id="281" r:id="rId2"/>
    <p:sldId id="318" r:id="rId3"/>
    <p:sldId id="319" r:id="rId4"/>
    <p:sldId id="270" r:id="rId5"/>
    <p:sldId id="320" r:id="rId6"/>
    <p:sldId id="317" r:id="rId7"/>
    <p:sldId id="285" r:id="rId8"/>
    <p:sldId id="314" r:id="rId9"/>
    <p:sldId id="273" r:id="rId10"/>
    <p:sldId id="321" r:id="rId11"/>
    <p:sldId id="316" r:id="rId12"/>
    <p:sldId id="315" r:id="rId1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Johannes Emil Hannibal" initials="JEH" lastIdx="10" clrIdx="0">
    <p:extLst>
      <p:ext uri="{19B8F6BF-5375-455C-9EA6-DF929625EA0E}">
        <p15:presenceInfo xmlns:p15="http://schemas.microsoft.com/office/powerpoint/2012/main" userId="S-1-5-21-1183533345-3529633362-1063361269-810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3223D"/>
    <a:srgbClr val="003E71"/>
    <a:srgbClr val="095A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493" autoAdjust="0"/>
    <p:restoredTop sz="75988" autoAdjust="0"/>
  </p:normalViewPr>
  <p:slideViewPr>
    <p:cSldViewPr snapToGrid="0">
      <p:cViewPr varScale="1">
        <p:scale>
          <a:sx n="121" d="100"/>
          <a:sy n="121" d="100"/>
        </p:scale>
        <p:origin x="195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29F580-1695-486C-BBD2-ECC27E607414}" type="doc">
      <dgm:prSet loTypeId="urn:microsoft.com/office/officeart/2005/8/layout/arrow2" loCatId="process" qsTypeId="urn:microsoft.com/office/officeart/2005/8/quickstyle/simple1" qsCatId="simple" csTypeId="urn:microsoft.com/office/officeart/2005/8/colors/accent1_2" csCatId="accent1" phldr="1"/>
      <dgm:spPr/>
    </dgm:pt>
    <dgm:pt modelId="{78BB64EB-A821-415D-9382-9494C5329E35}">
      <dgm:prSet phldrT="[Tekst]" custT="1"/>
      <dgm:spPr>
        <a:xfrm>
          <a:off x="1137920" y="3781213"/>
          <a:ext cx="1893824" cy="1468120"/>
        </a:xfrm>
        <a:prstGeom prst="rect">
          <a:avLst/>
        </a:prstGeom>
        <a:noFill/>
        <a:ln>
          <a:noFill/>
        </a:ln>
        <a:effectLst/>
      </dgm:spPr>
      <dgm:t>
        <a:bodyPr/>
        <a:lstStyle/>
        <a:p>
          <a:pPr>
            <a:buNone/>
          </a:pPr>
          <a:r>
            <a:rPr lang="da-DK" sz="1600" b="0" dirty="0">
              <a:solidFill>
                <a:sysClr val="windowText" lastClr="000000"/>
              </a:solidFill>
              <a:latin typeface="+mn-lt"/>
              <a:ea typeface="+mn-ea"/>
              <a:cs typeface="+mn-cs"/>
            </a:rPr>
            <a:t>Standardisering</a:t>
          </a:r>
        </a:p>
      </dgm:t>
    </dgm:pt>
    <dgm:pt modelId="{49E4DBC1-075D-4448-994B-932308305D1A}" type="parTrans" cxnId="{AD916C4F-02C7-4710-AC33-C3B6132F7AAD}">
      <dgm:prSet/>
      <dgm:spPr/>
      <dgm:t>
        <a:bodyPr/>
        <a:lstStyle/>
        <a:p>
          <a:endParaRPr lang="da-DK">
            <a:solidFill>
              <a:schemeClr val="bg2"/>
            </a:solidFill>
          </a:endParaRPr>
        </a:p>
      </dgm:t>
    </dgm:pt>
    <dgm:pt modelId="{43D9FBDE-0602-4AF2-BB50-BBE9C7A6F49C}" type="sibTrans" cxnId="{AD916C4F-02C7-4710-AC33-C3B6132F7AAD}">
      <dgm:prSet/>
      <dgm:spPr/>
      <dgm:t>
        <a:bodyPr/>
        <a:lstStyle/>
        <a:p>
          <a:endParaRPr lang="da-DK">
            <a:solidFill>
              <a:schemeClr val="bg2"/>
            </a:solidFill>
          </a:endParaRPr>
        </a:p>
      </dgm:t>
    </dgm:pt>
    <dgm:pt modelId="{4452D7D2-FAF2-4345-AB27-395B4762DA23}">
      <dgm:prSet phldrT="[Tekst]" custT="1"/>
      <dgm:spPr>
        <a:xfrm>
          <a:off x="5287003" y="1718733"/>
          <a:ext cx="2186952" cy="3530600"/>
        </a:xfrm>
        <a:prstGeom prst="rect">
          <a:avLst/>
        </a:prstGeom>
        <a:noFill/>
        <a:ln>
          <a:noFill/>
        </a:ln>
        <a:effectLst/>
      </dgm:spPr>
      <dgm:t>
        <a:bodyPr/>
        <a:lstStyle/>
        <a:p>
          <a:pPr>
            <a:buNone/>
          </a:pPr>
          <a:r>
            <a:rPr lang="da-DK" sz="1600" b="0" noProof="0" dirty="0">
              <a:solidFill>
                <a:sysClr val="windowText" lastClr="000000"/>
              </a:solidFill>
              <a:latin typeface="+mn-lt"/>
              <a:ea typeface="+mn-ea"/>
              <a:cs typeface="+mn-cs"/>
            </a:rPr>
            <a:t>Automatisering</a:t>
          </a:r>
        </a:p>
      </dgm:t>
    </dgm:pt>
    <dgm:pt modelId="{8295CCF2-24F1-40B1-A1A4-57E5A26748B4}" type="parTrans" cxnId="{F3901053-5670-49F2-9D24-CEC84B8988EA}">
      <dgm:prSet/>
      <dgm:spPr/>
      <dgm:t>
        <a:bodyPr/>
        <a:lstStyle/>
        <a:p>
          <a:endParaRPr lang="da-DK">
            <a:solidFill>
              <a:schemeClr val="bg2"/>
            </a:solidFill>
          </a:endParaRPr>
        </a:p>
      </dgm:t>
    </dgm:pt>
    <dgm:pt modelId="{2F2B86FC-E039-40A3-8B8E-179444E23A94}" type="sibTrans" cxnId="{F3901053-5670-49F2-9D24-CEC84B8988EA}">
      <dgm:prSet/>
      <dgm:spPr/>
      <dgm:t>
        <a:bodyPr/>
        <a:lstStyle/>
        <a:p>
          <a:endParaRPr lang="da-DK">
            <a:solidFill>
              <a:schemeClr val="bg2"/>
            </a:solidFill>
          </a:endParaRPr>
        </a:p>
      </dgm:t>
    </dgm:pt>
    <dgm:pt modelId="{132AC004-153F-4A4D-A322-EF8EC86F5EB2}">
      <dgm:prSet phldrT="[Tekst]" custT="1"/>
      <dgm:spPr>
        <a:xfrm>
          <a:off x="1137920" y="3781213"/>
          <a:ext cx="1893824" cy="1468120"/>
        </a:xfrm>
        <a:prstGeom prst="rect">
          <a:avLst/>
        </a:prstGeom>
        <a:noFill/>
        <a:ln>
          <a:noFill/>
        </a:ln>
        <a:effectLst/>
      </dgm:spPr>
      <dgm:t>
        <a:bodyPr/>
        <a:lstStyle/>
        <a:p>
          <a:pPr>
            <a:buChar char="•"/>
          </a:pPr>
          <a:r>
            <a:rPr lang="da-DK" sz="1200" b="0" dirty="0">
              <a:solidFill>
                <a:sysClr val="windowText" lastClr="000000"/>
              </a:solidFill>
              <a:latin typeface="+mn-lt"/>
              <a:ea typeface="+mn-ea"/>
              <a:cs typeface="+mn-cs"/>
            </a:rPr>
            <a:t>Processer</a:t>
          </a:r>
        </a:p>
      </dgm:t>
    </dgm:pt>
    <dgm:pt modelId="{34BB3D96-4808-41F5-8880-69E30DFCAA54}" type="parTrans" cxnId="{4F9CEE15-0BA5-4A41-94BC-18BFD469988A}">
      <dgm:prSet/>
      <dgm:spPr/>
      <dgm:t>
        <a:bodyPr/>
        <a:lstStyle/>
        <a:p>
          <a:endParaRPr lang="da-DK">
            <a:solidFill>
              <a:schemeClr val="bg2"/>
            </a:solidFill>
          </a:endParaRPr>
        </a:p>
      </dgm:t>
    </dgm:pt>
    <dgm:pt modelId="{14C0DBD9-1C1C-4575-BE5E-940A9D10F020}" type="sibTrans" cxnId="{4F9CEE15-0BA5-4A41-94BC-18BFD469988A}">
      <dgm:prSet/>
      <dgm:spPr/>
      <dgm:t>
        <a:bodyPr/>
        <a:lstStyle/>
        <a:p>
          <a:endParaRPr lang="da-DK">
            <a:solidFill>
              <a:schemeClr val="bg2"/>
            </a:solidFill>
          </a:endParaRPr>
        </a:p>
      </dgm:t>
    </dgm:pt>
    <dgm:pt modelId="{1A33767C-2F70-484F-A48A-29C2DB47D70B}">
      <dgm:prSet phldrT="[Tekst]" custT="1"/>
      <dgm:spPr>
        <a:xfrm>
          <a:off x="1137920" y="3781213"/>
          <a:ext cx="1893824" cy="1468120"/>
        </a:xfrm>
        <a:prstGeom prst="rect">
          <a:avLst/>
        </a:prstGeom>
        <a:noFill/>
        <a:ln>
          <a:noFill/>
        </a:ln>
        <a:effectLst/>
      </dgm:spPr>
      <dgm:t>
        <a:bodyPr/>
        <a:lstStyle/>
        <a:p>
          <a:pPr>
            <a:buChar char="•"/>
          </a:pPr>
          <a:r>
            <a:rPr lang="da-DK" sz="1200" b="0" dirty="0">
              <a:solidFill>
                <a:sysClr val="windowText" lastClr="000000"/>
              </a:solidFill>
              <a:latin typeface="+mn-lt"/>
              <a:ea typeface="+mn-ea"/>
              <a:cs typeface="+mn-cs"/>
            </a:rPr>
            <a:t>Kontroller</a:t>
          </a:r>
        </a:p>
      </dgm:t>
    </dgm:pt>
    <dgm:pt modelId="{10CF3912-DAF7-4274-942F-6255A0D99A39}" type="parTrans" cxnId="{10D8428B-66C7-47D8-91BE-9F7DD98603B7}">
      <dgm:prSet/>
      <dgm:spPr/>
      <dgm:t>
        <a:bodyPr/>
        <a:lstStyle/>
        <a:p>
          <a:endParaRPr lang="da-DK">
            <a:solidFill>
              <a:schemeClr val="bg2"/>
            </a:solidFill>
          </a:endParaRPr>
        </a:p>
      </dgm:t>
    </dgm:pt>
    <dgm:pt modelId="{F0D89790-5D7A-45E3-8EA9-511823C1F9C8}" type="sibTrans" cxnId="{10D8428B-66C7-47D8-91BE-9F7DD98603B7}">
      <dgm:prSet/>
      <dgm:spPr/>
      <dgm:t>
        <a:bodyPr/>
        <a:lstStyle/>
        <a:p>
          <a:endParaRPr lang="da-DK">
            <a:solidFill>
              <a:schemeClr val="bg2"/>
            </a:solidFill>
          </a:endParaRPr>
        </a:p>
      </dgm:t>
    </dgm:pt>
    <dgm:pt modelId="{CF5EDA49-E243-4748-AF09-746072567954}">
      <dgm:prSet phldrT="[Tekst]" custT="1"/>
      <dgm:spPr>
        <a:xfrm>
          <a:off x="1137920" y="3781213"/>
          <a:ext cx="1893824" cy="1468120"/>
        </a:xfrm>
        <a:prstGeom prst="rect">
          <a:avLst/>
        </a:prstGeom>
        <a:noFill/>
        <a:ln>
          <a:noFill/>
        </a:ln>
        <a:effectLst/>
      </dgm:spPr>
      <dgm:t>
        <a:bodyPr/>
        <a:lstStyle/>
        <a:p>
          <a:pPr>
            <a:buChar char="•"/>
          </a:pPr>
          <a:r>
            <a:rPr lang="da-DK" sz="1200" b="0" dirty="0">
              <a:solidFill>
                <a:sysClr val="windowText" lastClr="000000"/>
              </a:solidFill>
              <a:latin typeface="+mn-lt"/>
              <a:ea typeface="+mn-ea"/>
              <a:cs typeface="+mn-cs"/>
            </a:rPr>
            <a:t>Infrastruktur</a:t>
          </a:r>
        </a:p>
      </dgm:t>
    </dgm:pt>
    <dgm:pt modelId="{4ED35C56-696F-4597-BF78-B1614F5CACEB}" type="parTrans" cxnId="{3AC0ABC4-EB22-42BF-B070-0DF996624392}">
      <dgm:prSet/>
      <dgm:spPr/>
      <dgm:t>
        <a:bodyPr/>
        <a:lstStyle/>
        <a:p>
          <a:endParaRPr lang="da-DK">
            <a:solidFill>
              <a:schemeClr val="bg2"/>
            </a:solidFill>
          </a:endParaRPr>
        </a:p>
      </dgm:t>
    </dgm:pt>
    <dgm:pt modelId="{89EFB9DA-7785-4477-8E01-D9D59F9CC352}" type="sibTrans" cxnId="{3AC0ABC4-EB22-42BF-B070-0DF996624392}">
      <dgm:prSet/>
      <dgm:spPr/>
      <dgm:t>
        <a:bodyPr/>
        <a:lstStyle/>
        <a:p>
          <a:endParaRPr lang="da-DK">
            <a:solidFill>
              <a:schemeClr val="bg2"/>
            </a:solidFill>
          </a:endParaRPr>
        </a:p>
      </dgm:t>
    </dgm:pt>
    <dgm:pt modelId="{D0975FA6-75BD-40D2-9FB9-DDA9907CE817}">
      <dgm:prSet phldrT="[Tekst]" custT="1"/>
      <dgm:spPr>
        <a:xfrm>
          <a:off x="3088640" y="2485813"/>
          <a:ext cx="1950720" cy="2763519"/>
        </a:xfrm>
        <a:prstGeom prst="rect">
          <a:avLst/>
        </a:prstGeom>
        <a:noFill/>
        <a:ln>
          <a:noFill/>
        </a:ln>
        <a:effectLst/>
      </dgm:spPr>
      <dgm:t>
        <a:bodyPr/>
        <a:lstStyle/>
        <a:p>
          <a:pPr>
            <a:buChar char="•"/>
          </a:pPr>
          <a:r>
            <a:rPr lang="da-DK" sz="1200" b="0" dirty="0">
              <a:solidFill>
                <a:sysClr val="windowText" lastClr="000000"/>
              </a:solidFill>
              <a:latin typeface="+mn-lt"/>
              <a:ea typeface="+mn-ea"/>
              <a:cs typeface="+mn-cs"/>
            </a:rPr>
            <a:t>Transaktioner</a:t>
          </a:r>
        </a:p>
      </dgm:t>
    </dgm:pt>
    <dgm:pt modelId="{3135474A-EFE3-4A58-857F-64769750E28F}" type="parTrans" cxnId="{758194E0-5C35-40C1-A818-9C3C05396304}">
      <dgm:prSet/>
      <dgm:spPr/>
      <dgm:t>
        <a:bodyPr/>
        <a:lstStyle/>
        <a:p>
          <a:endParaRPr lang="da-DK">
            <a:solidFill>
              <a:schemeClr val="bg2"/>
            </a:solidFill>
          </a:endParaRPr>
        </a:p>
      </dgm:t>
    </dgm:pt>
    <dgm:pt modelId="{E8C9E753-C025-4BAD-A137-F8A50CE7C786}" type="sibTrans" cxnId="{758194E0-5C35-40C1-A818-9C3C05396304}">
      <dgm:prSet/>
      <dgm:spPr/>
      <dgm:t>
        <a:bodyPr/>
        <a:lstStyle/>
        <a:p>
          <a:endParaRPr lang="da-DK">
            <a:solidFill>
              <a:schemeClr val="bg2"/>
            </a:solidFill>
          </a:endParaRPr>
        </a:p>
      </dgm:t>
    </dgm:pt>
    <dgm:pt modelId="{F63BB234-988C-4A43-9267-7EED2289E188}">
      <dgm:prSet phldrT="[Tekst]" custT="1"/>
      <dgm:spPr>
        <a:xfrm>
          <a:off x="3088640" y="2485813"/>
          <a:ext cx="1950720" cy="2763519"/>
        </a:xfrm>
        <a:prstGeom prst="rect">
          <a:avLst/>
        </a:prstGeom>
        <a:noFill/>
        <a:ln>
          <a:noFill/>
        </a:ln>
        <a:effectLst/>
      </dgm:spPr>
      <dgm:t>
        <a:bodyPr/>
        <a:lstStyle/>
        <a:p>
          <a:pPr>
            <a:buNone/>
          </a:pPr>
          <a:r>
            <a:rPr lang="da-DK" sz="1600" b="0" dirty="0">
              <a:solidFill>
                <a:sysClr val="windowText" lastClr="000000"/>
              </a:solidFill>
              <a:latin typeface="+mn-lt"/>
              <a:ea typeface="+mn-ea"/>
              <a:cs typeface="+mn-cs"/>
            </a:rPr>
            <a:t>Digitalisering</a:t>
          </a:r>
        </a:p>
      </dgm:t>
    </dgm:pt>
    <dgm:pt modelId="{82900345-3FCF-4B72-BCC3-58E1F6649F83}" type="sibTrans" cxnId="{F15F026B-10C4-4C96-9AC8-8AB96393D0AA}">
      <dgm:prSet/>
      <dgm:spPr/>
      <dgm:t>
        <a:bodyPr/>
        <a:lstStyle/>
        <a:p>
          <a:endParaRPr lang="da-DK">
            <a:solidFill>
              <a:schemeClr val="bg2"/>
            </a:solidFill>
          </a:endParaRPr>
        </a:p>
      </dgm:t>
    </dgm:pt>
    <dgm:pt modelId="{89AE94BC-5714-4867-AA80-78B1A544BD8D}" type="parTrans" cxnId="{F15F026B-10C4-4C96-9AC8-8AB96393D0AA}">
      <dgm:prSet/>
      <dgm:spPr/>
      <dgm:t>
        <a:bodyPr/>
        <a:lstStyle/>
        <a:p>
          <a:endParaRPr lang="da-DK">
            <a:solidFill>
              <a:schemeClr val="bg2"/>
            </a:solidFill>
          </a:endParaRPr>
        </a:p>
      </dgm:t>
    </dgm:pt>
    <dgm:pt modelId="{7966ADAB-182C-4AA6-8376-26D94842FD7F}">
      <dgm:prSet phldrT="[Tekst]" custT="1"/>
      <dgm:spPr>
        <a:xfrm>
          <a:off x="1137920" y="3781213"/>
          <a:ext cx="1893824" cy="1468120"/>
        </a:xfrm>
        <a:prstGeom prst="rect">
          <a:avLst/>
        </a:prstGeom>
        <a:noFill/>
        <a:ln>
          <a:noFill/>
        </a:ln>
        <a:effectLst/>
      </dgm:spPr>
      <dgm:t>
        <a:bodyPr/>
        <a:lstStyle/>
        <a:p>
          <a:pPr>
            <a:buChar char="•"/>
          </a:pPr>
          <a:r>
            <a:rPr lang="da-DK" sz="1200" b="0" dirty="0">
              <a:solidFill>
                <a:sysClr val="windowText" lastClr="000000"/>
              </a:solidFill>
              <a:latin typeface="+mn-lt"/>
              <a:ea typeface="+mn-ea"/>
              <a:cs typeface="+mn-cs"/>
            </a:rPr>
            <a:t>Organisering</a:t>
          </a:r>
        </a:p>
      </dgm:t>
    </dgm:pt>
    <dgm:pt modelId="{829C4C10-8B05-4445-8192-7EB7832CB51D}" type="parTrans" cxnId="{F3827358-5355-4BC7-A133-069A2BCA14DD}">
      <dgm:prSet/>
      <dgm:spPr/>
      <dgm:t>
        <a:bodyPr/>
        <a:lstStyle/>
        <a:p>
          <a:endParaRPr lang="da-DK">
            <a:solidFill>
              <a:schemeClr val="bg2"/>
            </a:solidFill>
          </a:endParaRPr>
        </a:p>
      </dgm:t>
    </dgm:pt>
    <dgm:pt modelId="{061F4BBE-A82E-43EA-BD55-99A5A8D00D68}" type="sibTrans" cxnId="{F3827358-5355-4BC7-A133-069A2BCA14DD}">
      <dgm:prSet/>
      <dgm:spPr/>
      <dgm:t>
        <a:bodyPr/>
        <a:lstStyle/>
        <a:p>
          <a:endParaRPr lang="da-DK">
            <a:solidFill>
              <a:schemeClr val="bg2"/>
            </a:solidFill>
          </a:endParaRPr>
        </a:p>
      </dgm:t>
    </dgm:pt>
    <dgm:pt modelId="{2BE48E03-9C19-4286-B4F8-3877C9EF55EE}">
      <dgm:prSet phldrT="[Tekst]" custT="1"/>
      <dgm:spPr>
        <a:xfrm>
          <a:off x="3088640" y="2485813"/>
          <a:ext cx="1950720" cy="2763519"/>
        </a:xfrm>
        <a:prstGeom prst="rect">
          <a:avLst/>
        </a:prstGeom>
        <a:noFill/>
        <a:ln>
          <a:noFill/>
        </a:ln>
        <a:effectLst/>
      </dgm:spPr>
      <dgm:t>
        <a:bodyPr/>
        <a:lstStyle/>
        <a:p>
          <a:pPr>
            <a:buChar char="•"/>
          </a:pPr>
          <a:r>
            <a:rPr lang="da-DK" sz="1200" b="0" dirty="0">
              <a:solidFill>
                <a:sysClr val="windowText" lastClr="000000"/>
              </a:solidFill>
              <a:latin typeface="+mn-lt"/>
              <a:ea typeface="+mn-ea"/>
              <a:cs typeface="+mn-cs"/>
            </a:rPr>
            <a:t>Sætte strøm til dokumenter</a:t>
          </a:r>
        </a:p>
      </dgm:t>
    </dgm:pt>
    <dgm:pt modelId="{179CD1A0-42F2-40A2-87C2-67B98D9125A2}" type="parTrans" cxnId="{530E9793-EF02-4A45-99CF-D0C3CBD01C78}">
      <dgm:prSet/>
      <dgm:spPr/>
      <dgm:t>
        <a:bodyPr/>
        <a:lstStyle/>
        <a:p>
          <a:endParaRPr lang="da-DK">
            <a:solidFill>
              <a:schemeClr val="bg2"/>
            </a:solidFill>
          </a:endParaRPr>
        </a:p>
      </dgm:t>
    </dgm:pt>
    <dgm:pt modelId="{6EBFDD36-84D7-44AF-A99A-423F6BDDB971}" type="sibTrans" cxnId="{530E9793-EF02-4A45-99CF-D0C3CBD01C78}">
      <dgm:prSet/>
      <dgm:spPr/>
      <dgm:t>
        <a:bodyPr/>
        <a:lstStyle/>
        <a:p>
          <a:endParaRPr lang="da-DK">
            <a:solidFill>
              <a:schemeClr val="bg2"/>
            </a:solidFill>
          </a:endParaRPr>
        </a:p>
      </dgm:t>
    </dgm:pt>
    <dgm:pt modelId="{A030E6F6-167B-4526-A569-DB0FD345D1A9}">
      <dgm:prSet phldrT="[Tekst]" custT="1"/>
      <dgm:spPr>
        <a:xfrm>
          <a:off x="3088640" y="2485813"/>
          <a:ext cx="1950720" cy="2763519"/>
        </a:xfrm>
        <a:prstGeom prst="rect">
          <a:avLst/>
        </a:prstGeom>
        <a:noFill/>
        <a:ln>
          <a:noFill/>
        </a:ln>
        <a:effectLst/>
      </dgm:spPr>
      <dgm:t>
        <a:bodyPr/>
        <a:lstStyle/>
        <a:p>
          <a:pPr>
            <a:buChar char="•"/>
          </a:pPr>
          <a:r>
            <a:rPr lang="da-DK" sz="1200" b="0" dirty="0">
              <a:solidFill>
                <a:sysClr val="windowText" lastClr="000000"/>
              </a:solidFill>
              <a:latin typeface="+mn-lt"/>
              <a:ea typeface="+mn-ea"/>
              <a:cs typeface="+mn-cs"/>
            </a:rPr>
            <a:t>Informationer</a:t>
          </a:r>
        </a:p>
      </dgm:t>
    </dgm:pt>
    <dgm:pt modelId="{9D978120-B597-4E11-A062-47564C91B115}" type="parTrans" cxnId="{1040742B-1C59-423D-8042-056BC525E35C}">
      <dgm:prSet/>
      <dgm:spPr/>
      <dgm:t>
        <a:bodyPr/>
        <a:lstStyle/>
        <a:p>
          <a:endParaRPr lang="da-DK">
            <a:solidFill>
              <a:schemeClr val="bg2"/>
            </a:solidFill>
          </a:endParaRPr>
        </a:p>
      </dgm:t>
    </dgm:pt>
    <dgm:pt modelId="{5656ECB8-8554-459F-8B8C-577D02B379B5}" type="sibTrans" cxnId="{1040742B-1C59-423D-8042-056BC525E35C}">
      <dgm:prSet/>
      <dgm:spPr/>
      <dgm:t>
        <a:bodyPr/>
        <a:lstStyle/>
        <a:p>
          <a:endParaRPr lang="da-DK">
            <a:solidFill>
              <a:schemeClr val="bg2"/>
            </a:solidFill>
          </a:endParaRPr>
        </a:p>
      </dgm:t>
    </dgm:pt>
    <dgm:pt modelId="{EB3CB3C6-C2C0-4A2A-8C84-A61BCE15A174}">
      <dgm:prSet phldrT="[Tekst]" custT="1"/>
      <dgm:spPr>
        <a:xfrm>
          <a:off x="5287003" y="1718733"/>
          <a:ext cx="2186952" cy="3530600"/>
        </a:xfrm>
        <a:prstGeom prst="rect">
          <a:avLst/>
        </a:prstGeom>
        <a:noFill/>
        <a:ln>
          <a:noFill/>
        </a:ln>
        <a:effectLst/>
      </dgm:spPr>
      <dgm:t>
        <a:bodyPr/>
        <a:lstStyle/>
        <a:p>
          <a:pPr>
            <a:buChar char="•"/>
          </a:pPr>
          <a:r>
            <a:rPr lang="da-DK" sz="1200" b="0" noProof="0" dirty="0">
              <a:solidFill>
                <a:sysClr val="windowText" lastClr="000000"/>
              </a:solidFill>
              <a:latin typeface="+mn-lt"/>
              <a:ea typeface="+mn-ea"/>
              <a:cs typeface="+mn-cs"/>
            </a:rPr>
            <a:t>AI: Artificial Intelligence</a:t>
          </a:r>
        </a:p>
      </dgm:t>
    </dgm:pt>
    <dgm:pt modelId="{07F0D058-6DA7-41AC-8D04-6BA16C9F2F54}" type="parTrans" cxnId="{BB1F5CB6-04D5-40D5-9679-5D4ED123B8F2}">
      <dgm:prSet/>
      <dgm:spPr/>
      <dgm:t>
        <a:bodyPr/>
        <a:lstStyle/>
        <a:p>
          <a:endParaRPr lang="da-DK">
            <a:solidFill>
              <a:schemeClr val="bg2"/>
            </a:solidFill>
          </a:endParaRPr>
        </a:p>
      </dgm:t>
    </dgm:pt>
    <dgm:pt modelId="{4413C7D5-B5DE-4BE8-BB6E-CF7ECFAA2F4E}" type="sibTrans" cxnId="{BB1F5CB6-04D5-40D5-9679-5D4ED123B8F2}">
      <dgm:prSet/>
      <dgm:spPr/>
      <dgm:t>
        <a:bodyPr/>
        <a:lstStyle/>
        <a:p>
          <a:endParaRPr lang="da-DK">
            <a:solidFill>
              <a:schemeClr val="bg2"/>
            </a:solidFill>
          </a:endParaRPr>
        </a:p>
      </dgm:t>
    </dgm:pt>
    <dgm:pt modelId="{9038EC8A-6A53-4E83-91CF-0CC9CF1FE5AE}">
      <dgm:prSet phldrT="[Tekst]" custT="1"/>
      <dgm:spPr>
        <a:xfrm>
          <a:off x="5287003" y="1718733"/>
          <a:ext cx="2186952" cy="3530600"/>
        </a:xfrm>
        <a:prstGeom prst="rect">
          <a:avLst/>
        </a:prstGeom>
        <a:noFill/>
        <a:ln>
          <a:noFill/>
        </a:ln>
        <a:effectLst/>
      </dgm:spPr>
      <dgm:t>
        <a:bodyPr/>
        <a:lstStyle/>
        <a:p>
          <a:pPr>
            <a:buChar char="•"/>
          </a:pPr>
          <a:r>
            <a:rPr lang="da-DK" sz="1200" b="0" noProof="0" dirty="0">
              <a:solidFill>
                <a:sysClr val="windowText" lastClr="000000"/>
              </a:solidFill>
              <a:latin typeface="+mn-lt"/>
              <a:ea typeface="+mn-ea"/>
              <a:cs typeface="+mn-cs"/>
            </a:rPr>
            <a:t>Digitale assistenter</a:t>
          </a:r>
        </a:p>
      </dgm:t>
    </dgm:pt>
    <dgm:pt modelId="{FD0F290C-C4E0-432A-A9C2-A0BA26793073}" type="parTrans" cxnId="{9B2FC2C8-C7D9-45F4-B4C4-C68885ACF3E2}">
      <dgm:prSet/>
      <dgm:spPr/>
      <dgm:t>
        <a:bodyPr/>
        <a:lstStyle/>
        <a:p>
          <a:endParaRPr lang="da-DK">
            <a:solidFill>
              <a:schemeClr val="bg2"/>
            </a:solidFill>
          </a:endParaRPr>
        </a:p>
      </dgm:t>
    </dgm:pt>
    <dgm:pt modelId="{CAA59493-2C27-4921-8F15-AD0214216011}" type="sibTrans" cxnId="{9B2FC2C8-C7D9-45F4-B4C4-C68885ACF3E2}">
      <dgm:prSet/>
      <dgm:spPr/>
      <dgm:t>
        <a:bodyPr/>
        <a:lstStyle/>
        <a:p>
          <a:endParaRPr lang="da-DK">
            <a:solidFill>
              <a:schemeClr val="bg2"/>
            </a:solidFill>
          </a:endParaRPr>
        </a:p>
      </dgm:t>
    </dgm:pt>
    <dgm:pt modelId="{3D4B8E6A-1F19-4220-99E4-CCFD0A72C903}">
      <dgm:prSet phldrT="[Tekst]" custT="1"/>
      <dgm:spPr>
        <a:xfrm>
          <a:off x="5287003" y="1718733"/>
          <a:ext cx="2186952" cy="3530600"/>
        </a:xfrm>
        <a:prstGeom prst="rect">
          <a:avLst/>
        </a:prstGeom>
        <a:noFill/>
        <a:ln>
          <a:noFill/>
        </a:ln>
        <a:effectLst/>
      </dgm:spPr>
      <dgm:t>
        <a:bodyPr/>
        <a:lstStyle/>
        <a:p>
          <a:pPr>
            <a:buChar char="•"/>
          </a:pPr>
          <a:r>
            <a:rPr lang="da-DK" sz="1200" b="0" noProof="0" dirty="0">
              <a:solidFill>
                <a:sysClr val="windowText" lastClr="000000"/>
              </a:solidFill>
              <a:latin typeface="+mn-lt"/>
              <a:ea typeface="+mn-ea"/>
              <a:cs typeface="+mn-cs"/>
            </a:rPr>
            <a:t>RPA: Robotic Process Automation</a:t>
          </a:r>
        </a:p>
      </dgm:t>
    </dgm:pt>
    <dgm:pt modelId="{9563DF00-D881-4115-BFE6-8C6EFD62FEFE}" type="parTrans" cxnId="{8AFC3734-49B3-4BF1-B2B2-F4F535DBD97D}">
      <dgm:prSet/>
      <dgm:spPr/>
      <dgm:t>
        <a:bodyPr/>
        <a:lstStyle/>
        <a:p>
          <a:endParaRPr lang="da-DK">
            <a:solidFill>
              <a:schemeClr val="bg2"/>
            </a:solidFill>
          </a:endParaRPr>
        </a:p>
      </dgm:t>
    </dgm:pt>
    <dgm:pt modelId="{92F454FE-51FB-4968-8CC8-124378C08C91}" type="sibTrans" cxnId="{8AFC3734-49B3-4BF1-B2B2-F4F535DBD97D}">
      <dgm:prSet/>
      <dgm:spPr/>
      <dgm:t>
        <a:bodyPr/>
        <a:lstStyle/>
        <a:p>
          <a:endParaRPr lang="da-DK">
            <a:solidFill>
              <a:schemeClr val="bg2"/>
            </a:solidFill>
          </a:endParaRPr>
        </a:p>
      </dgm:t>
    </dgm:pt>
    <dgm:pt modelId="{1CBF4AFA-6FEB-4E4C-BAA6-5487B2461861}">
      <dgm:prSet phldrT="[Tekst]" custT="1"/>
      <dgm:spPr>
        <a:xfrm>
          <a:off x="3088640" y="2485813"/>
          <a:ext cx="1950720" cy="2763519"/>
        </a:xfrm>
        <a:prstGeom prst="rect">
          <a:avLst/>
        </a:prstGeom>
        <a:noFill/>
        <a:ln>
          <a:noFill/>
        </a:ln>
        <a:effectLst/>
      </dgm:spPr>
      <dgm:t>
        <a:bodyPr/>
        <a:lstStyle/>
        <a:p>
          <a:pPr>
            <a:buChar char="•"/>
          </a:pPr>
          <a:r>
            <a:rPr lang="da-DK" sz="1200" b="0" dirty="0">
              <a:solidFill>
                <a:sysClr val="windowText" lastClr="000000"/>
              </a:solidFill>
              <a:latin typeface="+mn-lt"/>
              <a:ea typeface="+mn-ea"/>
              <a:cs typeface="+mn-cs"/>
            </a:rPr>
            <a:t>Få input digitalt ex selvbetjenings-løsninger </a:t>
          </a:r>
        </a:p>
      </dgm:t>
    </dgm:pt>
    <dgm:pt modelId="{BC4EFED9-48C7-4055-9649-1206A486E26A}" type="parTrans" cxnId="{1CF12E82-4AF6-485C-ACCB-FA5E420D0CC4}">
      <dgm:prSet/>
      <dgm:spPr/>
      <dgm:t>
        <a:bodyPr/>
        <a:lstStyle/>
        <a:p>
          <a:endParaRPr lang="da-DK">
            <a:solidFill>
              <a:schemeClr val="bg2"/>
            </a:solidFill>
          </a:endParaRPr>
        </a:p>
      </dgm:t>
    </dgm:pt>
    <dgm:pt modelId="{CAB877B9-BA85-4F89-A62E-6882FA0D4ED8}" type="sibTrans" cxnId="{1CF12E82-4AF6-485C-ACCB-FA5E420D0CC4}">
      <dgm:prSet/>
      <dgm:spPr/>
      <dgm:t>
        <a:bodyPr/>
        <a:lstStyle/>
        <a:p>
          <a:endParaRPr lang="da-DK">
            <a:solidFill>
              <a:schemeClr val="bg2"/>
            </a:solidFill>
          </a:endParaRPr>
        </a:p>
      </dgm:t>
    </dgm:pt>
    <dgm:pt modelId="{26C4BE29-349C-4420-A5DF-9833806AD4DD}">
      <dgm:prSet phldrT="[Tekst]" custT="1"/>
      <dgm:spPr>
        <a:xfrm>
          <a:off x="5287003" y="1718733"/>
          <a:ext cx="2186952" cy="3530600"/>
        </a:xfrm>
        <a:prstGeom prst="rect">
          <a:avLst/>
        </a:prstGeom>
        <a:noFill/>
        <a:ln>
          <a:noFill/>
        </a:ln>
        <a:effectLst/>
      </dgm:spPr>
      <dgm:t>
        <a:bodyPr/>
        <a:lstStyle/>
        <a:p>
          <a:pPr>
            <a:buChar char="•"/>
          </a:pPr>
          <a:r>
            <a:rPr lang="da-DK" sz="1200" b="0" noProof="0" dirty="0">
              <a:solidFill>
                <a:sysClr val="windowText" lastClr="000000"/>
              </a:solidFill>
              <a:latin typeface="+mn-lt"/>
              <a:ea typeface="+mn-ea"/>
              <a:cs typeface="+mn-cs"/>
            </a:rPr>
            <a:t>Machine Learning</a:t>
          </a:r>
        </a:p>
      </dgm:t>
    </dgm:pt>
    <dgm:pt modelId="{BBC6C0B0-7342-45DF-9FEC-31062EED56D4}" type="parTrans" cxnId="{3EFCF409-3337-4F37-83E4-D3EE2AA100FF}">
      <dgm:prSet/>
      <dgm:spPr/>
      <dgm:t>
        <a:bodyPr/>
        <a:lstStyle/>
        <a:p>
          <a:endParaRPr lang="da-DK">
            <a:solidFill>
              <a:schemeClr val="bg2"/>
            </a:solidFill>
          </a:endParaRPr>
        </a:p>
      </dgm:t>
    </dgm:pt>
    <dgm:pt modelId="{1EB1A0D9-0105-46C9-B1FC-373134CD817C}" type="sibTrans" cxnId="{3EFCF409-3337-4F37-83E4-D3EE2AA100FF}">
      <dgm:prSet/>
      <dgm:spPr/>
      <dgm:t>
        <a:bodyPr/>
        <a:lstStyle/>
        <a:p>
          <a:endParaRPr lang="da-DK">
            <a:solidFill>
              <a:schemeClr val="bg2"/>
            </a:solidFill>
          </a:endParaRPr>
        </a:p>
      </dgm:t>
    </dgm:pt>
    <dgm:pt modelId="{469C5302-ADB9-49AD-AD19-1AC6CBA3638F}">
      <dgm:prSet phldrT="[Tekst]" custT="1"/>
      <dgm:spPr>
        <a:xfrm>
          <a:off x="3088640" y="2485813"/>
          <a:ext cx="1950720" cy="2763519"/>
        </a:xfrm>
        <a:prstGeom prst="rect">
          <a:avLst/>
        </a:prstGeom>
        <a:noFill/>
        <a:ln>
          <a:noFill/>
        </a:ln>
        <a:effectLst/>
      </dgm:spPr>
      <dgm:t>
        <a:bodyPr/>
        <a:lstStyle/>
        <a:p>
          <a:pPr>
            <a:buChar char="•"/>
          </a:pPr>
          <a:r>
            <a:rPr lang="da-DK" sz="1200" b="0" dirty="0">
              <a:solidFill>
                <a:sysClr val="windowText" lastClr="000000"/>
              </a:solidFill>
              <a:latin typeface="+mn-lt"/>
              <a:ea typeface="+mn-ea"/>
              <a:cs typeface="+mn-cs"/>
            </a:rPr>
            <a:t>Mv.</a:t>
          </a:r>
        </a:p>
      </dgm:t>
    </dgm:pt>
    <dgm:pt modelId="{4A3F9463-35C8-47DC-AD33-B8D256ABF4B2}" type="parTrans" cxnId="{730983BE-4D68-4E69-BC6E-6C9249A7D7DA}">
      <dgm:prSet/>
      <dgm:spPr/>
      <dgm:t>
        <a:bodyPr/>
        <a:lstStyle/>
        <a:p>
          <a:endParaRPr lang="da-DK">
            <a:solidFill>
              <a:schemeClr val="bg2"/>
            </a:solidFill>
          </a:endParaRPr>
        </a:p>
      </dgm:t>
    </dgm:pt>
    <dgm:pt modelId="{5E48E79F-54F1-4C0B-A13D-DA7BECC23A15}" type="sibTrans" cxnId="{730983BE-4D68-4E69-BC6E-6C9249A7D7DA}">
      <dgm:prSet/>
      <dgm:spPr/>
      <dgm:t>
        <a:bodyPr/>
        <a:lstStyle/>
        <a:p>
          <a:endParaRPr lang="da-DK">
            <a:solidFill>
              <a:schemeClr val="bg2"/>
            </a:solidFill>
          </a:endParaRPr>
        </a:p>
      </dgm:t>
    </dgm:pt>
    <dgm:pt modelId="{C405DF9E-F0FD-4ED0-9027-6E67F2568BA1}">
      <dgm:prSet phldrT="[Tekst]" custT="1"/>
      <dgm:spPr>
        <a:xfrm>
          <a:off x="5287003" y="1718733"/>
          <a:ext cx="2186952" cy="3530600"/>
        </a:xfrm>
        <a:prstGeom prst="rect">
          <a:avLst/>
        </a:prstGeom>
        <a:noFill/>
        <a:ln>
          <a:noFill/>
        </a:ln>
        <a:effectLst/>
      </dgm:spPr>
      <dgm:t>
        <a:bodyPr/>
        <a:lstStyle/>
        <a:p>
          <a:pPr>
            <a:buChar char="•"/>
          </a:pPr>
          <a:r>
            <a:rPr lang="da-DK" sz="1200" b="0" noProof="0" dirty="0">
              <a:solidFill>
                <a:sysClr val="windowText" lastClr="000000"/>
              </a:solidFill>
              <a:latin typeface="+mn-lt"/>
              <a:ea typeface="+mn-ea"/>
              <a:cs typeface="+mn-cs"/>
            </a:rPr>
            <a:t>Chatbots</a:t>
          </a:r>
        </a:p>
      </dgm:t>
    </dgm:pt>
    <dgm:pt modelId="{9A793ECA-9F83-4565-ADA3-87C5273F6863}" type="parTrans" cxnId="{FC56F089-12E4-4AB6-9404-413CA950F934}">
      <dgm:prSet/>
      <dgm:spPr/>
      <dgm:t>
        <a:bodyPr/>
        <a:lstStyle/>
        <a:p>
          <a:endParaRPr lang="da-DK">
            <a:solidFill>
              <a:schemeClr val="bg2"/>
            </a:solidFill>
          </a:endParaRPr>
        </a:p>
      </dgm:t>
    </dgm:pt>
    <dgm:pt modelId="{7FAA78EB-75A2-4100-8231-1D5768B8F2E5}" type="sibTrans" cxnId="{FC56F089-12E4-4AB6-9404-413CA950F934}">
      <dgm:prSet/>
      <dgm:spPr/>
      <dgm:t>
        <a:bodyPr/>
        <a:lstStyle/>
        <a:p>
          <a:endParaRPr lang="da-DK">
            <a:solidFill>
              <a:schemeClr val="bg2"/>
            </a:solidFill>
          </a:endParaRPr>
        </a:p>
      </dgm:t>
    </dgm:pt>
    <dgm:pt modelId="{BBB12621-D385-466F-B2E7-99DA471BED2D}">
      <dgm:prSet phldrT="[Tekst]" custT="1"/>
      <dgm:spPr>
        <a:xfrm>
          <a:off x="1137920" y="3781213"/>
          <a:ext cx="1893824" cy="1468120"/>
        </a:xfrm>
        <a:prstGeom prst="rect">
          <a:avLst/>
        </a:prstGeom>
        <a:noFill/>
        <a:ln>
          <a:noFill/>
        </a:ln>
        <a:effectLst/>
      </dgm:spPr>
      <dgm:t>
        <a:bodyPr/>
        <a:lstStyle/>
        <a:p>
          <a:pPr>
            <a:buChar char="•"/>
          </a:pPr>
          <a:r>
            <a:rPr lang="da-DK" sz="1200" b="0" dirty="0">
              <a:solidFill>
                <a:sysClr val="windowText" lastClr="000000"/>
              </a:solidFill>
              <a:latin typeface="+mn-lt"/>
              <a:ea typeface="+mn-ea"/>
              <a:cs typeface="+mn-cs"/>
            </a:rPr>
            <a:t>Lovgivning</a:t>
          </a:r>
        </a:p>
      </dgm:t>
    </dgm:pt>
    <dgm:pt modelId="{FEBF4597-A296-442C-B0AD-452A5DE470A5}" type="parTrans" cxnId="{394047CB-03EB-4A7F-B87C-7BC84A8EF554}">
      <dgm:prSet/>
      <dgm:spPr/>
      <dgm:t>
        <a:bodyPr/>
        <a:lstStyle/>
        <a:p>
          <a:endParaRPr lang="da-DK">
            <a:solidFill>
              <a:schemeClr val="bg2"/>
            </a:solidFill>
          </a:endParaRPr>
        </a:p>
      </dgm:t>
    </dgm:pt>
    <dgm:pt modelId="{DE3BCFAC-E13D-486C-9FB2-A272B65B05B2}" type="sibTrans" cxnId="{394047CB-03EB-4A7F-B87C-7BC84A8EF554}">
      <dgm:prSet/>
      <dgm:spPr/>
      <dgm:t>
        <a:bodyPr/>
        <a:lstStyle/>
        <a:p>
          <a:endParaRPr lang="da-DK">
            <a:solidFill>
              <a:schemeClr val="bg2"/>
            </a:solidFill>
          </a:endParaRPr>
        </a:p>
      </dgm:t>
    </dgm:pt>
    <dgm:pt modelId="{38AFECBF-EF06-4D0A-B08D-6410FFBA15EA}" type="pres">
      <dgm:prSet presAssocID="{6129F580-1695-486C-BBD2-ECC27E607414}" presName="arrowDiagram" presStyleCnt="0">
        <dgm:presLayoutVars>
          <dgm:chMax val="5"/>
          <dgm:dir/>
          <dgm:resizeHandles val="exact"/>
        </dgm:presLayoutVars>
      </dgm:prSet>
      <dgm:spPr/>
    </dgm:pt>
    <dgm:pt modelId="{98F5B30E-1B67-4D82-8B13-158C69202417}" type="pres">
      <dgm:prSet presAssocID="{6129F580-1695-486C-BBD2-ECC27E607414}" presName="arrow" presStyleLbl="bgShp" presStyleIdx="0" presStyleCnt="1" custLinFactNeighborY="3619"/>
      <dgm:spPr>
        <a:xfrm>
          <a:off x="0" y="338667"/>
          <a:ext cx="8128000" cy="5079999"/>
        </a:xfrm>
        <a:prstGeom prst="swooshArrow">
          <a:avLst>
            <a:gd name="adj1" fmla="val 25000"/>
            <a:gd name="adj2" fmla="val 25000"/>
          </a:avLst>
        </a:prstGeom>
        <a:gradFill rotWithShape="0">
          <a:gsLst>
            <a:gs pos="100000">
              <a:schemeClr val="accent1"/>
            </a:gs>
            <a:gs pos="26000">
              <a:schemeClr val="bg1"/>
            </a:gs>
          </a:gsLst>
          <a:lin ang="0" scaled="1"/>
        </a:gradFill>
        <a:ln>
          <a:noFill/>
        </a:ln>
        <a:effectLst/>
      </dgm:spPr>
    </dgm:pt>
    <dgm:pt modelId="{A98CABD7-5DBD-4A07-B71D-834292F2131B}" type="pres">
      <dgm:prSet presAssocID="{6129F580-1695-486C-BBD2-ECC27E607414}" presName="arrowDiagram3" presStyleCnt="0"/>
      <dgm:spPr/>
    </dgm:pt>
    <dgm:pt modelId="{59FDD66C-A12D-45CE-B27E-86DDDBAE819B}" type="pres">
      <dgm:prSet presAssocID="{78BB64EB-A821-415D-9382-9494C5329E35}" presName="bullet3a" presStyleLbl="node1" presStyleIdx="0" presStyleCnt="3" custLinFactNeighborX="36421" custLinFactNeighborY="30998"/>
      <dgm:spPr>
        <a:xfrm>
          <a:off x="1032256" y="3675549"/>
          <a:ext cx="211328" cy="211328"/>
        </a:xfrm>
        <a:prstGeom prst="ellipse">
          <a:avLst/>
        </a:prstGeom>
        <a:solidFill>
          <a:srgbClr val="00273E">
            <a:lumMod val="40000"/>
            <a:lumOff val="60000"/>
          </a:srgbClr>
        </a:solidFill>
        <a:ln w="12700" cap="flat" cmpd="sng" algn="ctr">
          <a:solidFill>
            <a:sysClr val="window" lastClr="FFFFFF">
              <a:hueOff val="0"/>
              <a:satOff val="0"/>
              <a:lumOff val="0"/>
              <a:alphaOff val="0"/>
            </a:sysClr>
          </a:solidFill>
          <a:prstDash val="solid"/>
          <a:miter lim="800000"/>
        </a:ln>
        <a:effectLst/>
      </dgm:spPr>
    </dgm:pt>
    <dgm:pt modelId="{EC498699-1AA6-43EE-87E9-4CA14EE92F64}" type="pres">
      <dgm:prSet presAssocID="{78BB64EB-A821-415D-9382-9494C5329E35}" presName="textBox3a" presStyleLbl="revTx" presStyleIdx="0" presStyleCnt="3" custScaleX="120407" custLinFactNeighborX="4191" custLinFactNeighborY="12044">
        <dgm:presLayoutVars>
          <dgm:bulletEnabled val="1"/>
        </dgm:presLayoutVars>
      </dgm:prSet>
      <dgm:spPr/>
      <dgm:t>
        <a:bodyPr/>
        <a:lstStyle/>
        <a:p>
          <a:endParaRPr lang="da-DK"/>
        </a:p>
      </dgm:t>
    </dgm:pt>
    <dgm:pt modelId="{7E1C321C-8AFC-4382-ADD9-1DD1F9F5E30E}" type="pres">
      <dgm:prSet presAssocID="{F63BB234-988C-4A43-9267-7EED2289E188}" presName="bullet3b" presStyleLbl="node1" presStyleIdx="1" presStyleCnt="3" custLinFactNeighborX="-559" custLinFactNeighborY="49664"/>
      <dgm:spPr>
        <a:xfrm>
          <a:off x="2868323" y="2294805"/>
          <a:ext cx="382016" cy="382016"/>
        </a:xfrm>
        <a:prstGeom prst="ellipse">
          <a:avLst/>
        </a:prstGeom>
        <a:solidFill>
          <a:srgbClr val="00273E">
            <a:lumMod val="40000"/>
            <a:lumOff val="60000"/>
          </a:srgbClr>
        </a:solidFill>
        <a:ln w="12700" cap="flat" cmpd="sng" algn="ctr">
          <a:solidFill>
            <a:sysClr val="window" lastClr="FFFFFF">
              <a:hueOff val="0"/>
              <a:satOff val="0"/>
              <a:lumOff val="0"/>
              <a:alphaOff val="0"/>
            </a:sysClr>
          </a:solidFill>
          <a:prstDash val="solid"/>
          <a:miter lim="800000"/>
        </a:ln>
        <a:effectLst/>
      </dgm:spPr>
    </dgm:pt>
    <dgm:pt modelId="{E8AECB3D-F6B5-482D-9AD5-88EB38753549}" type="pres">
      <dgm:prSet presAssocID="{F63BB234-988C-4A43-9267-7EED2289E188}" presName="textBox3b" presStyleLbl="revTx" presStyleIdx="1" presStyleCnt="3" custScaleY="61236">
        <dgm:presLayoutVars>
          <dgm:bulletEnabled val="1"/>
        </dgm:presLayoutVars>
      </dgm:prSet>
      <dgm:spPr/>
      <dgm:t>
        <a:bodyPr/>
        <a:lstStyle/>
        <a:p>
          <a:endParaRPr lang="da-DK"/>
        </a:p>
      </dgm:t>
    </dgm:pt>
    <dgm:pt modelId="{57E0C135-F3D7-4FBC-92B2-5DA1ED868B03}" type="pres">
      <dgm:prSet presAssocID="{4452D7D2-FAF2-4345-AB27-395B4762DA23}" presName="bullet3c" presStyleLbl="node1" presStyleIdx="2" presStyleCnt="3" custLinFactNeighborX="-26741" custLinFactNeighborY="37479"/>
      <dgm:spPr>
        <a:xfrm>
          <a:off x="5075321" y="1387962"/>
          <a:ext cx="528320" cy="528320"/>
        </a:xfrm>
        <a:prstGeom prst="ellipse">
          <a:avLst/>
        </a:prstGeom>
        <a:solidFill>
          <a:srgbClr val="00273E">
            <a:lumMod val="40000"/>
            <a:lumOff val="60000"/>
          </a:srgbClr>
        </a:solidFill>
        <a:ln w="12700" cap="flat" cmpd="sng" algn="ctr">
          <a:solidFill>
            <a:sysClr val="window" lastClr="FFFFFF">
              <a:hueOff val="0"/>
              <a:satOff val="0"/>
              <a:lumOff val="0"/>
              <a:alphaOff val="0"/>
            </a:sysClr>
          </a:solidFill>
          <a:prstDash val="solid"/>
          <a:miter lim="800000"/>
        </a:ln>
        <a:effectLst/>
      </dgm:spPr>
    </dgm:pt>
    <dgm:pt modelId="{00F7BF64-44C4-4D95-9327-2B150E59DD5E}" type="pres">
      <dgm:prSet presAssocID="{4452D7D2-FAF2-4345-AB27-395B4762DA23}" presName="textBox3c" presStyleLbl="revTx" presStyleIdx="2" presStyleCnt="3" custScaleX="112110" custScaleY="55420" custLinFactNeighborX="-9569" custLinFactNeighborY="-1484">
        <dgm:presLayoutVars>
          <dgm:bulletEnabled val="1"/>
        </dgm:presLayoutVars>
      </dgm:prSet>
      <dgm:spPr/>
      <dgm:t>
        <a:bodyPr/>
        <a:lstStyle/>
        <a:p>
          <a:endParaRPr lang="da-DK"/>
        </a:p>
      </dgm:t>
    </dgm:pt>
  </dgm:ptLst>
  <dgm:cxnLst>
    <dgm:cxn modelId="{A1F4F6E2-369D-44E0-A512-34DFD40407AF}" type="presOf" srcId="{CF5EDA49-E243-4748-AF09-746072567954}" destId="{EC498699-1AA6-43EE-87E9-4CA14EE92F64}" srcOrd="0" destOrd="3" presId="urn:microsoft.com/office/officeart/2005/8/layout/arrow2"/>
    <dgm:cxn modelId="{12178962-0B1C-4C4D-8325-BB864F36D3B6}" type="presOf" srcId="{A030E6F6-167B-4526-A569-DB0FD345D1A9}" destId="{E8AECB3D-F6B5-482D-9AD5-88EB38753549}" srcOrd="0" destOrd="1" presId="urn:microsoft.com/office/officeart/2005/8/layout/arrow2"/>
    <dgm:cxn modelId="{3DED482D-C136-4E96-8B51-A3C4E626FBA7}" type="presOf" srcId="{C405DF9E-F0FD-4ED0-9027-6E67F2568BA1}" destId="{00F7BF64-44C4-4D95-9327-2B150E59DD5E}" srcOrd="0" destOrd="3" presId="urn:microsoft.com/office/officeart/2005/8/layout/arrow2"/>
    <dgm:cxn modelId="{10D8428B-66C7-47D8-91BE-9F7DD98603B7}" srcId="{78BB64EB-A821-415D-9382-9494C5329E35}" destId="{1A33767C-2F70-484F-A48A-29C2DB47D70B}" srcOrd="1" destOrd="0" parTransId="{10CF3912-DAF7-4274-942F-6255A0D99A39}" sibTransId="{F0D89790-5D7A-45E3-8EA9-511823C1F9C8}"/>
    <dgm:cxn modelId="{394047CB-03EB-4A7F-B87C-7BC84A8EF554}" srcId="{78BB64EB-A821-415D-9382-9494C5329E35}" destId="{BBB12621-D385-466F-B2E7-99DA471BED2D}" srcOrd="4" destOrd="0" parTransId="{FEBF4597-A296-442C-B0AD-452A5DE470A5}" sibTransId="{DE3BCFAC-E13D-486C-9FB2-A272B65B05B2}"/>
    <dgm:cxn modelId="{3EFCF409-3337-4F37-83E4-D3EE2AA100FF}" srcId="{4452D7D2-FAF2-4345-AB27-395B4762DA23}" destId="{26C4BE29-349C-4420-A5DF-9833806AD4DD}" srcOrd="3" destOrd="0" parTransId="{BBC6C0B0-7342-45DF-9FEC-31062EED56D4}" sibTransId="{1EB1A0D9-0105-46C9-B1FC-373134CD817C}"/>
    <dgm:cxn modelId="{5DDA19D1-4E39-4170-A082-B822490D79EF}" type="presOf" srcId="{F63BB234-988C-4A43-9267-7EED2289E188}" destId="{E8AECB3D-F6B5-482D-9AD5-88EB38753549}" srcOrd="0" destOrd="0" presId="urn:microsoft.com/office/officeart/2005/8/layout/arrow2"/>
    <dgm:cxn modelId="{AB1B1C6B-5FBD-47DB-A99D-7CDC2546D2F8}" type="presOf" srcId="{7966ADAB-182C-4AA6-8376-26D94842FD7F}" destId="{EC498699-1AA6-43EE-87E9-4CA14EE92F64}" srcOrd="0" destOrd="4" presId="urn:microsoft.com/office/officeart/2005/8/layout/arrow2"/>
    <dgm:cxn modelId="{D5A089B8-D961-436B-B062-4B47C9D907B9}" type="presOf" srcId="{BBB12621-D385-466F-B2E7-99DA471BED2D}" destId="{EC498699-1AA6-43EE-87E9-4CA14EE92F64}" srcOrd="0" destOrd="5" presId="urn:microsoft.com/office/officeart/2005/8/layout/arrow2"/>
    <dgm:cxn modelId="{FFED6890-8F56-4C60-98B0-320E00FD5112}" type="presOf" srcId="{4452D7D2-FAF2-4345-AB27-395B4762DA23}" destId="{00F7BF64-44C4-4D95-9327-2B150E59DD5E}" srcOrd="0" destOrd="0" presId="urn:microsoft.com/office/officeart/2005/8/layout/arrow2"/>
    <dgm:cxn modelId="{730983BE-4D68-4E69-BC6E-6C9249A7D7DA}" srcId="{F63BB234-988C-4A43-9267-7EED2289E188}" destId="{469C5302-ADB9-49AD-AD19-1AC6CBA3638F}" srcOrd="4" destOrd="0" parTransId="{4A3F9463-35C8-47DC-AD33-B8D256ABF4B2}" sibTransId="{5E48E79F-54F1-4C0B-A13D-DA7BECC23A15}"/>
    <dgm:cxn modelId="{BB1F5CB6-04D5-40D5-9679-5D4ED123B8F2}" srcId="{4452D7D2-FAF2-4345-AB27-395B4762DA23}" destId="{EB3CB3C6-C2C0-4A2A-8C84-A61BCE15A174}" srcOrd="4" destOrd="0" parTransId="{07F0D058-6DA7-41AC-8D04-6BA16C9F2F54}" sibTransId="{4413C7D5-B5DE-4BE8-BB6E-CF7ECFAA2F4E}"/>
    <dgm:cxn modelId="{5A411E8B-B12F-4EA1-A91F-938F540B68F5}" type="presOf" srcId="{3D4B8E6A-1F19-4220-99E4-CCFD0A72C903}" destId="{00F7BF64-44C4-4D95-9327-2B150E59DD5E}" srcOrd="0" destOrd="1" presId="urn:microsoft.com/office/officeart/2005/8/layout/arrow2"/>
    <dgm:cxn modelId="{1BBBB467-073A-44CE-90F2-A85A62B96916}" type="presOf" srcId="{2BE48E03-9C19-4286-B4F8-3877C9EF55EE}" destId="{E8AECB3D-F6B5-482D-9AD5-88EB38753549}" srcOrd="0" destOrd="3" presId="urn:microsoft.com/office/officeart/2005/8/layout/arrow2"/>
    <dgm:cxn modelId="{8AFC3734-49B3-4BF1-B2B2-F4F535DBD97D}" srcId="{4452D7D2-FAF2-4345-AB27-395B4762DA23}" destId="{3D4B8E6A-1F19-4220-99E4-CCFD0A72C903}" srcOrd="0" destOrd="0" parTransId="{9563DF00-D881-4115-BFE6-8C6EFD62FEFE}" sibTransId="{92F454FE-51FB-4968-8CC8-124378C08C91}"/>
    <dgm:cxn modelId="{F3901053-5670-49F2-9D24-CEC84B8988EA}" srcId="{6129F580-1695-486C-BBD2-ECC27E607414}" destId="{4452D7D2-FAF2-4345-AB27-395B4762DA23}" srcOrd="2" destOrd="0" parTransId="{8295CCF2-24F1-40B1-A1A4-57E5A26748B4}" sibTransId="{2F2B86FC-E039-40A3-8B8E-179444E23A94}"/>
    <dgm:cxn modelId="{416E1BEF-1B20-4B16-BCCB-1C78D0FD9DD2}" type="presOf" srcId="{9038EC8A-6A53-4E83-91CF-0CC9CF1FE5AE}" destId="{00F7BF64-44C4-4D95-9327-2B150E59DD5E}" srcOrd="0" destOrd="2" presId="urn:microsoft.com/office/officeart/2005/8/layout/arrow2"/>
    <dgm:cxn modelId="{188DB86B-1716-4613-BD87-7FB810EDFDE9}" type="presOf" srcId="{132AC004-153F-4A4D-A322-EF8EC86F5EB2}" destId="{EC498699-1AA6-43EE-87E9-4CA14EE92F64}" srcOrd="0" destOrd="1" presId="urn:microsoft.com/office/officeart/2005/8/layout/arrow2"/>
    <dgm:cxn modelId="{85F4FE7C-E48E-4D28-8642-1F112987161B}" type="presOf" srcId="{D0975FA6-75BD-40D2-9FB9-DDA9907CE817}" destId="{E8AECB3D-F6B5-482D-9AD5-88EB38753549}" srcOrd="0" destOrd="2" presId="urn:microsoft.com/office/officeart/2005/8/layout/arrow2"/>
    <dgm:cxn modelId="{097DCE51-E1A0-4775-9760-6296125A4801}" type="presOf" srcId="{1A33767C-2F70-484F-A48A-29C2DB47D70B}" destId="{EC498699-1AA6-43EE-87E9-4CA14EE92F64}" srcOrd="0" destOrd="2" presId="urn:microsoft.com/office/officeart/2005/8/layout/arrow2"/>
    <dgm:cxn modelId="{4F9CEE15-0BA5-4A41-94BC-18BFD469988A}" srcId="{78BB64EB-A821-415D-9382-9494C5329E35}" destId="{132AC004-153F-4A4D-A322-EF8EC86F5EB2}" srcOrd="0" destOrd="0" parTransId="{34BB3D96-4808-41F5-8880-69E30DFCAA54}" sibTransId="{14C0DBD9-1C1C-4575-BE5E-940A9D10F020}"/>
    <dgm:cxn modelId="{F15F026B-10C4-4C96-9AC8-8AB96393D0AA}" srcId="{6129F580-1695-486C-BBD2-ECC27E607414}" destId="{F63BB234-988C-4A43-9267-7EED2289E188}" srcOrd="1" destOrd="0" parTransId="{89AE94BC-5714-4867-AA80-78B1A544BD8D}" sibTransId="{82900345-3FCF-4B72-BCC3-58E1F6649F83}"/>
    <dgm:cxn modelId="{1040742B-1C59-423D-8042-056BC525E35C}" srcId="{F63BB234-988C-4A43-9267-7EED2289E188}" destId="{A030E6F6-167B-4526-A569-DB0FD345D1A9}" srcOrd="0" destOrd="0" parTransId="{9D978120-B597-4E11-A062-47564C91B115}" sibTransId="{5656ECB8-8554-459F-8B8C-577D02B379B5}"/>
    <dgm:cxn modelId="{326F9E65-528B-44DC-94F2-ACE1A8B6C8A2}" type="presOf" srcId="{469C5302-ADB9-49AD-AD19-1AC6CBA3638F}" destId="{E8AECB3D-F6B5-482D-9AD5-88EB38753549}" srcOrd="0" destOrd="5" presId="urn:microsoft.com/office/officeart/2005/8/layout/arrow2"/>
    <dgm:cxn modelId="{1CF12E82-4AF6-485C-ACCB-FA5E420D0CC4}" srcId="{F63BB234-988C-4A43-9267-7EED2289E188}" destId="{1CBF4AFA-6FEB-4E4C-BAA6-5487B2461861}" srcOrd="3" destOrd="0" parTransId="{BC4EFED9-48C7-4055-9649-1206A486E26A}" sibTransId="{CAB877B9-BA85-4F89-A62E-6882FA0D4ED8}"/>
    <dgm:cxn modelId="{FC56F089-12E4-4AB6-9404-413CA950F934}" srcId="{4452D7D2-FAF2-4345-AB27-395B4762DA23}" destId="{C405DF9E-F0FD-4ED0-9027-6E67F2568BA1}" srcOrd="2" destOrd="0" parTransId="{9A793ECA-9F83-4565-ADA3-87C5273F6863}" sibTransId="{7FAA78EB-75A2-4100-8231-1D5768B8F2E5}"/>
    <dgm:cxn modelId="{2897D035-80D5-43D6-9F3B-D3E490E19932}" type="presOf" srcId="{26C4BE29-349C-4420-A5DF-9833806AD4DD}" destId="{00F7BF64-44C4-4D95-9327-2B150E59DD5E}" srcOrd="0" destOrd="4" presId="urn:microsoft.com/office/officeart/2005/8/layout/arrow2"/>
    <dgm:cxn modelId="{3F19DB2D-7DD1-4D1C-9A08-AB0919486CC5}" type="presOf" srcId="{EB3CB3C6-C2C0-4A2A-8C84-A61BCE15A174}" destId="{00F7BF64-44C4-4D95-9327-2B150E59DD5E}" srcOrd="0" destOrd="5" presId="urn:microsoft.com/office/officeart/2005/8/layout/arrow2"/>
    <dgm:cxn modelId="{758194E0-5C35-40C1-A818-9C3C05396304}" srcId="{F63BB234-988C-4A43-9267-7EED2289E188}" destId="{D0975FA6-75BD-40D2-9FB9-DDA9907CE817}" srcOrd="1" destOrd="0" parTransId="{3135474A-EFE3-4A58-857F-64769750E28F}" sibTransId="{E8C9E753-C025-4BAD-A137-F8A50CE7C786}"/>
    <dgm:cxn modelId="{3AC0ABC4-EB22-42BF-B070-0DF996624392}" srcId="{78BB64EB-A821-415D-9382-9494C5329E35}" destId="{CF5EDA49-E243-4748-AF09-746072567954}" srcOrd="2" destOrd="0" parTransId="{4ED35C56-696F-4597-BF78-B1614F5CACEB}" sibTransId="{89EFB9DA-7785-4477-8E01-D9D59F9CC352}"/>
    <dgm:cxn modelId="{9997DD74-2D5E-4831-90D1-AC6C83CB6E6B}" type="presOf" srcId="{1CBF4AFA-6FEB-4E4C-BAA6-5487B2461861}" destId="{E8AECB3D-F6B5-482D-9AD5-88EB38753549}" srcOrd="0" destOrd="4" presId="urn:microsoft.com/office/officeart/2005/8/layout/arrow2"/>
    <dgm:cxn modelId="{2AD0248B-C1C7-4A72-AACB-91B7F1BA81CE}" type="presOf" srcId="{78BB64EB-A821-415D-9382-9494C5329E35}" destId="{EC498699-1AA6-43EE-87E9-4CA14EE92F64}" srcOrd="0" destOrd="0" presId="urn:microsoft.com/office/officeart/2005/8/layout/arrow2"/>
    <dgm:cxn modelId="{F3827358-5355-4BC7-A133-069A2BCA14DD}" srcId="{78BB64EB-A821-415D-9382-9494C5329E35}" destId="{7966ADAB-182C-4AA6-8376-26D94842FD7F}" srcOrd="3" destOrd="0" parTransId="{829C4C10-8B05-4445-8192-7EB7832CB51D}" sibTransId="{061F4BBE-A82E-43EA-BD55-99A5A8D00D68}"/>
    <dgm:cxn modelId="{671AC3FE-2452-4CC1-9538-D4A3EE55D29F}" type="presOf" srcId="{6129F580-1695-486C-BBD2-ECC27E607414}" destId="{38AFECBF-EF06-4D0A-B08D-6410FFBA15EA}" srcOrd="0" destOrd="0" presId="urn:microsoft.com/office/officeart/2005/8/layout/arrow2"/>
    <dgm:cxn modelId="{530E9793-EF02-4A45-99CF-D0C3CBD01C78}" srcId="{F63BB234-988C-4A43-9267-7EED2289E188}" destId="{2BE48E03-9C19-4286-B4F8-3877C9EF55EE}" srcOrd="2" destOrd="0" parTransId="{179CD1A0-42F2-40A2-87C2-67B98D9125A2}" sibTransId="{6EBFDD36-84D7-44AF-A99A-423F6BDDB971}"/>
    <dgm:cxn modelId="{9B2FC2C8-C7D9-45F4-B4C4-C68885ACF3E2}" srcId="{4452D7D2-FAF2-4345-AB27-395B4762DA23}" destId="{9038EC8A-6A53-4E83-91CF-0CC9CF1FE5AE}" srcOrd="1" destOrd="0" parTransId="{FD0F290C-C4E0-432A-A9C2-A0BA26793073}" sibTransId="{CAA59493-2C27-4921-8F15-AD0214216011}"/>
    <dgm:cxn modelId="{AD916C4F-02C7-4710-AC33-C3B6132F7AAD}" srcId="{6129F580-1695-486C-BBD2-ECC27E607414}" destId="{78BB64EB-A821-415D-9382-9494C5329E35}" srcOrd="0" destOrd="0" parTransId="{49E4DBC1-075D-4448-994B-932308305D1A}" sibTransId="{43D9FBDE-0602-4AF2-BB50-BBE9C7A6F49C}"/>
    <dgm:cxn modelId="{C2546DBA-95F4-49C9-864E-B5DE27211F08}" type="presParOf" srcId="{38AFECBF-EF06-4D0A-B08D-6410FFBA15EA}" destId="{98F5B30E-1B67-4D82-8B13-158C69202417}" srcOrd="0" destOrd="0" presId="urn:microsoft.com/office/officeart/2005/8/layout/arrow2"/>
    <dgm:cxn modelId="{C92E8228-F84D-4D8D-B429-0E82C8C92DE5}" type="presParOf" srcId="{38AFECBF-EF06-4D0A-B08D-6410FFBA15EA}" destId="{A98CABD7-5DBD-4A07-B71D-834292F2131B}" srcOrd="1" destOrd="0" presId="urn:microsoft.com/office/officeart/2005/8/layout/arrow2"/>
    <dgm:cxn modelId="{7D7FC599-9394-4292-B63C-EE5535825C53}" type="presParOf" srcId="{A98CABD7-5DBD-4A07-B71D-834292F2131B}" destId="{59FDD66C-A12D-45CE-B27E-86DDDBAE819B}" srcOrd="0" destOrd="0" presId="urn:microsoft.com/office/officeart/2005/8/layout/arrow2"/>
    <dgm:cxn modelId="{36B269CB-E4C8-4044-AA93-663973511514}" type="presParOf" srcId="{A98CABD7-5DBD-4A07-B71D-834292F2131B}" destId="{EC498699-1AA6-43EE-87E9-4CA14EE92F64}" srcOrd="1" destOrd="0" presId="urn:microsoft.com/office/officeart/2005/8/layout/arrow2"/>
    <dgm:cxn modelId="{512389F1-EAA6-41C9-8330-1F002A3167EC}" type="presParOf" srcId="{A98CABD7-5DBD-4A07-B71D-834292F2131B}" destId="{7E1C321C-8AFC-4382-ADD9-1DD1F9F5E30E}" srcOrd="2" destOrd="0" presId="urn:microsoft.com/office/officeart/2005/8/layout/arrow2"/>
    <dgm:cxn modelId="{FF9E36DD-91BA-4357-88B2-28AAEA2E2D48}" type="presParOf" srcId="{A98CABD7-5DBD-4A07-B71D-834292F2131B}" destId="{E8AECB3D-F6B5-482D-9AD5-88EB38753549}" srcOrd="3" destOrd="0" presId="urn:microsoft.com/office/officeart/2005/8/layout/arrow2"/>
    <dgm:cxn modelId="{A887004C-724D-4C63-8A69-5E213E4F1FFA}" type="presParOf" srcId="{A98CABD7-5DBD-4A07-B71D-834292F2131B}" destId="{57E0C135-F3D7-4FBC-92B2-5DA1ED868B03}" srcOrd="4" destOrd="0" presId="urn:microsoft.com/office/officeart/2005/8/layout/arrow2"/>
    <dgm:cxn modelId="{A79D00D5-AEFE-41A6-9451-023A8DE16930}" type="presParOf" srcId="{A98CABD7-5DBD-4A07-B71D-834292F2131B}" destId="{00F7BF64-44C4-4D95-9327-2B150E59DD5E}"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F4166E7-E763-4E9A-AD22-744ADF5F5520}"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da-DK"/>
        </a:p>
      </dgm:t>
    </dgm:pt>
    <dgm:pt modelId="{74243DB8-0B59-4E62-947A-8D30DDE15AA4}">
      <dgm:prSet phldrT="[Tekst]" custT="1"/>
      <dgm:spPr/>
      <dgm:t>
        <a:bodyPr/>
        <a:lstStyle/>
        <a:p>
          <a:r>
            <a:rPr lang="da-DK" sz="1400" i="1" dirty="0" smtClean="0">
              <a:latin typeface="Verdana" panose="020B0604030504040204" pitchFamily="34" charset="0"/>
              <a:ea typeface="Verdana" panose="020B0604030504040204" pitchFamily="34" charset="0"/>
              <a:cs typeface="Verdana" panose="020B0604030504040204" pitchFamily="34" charset="0"/>
            </a:rPr>
            <a:t>Hvilke opgaver spilder jeg min tid på at løse? </a:t>
          </a:r>
          <a:endParaRPr lang="da-DK" sz="1400" dirty="0">
            <a:latin typeface="Verdana" panose="020B0604030504040204" pitchFamily="34" charset="0"/>
            <a:ea typeface="Verdana" panose="020B0604030504040204" pitchFamily="34" charset="0"/>
            <a:cs typeface="Verdana" panose="020B0604030504040204" pitchFamily="34" charset="0"/>
          </a:endParaRPr>
        </a:p>
      </dgm:t>
    </dgm:pt>
    <dgm:pt modelId="{2155831B-2581-4B44-8DBE-F65158172545}" type="parTrans" cxnId="{D2019BDC-1928-4C5B-A719-7C917C288A7D}">
      <dgm:prSet/>
      <dgm:spPr/>
      <dgm:t>
        <a:bodyPr/>
        <a:lstStyle/>
        <a:p>
          <a:endParaRPr lang="da-DK" sz="1800"/>
        </a:p>
      </dgm:t>
    </dgm:pt>
    <dgm:pt modelId="{48F9B524-457D-4B28-A942-315DA8388133}" type="sibTrans" cxnId="{D2019BDC-1928-4C5B-A719-7C917C288A7D}">
      <dgm:prSet/>
      <dgm:spPr/>
      <dgm:t>
        <a:bodyPr/>
        <a:lstStyle/>
        <a:p>
          <a:endParaRPr lang="da-DK" sz="1800"/>
        </a:p>
      </dgm:t>
    </dgm:pt>
    <dgm:pt modelId="{5F91B92B-DAC6-4B15-840D-3FDAF7EE852F}">
      <dgm:prSet custT="1"/>
      <dgm:spPr/>
      <dgm:t>
        <a:bodyPr/>
        <a:lstStyle/>
        <a:p>
          <a:r>
            <a:rPr lang="da-DK" sz="1400" i="1" dirty="0" smtClean="0">
              <a:latin typeface="Verdana" panose="020B0604030504040204" pitchFamily="34" charset="0"/>
              <a:ea typeface="Verdana" panose="020B0604030504040204" pitchFamily="34" charset="0"/>
              <a:cs typeface="Verdana" panose="020B0604030504040204" pitchFamily="34" charset="0"/>
            </a:rPr>
            <a:t>Hvilke opgaver vil jeg gerne slippe for? </a:t>
          </a:r>
          <a:endParaRPr lang="da-DK" sz="1400" i="1" dirty="0">
            <a:latin typeface="Verdana" panose="020B0604030504040204" pitchFamily="34" charset="0"/>
            <a:ea typeface="Verdana" panose="020B0604030504040204" pitchFamily="34" charset="0"/>
            <a:cs typeface="Verdana" panose="020B0604030504040204" pitchFamily="34" charset="0"/>
          </a:endParaRPr>
        </a:p>
      </dgm:t>
    </dgm:pt>
    <dgm:pt modelId="{F509CB6A-7671-4F50-9161-4198F08BBCE4}" type="parTrans" cxnId="{83839C28-382C-4F18-94E1-1DC94A663D06}">
      <dgm:prSet/>
      <dgm:spPr/>
      <dgm:t>
        <a:bodyPr/>
        <a:lstStyle/>
        <a:p>
          <a:endParaRPr lang="da-DK"/>
        </a:p>
      </dgm:t>
    </dgm:pt>
    <dgm:pt modelId="{1BA12D2F-9B68-44DC-8F81-F71667A38730}" type="sibTrans" cxnId="{83839C28-382C-4F18-94E1-1DC94A663D06}">
      <dgm:prSet/>
      <dgm:spPr/>
      <dgm:t>
        <a:bodyPr/>
        <a:lstStyle/>
        <a:p>
          <a:endParaRPr lang="da-DK"/>
        </a:p>
      </dgm:t>
    </dgm:pt>
    <dgm:pt modelId="{A8DF2F84-1C67-4EFF-A853-83DA429CBA6A}">
      <dgm:prSet custT="1"/>
      <dgm:spPr/>
      <dgm:t>
        <a:bodyPr/>
        <a:lstStyle/>
        <a:p>
          <a:r>
            <a:rPr lang="da-DK" sz="1400" i="1" dirty="0" smtClean="0">
              <a:latin typeface="Verdana" panose="020B0604030504040204" pitchFamily="34" charset="0"/>
              <a:ea typeface="Verdana" panose="020B0604030504040204" pitchFamily="34" charset="0"/>
              <a:cs typeface="Verdana" panose="020B0604030504040204" pitchFamily="34" charset="0"/>
            </a:rPr>
            <a:t>Hvilke opgaver bliver aldrig løst?</a:t>
          </a:r>
          <a:endParaRPr lang="da-DK" sz="1400" i="1" dirty="0">
            <a:latin typeface="Verdana" panose="020B0604030504040204" pitchFamily="34" charset="0"/>
            <a:ea typeface="Verdana" panose="020B0604030504040204" pitchFamily="34" charset="0"/>
            <a:cs typeface="Verdana" panose="020B0604030504040204" pitchFamily="34" charset="0"/>
          </a:endParaRPr>
        </a:p>
      </dgm:t>
    </dgm:pt>
    <dgm:pt modelId="{17A6FBF3-1C79-4847-8236-08718582B712}" type="parTrans" cxnId="{CE43DDD8-3DD9-4AD3-8A15-DAAAA517D40B}">
      <dgm:prSet/>
      <dgm:spPr/>
      <dgm:t>
        <a:bodyPr/>
        <a:lstStyle/>
        <a:p>
          <a:endParaRPr lang="da-DK"/>
        </a:p>
      </dgm:t>
    </dgm:pt>
    <dgm:pt modelId="{F42F51DA-6869-445F-9F64-9C8B153A59F7}" type="sibTrans" cxnId="{CE43DDD8-3DD9-4AD3-8A15-DAAAA517D40B}">
      <dgm:prSet/>
      <dgm:spPr/>
      <dgm:t>
        <a:bodyPr/>
        <a:lstStyle/>
        <a:p>
          <a:endParaRPr lang="da-DK"/>
        </a:p>
      </dgm:t>
    </dgm:pt>
    <dgm:pt modelId="{988A8130-59D3-4079-8D41-F4E2EBC74F67}">
      <dgm:prSet custT="1"/>
      <dgm:spPr/>
      <dgm:t>
        <a:bodyPr/>
        <a:lstStyle/>
        <a:p>
          <a:r>
            <a:rPr lang="da-DK" sz="1400" i="1" dirty="0" smtClean="0">
              <a:latin typeface="Verdana" panose="020B0604030504040204" pitchFamily="34" charset="0"/>
              <a:ea typeface="Verdana" panose="020B0604030504040204" pitchFamily="34" charset="0"/>
              <a:cs typeface="Verdana" panose="020B0604030504040204" pitchFamily="34" charset="0"/>
            </a:rPr>
            <a:t>Hvilke opgaver har jeg svært ved at nå til tiden, eller på et niveau som vi er </a:t>
          </a:r>
          <a:r>
            <a:rPr lang="da-DK" sz="1400" i="1" dirty="0" err="1" smtClean="0">
              <a:latin typeface="Verdana" panose="020B0604030504040204" pitchFamily="34" charset="0"/>
              <a:ea typeface="Verdana" panose="020B0604030504040204" pitchFamily="34" charset="0"/>
              <a:cs typeface="Verdana" panose="020B0604030504040204" pitchFamily="34" charset="0"/>
            </a:rPr>
            <a:t>compliant</a:t>
          </a:r>
          <a:r>
            <a:rPr lang="da-DK" sz="1400" i="1" dirty="0" smtClean="0">
              <a:latin typeface="Verdana" panose="020B0604030504040204" pitchFamily="34" charset="0"/>
              <a:ea typeface="Verdana" panose="020B0604030504040204" pitchFamily="34" charset="0"/>
              <a:cs typeface="Verdana" panose="020B0604030504040204" pitchFamily="34" charset="0"/>
            </a:rPr>
            <a:t>?   </a:t>
          </a:r>
          <a:endParaRPr lang="da-DK" sz="1400" i="1" dirty="0">
            <a:latin typeface="Verdana" panose="020B0604030504040204" pitchFamily="34" charset="0"/>
            <a:ea typeface="Verdana" panose="020B0604030504040204" pitchFamily="34" charset="0"/>
            <a:cs typeface="Verdana" panose="020B0604030504040204" pitchFamily="34" charset="0"/>
          </a:endParaRPr>
        </a:p>
      </dgm:t>
    </dgm:pt>
    <dgm:pt modelId="{9ACA1FFF-888A-4BCB-9A43-001B4C0CF5CD}" type="parTrans" cxnId="{4332E884-75EA-4CA5-935C-A2CFEE34176D}">
      <dgm:prSet/>
      <dgm:spPr/>
    </dgm:pt>
    <dgm:pt modelId="{1763EDAB-7EBA-4757-AB5C-B4EF1AEFA441}" type="sibTrans" cxnId="{4332E884-75EA-4CA5-935C-A2CFEE34176D}">
      <dgm:prSet/>
      <dgm:spPr/>
    </dgm:pt>
    <dgm:pt modelId="{DF32FFE3-85CD-43E9-9579-FB8989054B4E}" type="pres">
      <dgm:prSet presAssocID="{4F4166E7-E763-4E9A-AD22-744ADF5F5520}" presName="vert0" presStyleCnt="0">
        <dgm:presLayoutVars>
          <dgm:dir/>
          <dgm:animOne val="branch"/>
          <dgm:animLvl val="lvl"/>
        </dgm:presLayoutVars>
      </dgm:prSet>
      <dgm:spPr/>
      <dgm:t>
        <a:bodyPr/>
        <a:lstStyle/>
        <a:p>
          <a:endParaRPr lang="da-DK"/>
        </a:p>
      </dgm:t>
    </dgm:pt>
    <dgm:pt modelId="{F453F754-14A4-4095-87A8-8EB400AD6E58}" type="pres">
      <dgm:prSet presAssocID="{74243DB8-0B59-4E62-947A-8D30DDE15AA4}" presName="thickLine" presStyleLbl="alignNode1" presStyleIdx="0" presStyleCnt="4"/>
      <dgm:spPr/>
    </dgm:pt>
    <dgm:pt modelId="{86FA0A79-7227-4505-97C3-25ED0BC0E9AB}" type="pres">
      <dgm:prSet presAssocID="{74243DB8-0B59-4E62-947A-8D30DDE15AA4}" presName="horz1" presStyleCnt="0"/>
      <dgm:spPr/>
    </dgm:pt>
    <dgm:pt modelId="{8C1B98D7-DAE3-4782-BC76-22816A361530}" type="pres">
      <dgm:prSet presAssocID="{74243DB8-0B59-4E62-947A-8D30DDE15AA4}" presName="tx1" presStyleLbl="revTx" presStyleIdx="0" presStyleCnt="4"/>
      <dgm:spPr/>
      <dgm:t>
        <a:bodyPr/>
        <a:lstStyle/>
        <a:p>
          <a:endParaRPr lang="da-DK"/>
        </a:p>
      </dgm:t>
    </dgm:pt>
    <dgm:pt modelId="{8ADA680A-324C-4FF5-B15F-ABCB7ADE0E48}" type="pres">
      <dgm:prSet presAssocID="{74243DB8-0B59-4E62-947A-8D30DDE15AA4}" presName="vert1" presStyleCnt="0"/>
      <dgm:spPr/>
    </dgm:pt>
    <dgm:pt modelId="{6587F5BB-2A49-40E9-9C6B-85A2746A34EA}" type="pres">
      <dgm:prSet presAssocID="{5F91B92B-DAC6-4B15-840D-3FDAF7EE852F}" presName="thickLine" presStyleLbl="alignNode1" presStyleIdx="1" presStyleCnt="4"/>
      <dgm:spPr/>
    </dgm:pt>
    <dgm:pt modelId="{0C22E8E8-9D20-458A-9033-A61FA0E16D28}" type="pres">
      <dgm:prSet presAssocID="{5F91B92B-DAC6-4B15-840D-3FDAF7EE852F}" presName="horz1" presStyleCnt="0"/>
      <dgm:spPr/>
    </dgm:pt>
    <dgm:pt modelId="{96164B89-1C1B-4D84-B740-C834D3F7711C}" type="pres">
      <dgm:prSet presAssocID="{5F91B92B-DAC6-4B15-840D-3FDAF7EE852F}" presName="tx1" presStyleLbl="revTx" presStyleIdx="1" presStyleCnt="4"/>
      <dgm:spPr/>
      <dgm:t>
        <a:bodyPr/>
        <a:lstStyle/>
        <a:p>
          <a:endParaRPr lang="da-DK"/>
        </a:p>
      </dgm:t>
    </dgm:pt>
    <dgm:pt modelId="{30AA2CCF-C0CA-491F-9EEE-1C5E017C2018}" type="pres">
      <dgm:prSet presAssocID="{5F91B92B-DAC6-4B15-840D-3FDAF7EE852F}" presName="vert1" presStyleCnt="0"/>
      <dgm:spPr/>
    </dgm:pt>
    <dgm:pt modelId="{EE11D37F-345E-4ED8-BCCA-E0A976D7D372}" type="pres">
      <dgm:prSet presAssocID="{A8DF2F84-1C67-4EFF-A853-83DA429CBA6A}" presName="thickLine" presStyleLbl="alignNode1" presStyleIdx="2" presStyleCnt="4"/>
      <dgm:spPr/>
    </dgm:pt>
    <dgm:pt modelId="{C1757C8C-F638-4082-864E-0F1485AB1BA8}" type="pres">
      <dgm:prSet presAssocID="{A8DF2F84-1C67-4EFF-A853-83DA429CBA6A}" presName="horz1" presStyleCnt="0"/>
      <dgm:spPr/>
    </dgm:pt>
    <dgm:pt modelId="{E28C70CA-B02E-4E29-93B5-D501A04E72AA}" type="pres">
      <dgm:prSet presAssocID="{A8DF2F84-1C67-4EFF-A853-83DA429CBA6A}" presName="tx1" presStyleLbl="revTx" presStyleIdx="2" presStyleCnt="4"/>
      <dgm:spPr/>
      <dgm:t>
        <a:bodyPr/>
        <a:lstStyle/>
        <a:p>
          <a:endParaRPr lang="da-DK"/>
        </a:p>
      </dgm:t>
    </dgm:pt>
    <dgm:pt modelId="{26D8E466-569A-4C4D-B0FC-062FF50AEBB2}" type="pres">
      <dgm:prSet presAssocID="{A8DF2F84-1C67-4EFF-A853-83DA429CBA6A}" presName="vert1" presStyleCnt="0"/>
      <dgm:spPr/>
    </dgm:pt>
    <dgm:pt modelId="{4F5D7EB0-10C5-4A72-8B0C-D0F22D1992BA}" type="pres">
      <dgm:prSet presAssocID="{988A8130-59D3-4079-8D41-F4E2EBC74F67}" presName="thickLine" presStyleLbl="alignNode1" presStyleIdx="3" presStyleCnt="4"/>
      <dgm:spPr/>
    </dgm:pt>
    <dgm:pt modelId="{D84693B5-97D7-4B3F-9BFE-1D70111DB4D6}" type="pres">
      <dgm:prSet presAssocID="{988A8130-59D3-4079-8D41-F4E2EBC74F67}" presName="horz1" presStyleCnt="0"/>
      <dgm:spPr/>
    </dgm:pt>
    <dgm:pt modelId="{71C13F62-B331-459C-AF0C-F6500B2F8274}" type="pres">
      <dgm:prSet presAssocID="{988A8130-59D3-4079-8D41-F4E2EBC74F67}" presName="tx1" presStyleLbl="revTx" presStyleIdx="3" presStyleCnt="4"/>
      <dgm:spPr/>
      <dgm:t>
        <a:bodyPr/>
        <a:lstStyle/>
        <a:p>
          <a:endParaRPr lang="da-DK"/>
        </a:p>
      </dgm:t>
    </dgm:pt>
    <dgm:pt modelId="{6A5EB606-E106-4D5E-8BC7-44E261ED4A22}" type="pres">
      <dgm:prSet presAssocID="{988A8130-59D3-4079-8D41-F4E2EBC74F67}" presName="vert1" presStyleCnt="0"/>
      <dgm:spPr/>
    </dgm:pt>
  </dgm:ptLst>
  <dgm:cxnLst>
    <dgm:cxn modelId="{98A0F1F4-9221-442E-A918-B2660D840048}" type="presOf" srcId="{5F91B92B-DAC6-4B15-840D-3FDAF7EE852F}" destId="{96164B89-1C1B-4D84-B740-C834D3F7711C}" srcOrd="0" destOrd="0" presId="urn:microsoft.com/office/officeart/2008/layout/LinedList"/>
    <dgm:cxn modelId="{AC66E4BB-DA2C-44D6-A296-272C869E7617}" type="presOf" srcId="{988A8130-59D3-4079-8D41-F4E2EBC74F67}" destId="{71C13F62-B331-459C-AF0C-F6500B2F8274}" srcOrd="0" destOrd="0" presId="urn:microsoft.com/office/officeart/2008/layout/LinedList"/>
    <dgm:cxn modelId="{F91E5143-15E6-4CE7-8F13-C414C63F2463}" type="presOf" srcId="{4F4166E7-E763-4E9A-AD22-744ADF5F5520}" destId="{DF32FFE3-85CD-43E9-9579-FB8989054B4E}" srcOrd="0" destOrd="0" presId="urn:microsoft.com/office/officeart/2008/layout/LinedList"/>
    <dgm:cxn modelId="{677EADFE-3674-4579-87A5-F94A71E64BA1}" type="presOf" srcId="{74243DB8-0B59-4E62-947A-8D30DDE15AA4}" destId="{8C1B98D7-DAE3-4782-BC76-22816A361530}" srcOrd="0" destOrd="0" presId="urn:microsoft.com/office/officeart/2008/layout/LinedList"/>
    <dgm:cxn modelId="{D0D2021E-CD20-4769-A21D-C45619AF5378}" type="presOf" srcId="{A8DF2F84-1C67-4EFF-A853-83DA429CBA6A}" destId="{E28C70CA-B02E-4E29-93B5-D501A04E72AA}" srcOrd="0" destOrd="0" presId="urn:microsoft.com/office/officeart/2008/layout/LinedList"/>
    <dgm:cxn modelId="{4332E884-75EA-4CA5-935C-A2CFEE34176D}" srcId="{4F4166E7-E763-4E9A-AD22-744ADF5F5520}" destId="{988A8130-59D3-4079-8D41-F4E2EBC74F67}" srcOrd="3" destOrd="0" parTransId="{9ACA1FFF-888A-4BCB-9A43-001B4C0CF5CD}" sibTransId="{1763EDAB-7EBA-4757-AB5C-B4EF1AEFA441}"/>
    <dgm:cxn modelId="{83839C28-382C-4F18-94E1-1DC94A663D06}" srcId="{4F4166E7-E763-4E9A-AD22-744ADF5F5520}" destId="{5F91B92B-DAC6-4B15-840D-3FDAF7EE852F}" srcOrd="1" destOrd="0" parTransId="{F509CB6A-7671-4F50-9161-4198F08BBCE4}" sibTransId="{1BA12D2F-9B68-44DC-8F81-F71667A38730}"/>
    <dgm:cxn modelId="{CE43DDD8-3DD9-4AD3-8A15-DAAAA517D40B}" srcId="{4F4166E7-E763-4E9A-AD22-744ADF5F5520}" destId="{A8DF2F84-1C67-4EFF-A853-83DA429CBA6A}" srcOrd="2" destOrd="0" parTransId="{17A6FBF3-1C79-4847-8236-08718582B712}" sibTransId="{F42F51DA-6869-445F-9F64-9C8B153A59F7}"/>
    <dgm:cxn modelId="{D2019BDC-1928-4C5B-A719-7C917C288A7D}" srcId="{4F4166E7-E763-4E9A-AD22-744ADF5F5520}" destId="{74243DB8-0B59-4E62-947A-8D30DDE15AA4}" srcOrd="0" destOrd="0" parTransId="{2155831B-2581-4B44-8DBE-F65158172545}" sibTransId="{48F9B524-457D-4B28-A942-315DA8388133}"/>
    <dgm:cxn modelId="{9144DB8B-3FFA-4DDE-B9F9-31FDEDBC67F0}" type="presParOf" srcId="{DF32FFE3-85CD-43E9-9579-FB8989054B4E}" destId="{F453F754-14A4-4095-87A8-8EB400AD6E58}" srcOrd="0" destOrd="0" presId="urn:microsoft.com/office/officeart/2008/layout/LinedList"/>
    <dgm:cxn modelId="{5F02CB9B-2E23-4448-BDBF-6C5548E99750}" type="presParOf" srcId="{DF32FFE3-85CD-43E9-9579-FB8989054B4E}" destId="{86FA0A79-7227-4505-97C3-25ED0BC0E9AB}" srcOrd="1" destOrd="0" presId="urn:microsoft.com/office/officeart/2008/layout/LinedList"/>
    <dgm:cxn modelId="{824253C7-87B4-405D-9AEC-2DE130F5C03D}" type="presParOf" srcId="{86FA0A79-7227-4505-97C3-25ED0BC0E9AB}" destId="{8C1B98D7-DAE3-4782-BC76-22816A361530}" srcOrd="0" destOrd="0" presId="urn:microsoft.com/office/officeart/2008/layout/LinedList"/>
    <dgm:cxn modelId="{BB8E014D-8F45-4E1F-B1CA-1B3D7D3C7214}" type="presParOf" srcId="{86FA0A79-7227-4505-97C3-25ED0BC0E9AB}" destId="{8ADA680A-324C-4FF5-B15F-ABCB7ADE0E48}" srcOrd="1" destOrd="0" presId="urn:microsoft.com/office/officeart/2008/layout/LinedList"/>
    <dgm:cxn modelId="{DCAAABC5-0836-4FC2-AE4E-5220C265999C}" type="presParOf" srcId="{DF32FFE3-85CD-43E9-9579-FB8989054B4E}" destId="{6587F5BB-2A49-40E9-9C6B-85A2746A34EA}" srcOrd="2" destOrd="0" presId="urn:microsoft.com/office/officeart/2008/layout/LinedList"/>
    <dgm:cxn modelId="{D5319392-A795-4012-8961-1D86B51F011C}" type="presParOf" srcId="{DF32FFE3-85CD-43E9-9579-FB8989054B4E}" destId="{0C22E8E8-9D20-458A-9033-A61FA0E16D28}" srcOrd="3" destOrd="0" presId="urn:microsoft.com/office/officeart/2008/layout/LinedList"/>
    <dgm:cxn modelId="{C8A80214-E64F-44CA-81DF-54D0DA62A605}" type="presParOf" srcId="{0C22E8E8-9D20-458A-9033-A61FA0E16D28}" destId="{96164B89-1C1B-4D84-B740-C834D3F7711C}" srcOrd="0" destOrd="0" presId="urn:microsoft.com/office/officeart/2008/layout/LinedList"/>
    <dgm:cxn modelId="{52C07986-51F4-46EE-9940-2B1E3CAD577B}" type="presParOf" srcId="{0C22E8E8-9D20-458A-9033-A61FA0E16D28}" destId="{30AA2CCF-C0CA-491F-9EEE-1C5E017C2018}" srcOrd="1" destOrd="0" presId="urn:microsoft.com/office/officeart/2008/layout/LinedList"/>
    <dgm:cxn modelId="{51F6A9FB-9F11-4584-AB55-D64C0A63A375}" type="presParOf" srcId="{DF32FFE3-85CD-43E9-9579-FB8989054B4E}" destId="{EE11D37F-345E-4ED8-BCCA-E0A976D7D372}" srcOrd="4" destOrd="0" presId="urn:microsoft.com/office/officeart/2008/layout/LinedList"/>
    <dgm:cxn modelId="{1139C925-2C22-4B49-9602-EF8A11DC5299}" type="presParOf" srcId="{DF32FFE3-85CD-43E9-9579-FB8989054B4E}" destId="{C1757C8C-F638-4082-864E-0F1485AB1BA8}" srcOrd="5" destOrd="0" presId="urn:microsoft.com/office/officeart/2008/layout/LinedList"/>
    <dgm:cxn modelId="{69894B18-5F20-4A9C-8A7E-4471464C6D7F}" type="presParOf" srcId="{C1757C8C-F638-4082-864E-0F1485AB1BA8}" destId="{E28C70CA-B02E-4E29-93B5-D501A04E72AA}" srcOrd="0" destOrd="0" presId="urn:microsoft.com/office/officeart/2008/layout/LinedList"/>
    <dgm:cxn modelId="{ECB0C45E-C765-4BBB-9A57-9B47AD751303}" type="presParOf" srcId="{C1757C8C-F638-4082-864E-0F1485AB1BA8}" destId="{26D8E466-569A-4C4D-B0FC-062FF50AEBB2}" srcOrd="1" destOrd="0" presId="urn:microsoft.com/office/officeart/2008/layout/LinedList"/>
    <dgm:cxn modelId="{B92CFD4D-08FE-40DA-9462-C032DBC5B7E6}" type="presParOf" srcId="{DF32FFE3-85CD-43E9-9579-FB8989054B4E}" destId="{4F5D7EB0-10C5-4A72-8B0C-D0F22D1992BA}" srcOrd="6" destOrd="0" presId="urn:microsoft.com/office/officeart/2008/layout/LinedList"/>
    <dgm:cxn modelId="{439BAF5C-D56D-4FE4-8F67-93A678F6AAF8}" type="presParOf" srcId="{DF32FFE3-85CD-43E9-9579-FB8989054B4E}" destId="{D84693B5-97D7-4B3F-9BFE-1D70111DB4D6}" srcOrd="7" destOrd="0" presId="urn:microsoft.com/office/officeart/2008/layout/LinedList"/>
    <dgm:cxn modelId="{F0785870-1AD0-4CD2-9A2D-A8E21144BCE1}" type="presParOf" srcId="{D84693B5-97D7-4B3F-9BFE-1D70111DB4D6}" destId="{71C13F62-B331-459C-AF0C-F6500B2F8274}" srcOrd="0" destOrd="0" presId="urn:microsoft.com/office/officeart/2008/layout/LinedList"/>
    <dgm:cxn modelId="{E8F35806-6738-4F9E-B996-46466060AF6E}" type="presParOf" srcId="{D84693B5-97D7-4B3F-9BFE-1D70111DB4D6}" destId="{6A5EB606-E106-4D5E-8BC7-44E261ED4A2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F4166E7-E763-4E9A-AD22-744ADF5F5520}"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da-DK"/>
        </a:p>
      </dgm:t>
    </dgm:pt>
    <dgm:pt modelId="{15668DF1-98B8-437D-9394-3F4E2F8076A1}">
      <dgm:prSet phldrT="[Tekst]" custT="1"/>
      <dgm:spPr/>
      <dgm:t>
        <a:bodyPr/>
        <a:lstStyle/>
        <a:p>
          <a:r>
            <a:rPr lang="da-DK" sz="1400" b="1" dirty="0">
              <a:solidFill>
                <a:schemeClr val="tx2"/>
              </a:solidFill>
              <a:latin typeface="Verdana" panose="020B0604030504040204" pitchFamily="34" charset="0"/>
              <a:ea typeface="Verdana" panose="020B0604030504040204" pitchFamily="34" charset="0"/>
              <a:cs typeface="Verdana" panose="020B0604030504040204" pitchFamily="34" charset="0"/>
            </a:rPr>
            <a:t>Volumen</a:t>
          </a:r>
          <a:r>
            <a:rPr lang="da-DK" sz="1400" dirty="0">
              <a:solidFill>
                <a:schemeClr val="tx2"/>
              </a:solidFill>
              <a:latin typeface="Verdana" panose="020B0604030504040204" pitchFamily="34" charset="0"/>
              <a:ea typeface="Verdana" panose="020B0604030504040204" pitchFamily="34" charset="0"/>
              <a:cs typeface="Verdana" panose="020B0604030504040204" pitchFamily="34" charset="0"/>
            </a:rPr>
            <a:t> (der er mange gentagelser) </a:t>
          </a:r>
          <a:endParaRPr lang="da-DK" sz="1400" dirty="0">
            <a:latin typeface="Verdana" panose="020B0604030504040204" pitchFamily="34" charset="0"/>
            <a:ea typeface="Verdana" panose="020B0604030504040204" pitchFamily="34" charset="0"/>
            <a:cs typeface="Verdana" panose="020B0604030504040204" pitchFamily="34" charset="0"/>
          </a:endParaRPr>
        </a:p>
      </dgm:t>
    </dgm:pt>
    <dgm:pt modelId="{308C04A7-15CC-4397-9A78-3E25CD25D21B}" type="parTrans" cxnId="{BA314318-A5B6-4F42-88DE-FF248F21D302}">
      <dgm:prSet/>
      <dgm:spPr/>
      <dgm:t>
        <a:bodyPr/>
        <a:lstStyle/>
        <a:p>
          <a:endParaRPr lang="da-DK" sz="1800"/>
        </a:p>
      </dgm:t>
    </dgm:pt>
    <dgm:pt modelId="{9B017367-882E-407B-9B92-03AC65101B65}" type="sibTrans" cxnId="{BA314318-A5B6-4F42-88DE-FF248F21D302}">
      <dgm:prSet/>
      <dgm:spPr/>
      <dgm:t>
        <a:bodyPr/>
        <a:lstStyle/>
        <a:p>
          <a:endParaRPr lang="da-DK" sz="1800"/>
        </a:p>
      </dgm:t>
    </dgm:pt>
    <dgm:pt modelId="{74243DB8-0B59-4E62-947A-8D30DDE15AA4}">
      <dgm:prSet phldrT="[Tekst]" custT="1"/>
      <dgm:spPr/>
      <dgm:t>
        <a:bodyPr/>
        <a:lstStyle/>
        <a:p>
          <a:r>
            <a:rPr lang="da-DK" sz="1400" b="1" dirty="0">
              <a:solidFill>
                <a:schemeClr val="tx2"/>
              </a:solidFill>
              <a:latin typeface="Verdana" panose="020B0604030504040204" pitchFamily="34" charset="0"/>
              <a:ea typeface="Verdana" panose="020B0604030504040204" pitchFamily="34" charset="0"/>
              <a:cs typeface="Verdana" panose="020B0604030504040204" pitchFamily="34" charset="0"/>
            </a:rPr>
            <a:t>Ensartethed</a:t>
          </a:r>
          <a:r>
            <a:rPr lang="da-DK" sz="1400" dirty="0">
              <a:solidFill>
                <a:schemeClr val="tx2"/>
              </a:solidFill>
              <a:latin typeface="Verdana" panose="020B0604030504040204" pitchFamily="34" charset="0"/>
              <a:ea typeface="Verdana" panose="020B0604030504040204" pitchFamily="34" charset="0"/>
              <a:cs typeface="Verdana" panose="020B0604030504040204" pitchFamily="34" charset="0"/>
            </a:rPr>
            <a:t> (det er ca. det samme I gør hver gang – dvs. lav varians)</a:t>
          </a:r>
          <a:endParaRPr lang="da-DK" sz="1400" dirty="0">
            <a:latin typeface="Verdana" panose="020B0604030504040204" pitchFamily="34" charset="0"/>
            <a:ea typeface="Verdana" panose="020B0604030504040204" pitchFamily="34" charset="0"/>
            <a:cs typeface="Verdana" panose="020B0604030504040204" pitchFamily="34" charset="0"/>
          </a:endParaRPr>
        </a:p>
      </dgm:t>
    </dgm:pt>
    <dgm:pt modelId="{2155831B-2581-4B44-8DBE-F65158172545}" type="parTrans" cxnId="{D2019BDC-1928-4C5B-A719-7C917C288A7D}">
      <dgm:prSet/>
      <dgm:spPr/>
      <dgm:t>
        <a:bodyPr/>
        <a:lstStyle/>
        <a:p>
          <a:endParaRPr lang="da-DK" sz="1800"/>
        </a:p>
      </dgm:t>
    </dgm:pt>
    <dgm:pt modelId="{48F9B524-457D-4B28-A942-315DA8388133}" type="sibTrans" cxnId="{D2019BDC-1928-4C5B-A719-7C917C288A7D}">
      <dgm:prSet/>
      <dgm:spPr/>
      <dgm:t>
        <a:bodyPr/>
        <a:lstStyle/>
        <a:p>
          <a:endParaRPr lang="da-DK" sz="1800"/>
        </a:p>
      </dgm:t>
    </dgm:pt>
    <dgm:pt modelId="{9DAFFA23-955C-4407-9F0B-F5215C3B4B7E}">
      <dgm:prSet phldrT="[Tekst]" custT="1"/>
      <dgm:spPr/>
      <dgm:t>
        <a:bodyPr/>
        <a:lstStyle/>
        <a:p>
          <a:r>
            <a:rPr lang="da-DK" sz="1400" b="1" dirty="0">
              <a:solidFill>
                <a:schemeClr val="tx2"/>
              </a:solidFill>
              <a:latin typeface="Verdana" panose="020B0604030504040204" pitchFamily="34" charset="0"/>
              <a:ea typeface="Verdana" panose="020B0604030504040204" pitchFamily="34" charset="0"/>
              <a:cs typeface="Verdana" panose="020B0604030504040204" pitchFamily="34" charset="0"/>
            </a:rPr>
            <a:t>Regelbaseret</a:t>
          </a:r>
          <a:r>
            <a:rPr lang="da-DK" sz="1400" dirty="0">
              <a:solidFill>
                <a:schemeClr val="tx2"/>
              </a:solidFill>
              <a:latin typeface="Verdana" panose="020B0604030504040204" pitchFamily="34" charset="0"/>
              <a:ea typeface="Verdana" panose="020B0604030504040204" pitchFamily="34" charset="0"/>
              <a:cs typeface="Verdana" panose="020B0604030504040204" pitchFamily="34" charset="0"/>
            </a:rPr>
            <a:t> (der er en lav grad af faglig vurdering i processen)</a:t>
          </a:r>
          <a:endParaRPr lang="da-DK" sz="1400" dirty="0">
            <a:latin typeface="Verdana" panose="020B0604030504040204" pitchFamily="34" charset="0"/>
            <a:ea typeface="Verdana" panose="020B0604030504040204" pitchFamily="34" charset="0"/>
            <a:cs typeface="Verdana" panose="020B0604030504040204" pitchFamily="34" charset="0"/>
          </a:endParaRPr>
        </a:p>
      </dgm:t>
    </dgm:pt>
    <dgm:pt modelId="{ED2B646B-0CF7-4008-8228-66CC403F7D9F}" type="parTrans" cxnId="{A6D3BBB6-7E46-4A32-82C9-260A26B97764}">
      <dgm:prSet/>
      <dgm:spPr/>
      <dgm:t>
        <a:bodyPr/>
        <a:lstStyle/>
        <a:p>
          <a:endParaRPr lang="da-DK" sz="1800"/>
        </a:p>
      </dgm:t>
    </dgm:pt>
    <dgm:pt modelId="{BCC9B7B1-50B0-4B2C-AA45-E8DE9D6A04C4}" type="sibTrans" cxnId="{A6D3BBB6-7E46-4A32-82C9-260A26B97764}">
      <dgm:prSet/>
      <dgm:spPr/>
      <dgm:t>
        <a:bodyPr/>
        <a:lstStyle/>
        <a:p>
          <a:endParaRPr lang="da-DK" sz="1800"/>
        </a:p>
      </dgm:t>
    </dgm:pt>
    <dgm:pt modelId="{5875E1A9-9380-43B2-9CF9-C7A2A8E8C238}">
      <dgm:prSet phldrT="[Tekst]" custT="1"/>
      <dgm:spPr/>
      <dgm:t>
        <a:bodyPr/>
        <a:lstStyle/>
        <a:p>
          <a:r>
            <a:rPr lang="da-DK" sz="1400" b="1">
              <a:solidFill>
                <a:schemeClr val="tx2"/>
              </a:solidFill>
              <a:latin typeface="Verdana" panose="020B0604030504040204" pitchFamily="34" charset="0"/>
              <a:ea typeface="Verdana" panose="020B0604030504040204" pitchFamily="34" charset="0"/>
              <a:cs typeface="Verdana" panose="020B0604030504040204" pitchFamily="34" charset="0"/>
            </a:rPr>
            <a:t>Tilgængelighed</a:t>
          </a:r>
          <a:r>
            <a:rPr lang="da-DK" sz="1400">
              <a:solidFill>
                <a:schemeClr val="tx2"/>
              </a:solidFill>
              <a:latin typeface="Verdana" panose="020B0604030504040204" pitchFamily="34" charset="0"/>
              <a:ea typeface="Verdana" panose="020B0604030504040204" pitchFamily="34" charset="0"/>
              <a:cs typeface="Verdana" panose="020B0604030504040204" pitchFamily="34" charset="0"/>
            </a:rPr>
            <a:t> (data er tilgængelige digitalt og velstrukturerede)</a:t>
          </a:r>
          <a:endParaRPr lang="da-DK" sz="1400">
            <a:latin typeface="Verdana" panose="020B0604030504040204" pitchFamily="34" charset="0"/>
            <a:ea typeface="Verdana" panose="020B0604030504040204" pitchFamily="34" charset="0"/>
            <a:cs typeface="Verdana" panose="020B0604030504040204" pitchFamily="34" charset="0"/>
          </a:endParaRPr>
        </a:p>
      </dgm:t>
    </dgm:pt>
    <dgm:pt modelId="{D4DA6A18-5C77-4E1A-9881-54A39F43B3D1}" type="parTrans" cxnId="{6FDAB85B-9C7E-48ED-A334-31ED50433846}">
      <dgm:prSet/>
      <dgm:spPr/>
      <dgm:t>
        <a:bodyPr/>
        <a:lstStyle/>
        <a:p>
          <a:endParaRPr lang="da-DK" sz="1800"/>
        </a:p>
      </dgm:t>
    </dgm:pt>
    <dgm:pt modelId="{450D6455-499B-4021-BCE6-0B513E87E514}" type="sibTrans" cxnId="{6FDAB85B-9C7E-48ED-A334-31ED50433846}">
      <dgm:prSet/>
      <dgm:spPr/>
      <dgm:t>
        <a:bodyPr/>
        <a:lstStyle/>
        <a:p>
          <a:endParaRPr lang="da-DK" sz="1800"/>
        </a:p>
      </dgm:t>
    </dgm:pt>
    <dgm:pt modelId="{660C85E7-C22E-440F-BCF0-A01A9074255E}">
      <dgm:prSet phldrT="[Tekst]" custT="1"/>
      <dgm:spPr/>
      <dgm:t>
        <a:bodyPr/>
        <a:lstStyle/>
        <a:p>
          <a:r>
            <a:rPr lang="da-DK" sz="1400" b="1" dirty="0">
              <a:solidFill>
                <a:schemeClr val="tx2"/>
              </a:solidFill>
              <a:latin typeface="Verdana" panose="020B0604030504040204" pitchFamily="34" charset="0"/>
              <a:ea typeface="Verdana" panose="020B0604030504040204" pitchFamily="34" charset="0"/>
              <a:cs typeface="Verdana" panose="020B0604030504040204" pitchFamily="34" charset="0"/>
            </a:rPr>
            <a:t>Stabilitet </a:t>
          </a:r>
          <a:r>
            <a:rPr lang="da-DK" sz="1400" dirty="0">
              <a:solidFill>
                <a:schemeClr val="tx2"/>
              </a:solidFill>
              <a:latin typeface="Verdana" panose="020B0604030504040204" pitchFamily="34" charset="0"/>
              <a:ea typeface="Verdana" panose="020B0604030504040204" pitchFamily="34" charset="0"/>
              <a:cs typeface="Verdana" panose="020B0604030504040204" pitchFamily="34" charset="0"/>
            </a:rPr>
            <a:t>(I ændrer ikke på processen eller systemerne hele tiden)</a:t>
          </a:r>
          <a:endParaRPr lang="da-DK" sz="1400" dirty="0">
            <a:latin typeface="Verdana" panose="020B0604030504040204" pitchFamily="34" charset="0"/>
            <a:ea typeface="Verdana" panose="020B0604030504040204" pitchFamily="34" charset="0"/>
            <a:cs typeface="Verdana" panose="020B0604030504040204" pitchFamily="34" charset="0"/>
          </a:endParaRPr>
        </a:p>
      </dgm:t>
    </dgm:pt>
    <dgm:pt modelId="{34A826D0-B33B-4884-BAA8-AD59514A14E6}" type="parTrans" cxnId="{71BCDD94-7BDE-4C1B-8A80-D0EE3498957A}">
      <dgm:prSet/>
      <dgm:spPr/>
      <dgm:t>
        <a:bodyPr/>
        <a:lstStyle/>
        <a:p>
          <a:endParaRPr lang="da-DK" sz="1200"/>
        </a:p>
      </dgm:t>
    </dgm:pt>
    <dgm:pt modelId="{2AF8B281-0F33-4258-97BB-7E1B6B0C518B}" type="sibTrans" cxnId="{71BCDD94-7BDE-4C1B-8A80-D0EE3498957A}">
      <dgm:prSet/>
      <dgm:spPr/>
      <dgm:t>
        <a:bodyPr/>
        <a:lstStyle/>
        <a:p>
          <a:endParaRPr lang="da-DK" sz="1200"/>
        </a:p>
      </dgm:t>
    </dgm:pt>
    <dgm:pt modelId="{DF32FFE3-85CD-43E9-9579-FB8989054B4E}" type="pres">
      <dgm:prSet presAssocID="{4F4166E7-E763-4E9A-AD22-744ADF5F5520}" presName="vert0" presStyleCnt="0">
        <dgm:presLayoutVars>
          <dgm:dir/>
          <dgm:animOne val="branch"/>
          <dgm:animLvl val="lvl"/>
        </dgm:presLayoutVars>
      </dgm:prSet>
      <dgm:spPr/>
      <dgm:t>
        <a:bodyPr/>
        <a:lstStyle/>
        <a:p>
          <a:endParaRPr lang="da-DK"/>
        </a:p>
      </dgm:t>
    </dgm:pt>
    <dgm:pt modelId="{AF613D46-1713-4208-B24E-1C14E43EC578}" type="pres">
      <dgm:prSet presAssocID="{15668DF1-98B8-437D-9394-3F4E2F8076A1}" presName="thickLine" presStyleLbl="alignNode1" presStyleIdx="0" presStyleCnt="5"/>
      <dgm:spPr/>
    </dgm:pt>
    <dgm:pt modelId="{991BAB41-EA09-494A-B3BA-2E070433E544}" type="pres">
      <dgm:prSet presAssocID="{15668DF1-98B8-437D-9394-3F4E2F8076A1}" presName="horz1" presStyleCnt="0"/>
      <dgm:spPr/>
    </dgm:pt>
    <dgm:pt modelId="{C1C5442D-00EA-4BD4-B14E-26E610E5D2F5}" type="pres">
      <dgm:prSet presAssocID="{15668DF1-98B8-437D-9394-3F4E2F8076A1}" presName="tx1" presStyleLbl="revTx" presStyleIdx="0" presStyleCnt="5"/>
      <dgm:spPr/>
      <dgm:t>
        <a:bodyPr/>
        <a:lstStyle/>
        <a:p>
          <a:endParaRPr lang="da-DK"/>
        </a:p>
      </dgm:t>
    </dgm:pt>
    <dgm:pt modelId="{1420C6E2-6021-4265-BCA4-C9B90E0D9F94}" type="pres">
      <dgm:prSet presAssocID="{15668DF1-98B8-437D-9394-3F4E2F8076A1}" presName="vert1" presStyleCnt="0"/>
      <dgm:spPr/>
    </dgm:pt>
    <dgm:pt modelId="{F453F754-14A4-4095-87A8-8EB400AD6E58}" type="pres">
      <dgm:prSet presAssocID="{74243DB8-0B59-4E62-947A-8D30DDE15AA4}" presName="thickLine" presStyleLbl="alignNode1" presStyleIdx="1" presStyleCnt="5"/>
      <dgm:spPr/>
    </dgm:pt>
    <dgm:pt modelId="{86FA0A79-7227-4505-97C3-25ED0BC0E9AB}" type="pres">
      <dgm:prSet presAssocID="{74243DB8-0B59-4E62-947A-8D30DDE15AA4}" presName="horz1" presStyleCnt="0"/>
      <dgm:spPr/>
    </dgm:pt>
    <dgm:pt modelId="{8C1B98D7-DAE3-4782-BC76-22816A361530}" type="pres">
      <dgm:prSet presAssocID="{74243DB8-0B59-4E62-947A-8D30DDE15AA4}" presName="tx1" presStyleLbl="revTx" presStyleIdx="1" presStyleCnt="5"/>
      <dgm:spPr/>
      <dgm:t>
        <a:bodyPr/>
        <a:lstStyle/>
        <a:p>
          <a:endParaRPr lang="da-DK"/>
        </a:p>
      </dgm:t>
    </dgm:pt>
    <dgm:pt modelId="{8ADA680A-324C-4FF5-B15F-ABCB7ADE0E48}" type="pres">
      <dgm:prSet presAssocID="{74243DB8-0B59-4E62-947A-8D30DDE15AA4}" presName="vert1" presStyleCnt="0"/>
      <dgm:spPr/>
    </dgm:pt>
    <dgm:pt modelId="{F48D2CFE-F30E-454B-A20C-0AB700A3F582}" type="pres">
      <dgm:prSet presAssocID="{9DAFFA23-955C-4407-9F0B-F5215C3B4B7E}" presName="thickLine" presStyleLbl="alignNode1" presStyleIdx="2" presStyleCnt="5"/>
      <dgm:spPr/>
    </dgm:pt>
    <dgm:pt modelId="{41A75E33-909B-4379-8F9B-1EE0F1DB7EFC}" type="pres">
      <dgm:prSet presAssocID="{9DAFFA23-955C-4407-9F0B-F5215C3B4B7E}" presName="horz1" presStyleCnt="0"/>
      <dgm:spPr/>
    </dgm:pt>
    <dgm:pt modelId="{5E58F3A2-EA11-4ABD-95D6-27B9E8CE109E}" type="pres">
      <dgm:prSet presAssocID="{9DAFFA23-955C-4407-9F0B-F5215C3B4B7E}" presName="tx1" presStyleLbl="revTx" presStyleIdx="2" presStyleCnt="5"/>
      <dgm:spPr/>
      <dgm:t>
        <a:bodyPr/>
        <a:lstStyle/>
        <a:p>
          <a:endParaRPr lang="da-DK"/>
        </a:p>
      </dgm:t>
    </dgm:pt>
    <dgm:pt modelId="{833C73EA-CF4E-4071-82D5-C04A7D0EC97B}" type="pres">
      <dgm:prSet presAssocID="{9DAFFA23-955C-4407-9F0B-F5215C3B4B7E}" presName="vert1" presStyleCnt="0"/>
      <dgm:spPr/>
    </dgm:pt>
    <dgm:pt modelId="{E3FA018C-2291-4388-B7A2-BC4B6511651A}" type="pres">
      <dgm:prSet presAssocID="{5875E1A9-9380-43B2-9CF9-C7A2A8E8C238}" presName="thickLine" presStyleLbl="alignNode1" presStyleIdx="3" presStyleCnt="5"/>
      <dgm:spPr/>
    </dgm:pt>
    <dgm:pt modelId="{8AE54172-4218-4629-800E-A6061085ABFD}" type="pres">
      <dgm:prSet presAssocID="{5875E1A9-9380-43B2-9CF9-C7A2A8E8C238}" presName="horz1" presStyleCnt="0"/>
      <dgm:spPr/>
    </dgm:pt>
    <dgm:pt modelId="{E9A262AC-C906-4432-8CCB-B564F4474BDC}" type="pres">
      <dgm:prSet presAssocID="{5875E1A9-9380-43B2-9CF9-C7A2A8E8C238}" presName="tx1" presStyleLbl="revTx" presStyleIdx="3" presStyleCnt="5"/>
      <dgm:spPr/>
      <dgm:t>
        <a:bodyPr/>
        <a:lstStyle/>
        <a:p>
          <a:endParaRPr lang="da-DK"/>
        </a:p>
      </dgm:t>
    </dgm:pt>
    <dgm:pt modelId="{0C6600E5-6D56-47F2-9D8E-133E5C73515F}" type="pres">
      <dgm:prSet presAssocID="{5875E1A9-9380-43B2-9CF9-C7A2A8E8C238}" presName="vert1" presStyleCnt="0"/>
      <dgm:spPr/>
    </dgm:pt>
    <dgm:pt modelId="{4C160BC5-3CF1-4A67-B874-7D9382AC6912}" type="pres">
      <dgm:prSet presAssocID="{660C85E7-C22E-440F-BCF0-A01A9074255E}" presName="thickLine" presStyleLbl="alignNode1" presStyleIdx="4" presStyleCnt="5"/>
      <dgm:spPr/>
    </dgm:pt>
    <dgm:pt modelId="{E7CFA4D2-8178-4090-8EF7-E3F523056EA7}" type="pres">
      <dgm:prSet presAssocID="{660C85E7-C22E-440F-BCF0-A01A9074255E}" presName="horz1" presStyleCnt="0"/>
      <dgm:spPr/>
    </dgm:pt>
    <dgm:pt modelId="{D7264AFA-505C-49AD-A7A0-07F2EBC949E8}" type="pres">
      <dgm:prSet presAssocID="{660C85E7-C22E-440F-BCF0-A01A9074255E}" presName="tx1" presStyleLbl="revTx" presStyleIdx="4" presStyleCnt="5"/>
      <dgm:spPr/>
      <dgm:t>
        <a:bodyPr/>
        <a:lstStyle/>
        <a:p>
          <a:endParaRPr lang="da-DK"/>
        </a:p>
      </dgm:t>
    </dgm:pt>
    <dgm:pt modelId="{395267B4-FF97-4DE0-B21E-C9AD64F15175}" type="pres">
      <dgm:prSet presAssocID="{660C85E7-C22E-440F-BCF0-A01A9074255E}" presName="vert1" presStyleCnt="0"/>
      <dgm:spPr/>
    </dgm:pt>
  </dgm:ptLst>
  <dgm:cxnLst>
    <dgm:cxn modelId="{76D9FD18-8A6E-4245-A579-3E7B642DD31F}" type="presOf" srcId="{9DAFFA23-955C-4407-9F0B-F5215C3B4B7E}" destId="{5E58F3A2-EA11-4ABD-95D6-27B9E8CE109E}" srcOrd="0" destOrd="0" presId="urn:microsoft.com/office/officeart/2008/layout/LinedList"/>
    <dgm:cxn modelId="{F8AE254B-EDB5-4762-AF63-581719E4F92C}" type="presOf" srcId="{660C85E7-C22E-440F-BCF0-A01A9074255E}" destId="{D7264AFA-505C-49AD-A7A0-07F2EBC949E8}" srcOrd="0" destOrd="0" presId="urn:microsoft.com/office/officeart/2008/layout/LinedList"/>
    <dgm:cxn modelId="{6FDAB85B-9C7E-48ED-A334-31ED50433846}" srcId="{4F4166E7-E763-4E9A-AD22-744ADF5F5520}" destId="{5875E1A9-9380-43B2-9CF9-C7A2A8E8C238}" srcOrd="3" destOrd="0" parTransId="{D4DA6A18-5C77-4E1A-9881-54A39F43B3D1}" sibTransId="{450D6455-499B-4021-BCE6-0B513E87E514}"/>
    <dgm:cxn modelId="{F91E5143-15E6-4CE7-8F13-C414C63F2463}" type="presOf" srcId="{4F4166E7-E763-4E9A-AD22-744ADF5F5520}" destId="{DF32FFE3-85CD-43E9-9579-FB8989054B4E}" srcOrd="0" destOrd="0" presId="urn:microsoft.com/office/officeart/2008/layout/LinedList"/>
    <dgm:cxn modelId="{A6D3BBB6-7E46-4A32-82C9-260A26B97764}" srcId="{4F4166E7-E763-4E9A-AD22-744ADF5F5520}" destId="{9DAFFA23-955C-4407-9F0B-F5215C3B4B7E}" srcOrd="2" destOrd="0" parTransId="{ED2B646B-0CF7-4008-8228-66CC403F7D9F}" sibTransId="{BCC9B7B1-50B0-4B2C-AA45-E8DE9D6A04C4}"/>
    <dgm:cxn modelId="{BA314318-A5B6-4F42-88DE-FF248F21D302}" srcId="{4F4166E7-E763-4E9A-AD22-744ADF5F5520}" destId="{15668DF1-98B8-437D-9394-3F4E2F8076A1}" srcOrd="0" destOrd="0" parTransId="{308C04A7-15CC-4397-9A78-3E25CD25D21B}" sibTransId="{9B017367-882E-407B-9B92-03AC65101B65}"/>
    <dgm:cxn modelId="{677EADFE-3674-4579-87A5-F94A71E64BA1}" type="presOf" srcId="{74243DB8-0B59-4E62-947A-8D30DDE15AA4}" destId="{8C1B98D7-DAE3-4782-BC76-22816A361530}" srcOrd="0" destOrd="0" presId="urn:microsoft.com/office/officeart/2008/layout/LinedList"/>
    <dgm:cxn modelId="{BC8E36A5-EDC4-4B60-8CAB-C6A58D28F730}" type="presOf" srcId="{5875E1A9-9380-43B2-9CF9-C7A2A8E8C238}" destId="{E9A262AC-C906-4432-8CCB-B564F4474BDC}" srcOrd="0" destOrd="0" presId="urn:microsoft.com/office/officeart/2008/layout/LinedList"/>
    <dgm:cxn modelId="{71BCDD94-7BDE-4C1B-8A80-D0EE3498957A}" srcId="{4F4166E7-E763-4E9A-AD22-744ADF5F5520}" destId="{660C85E7-C22E-440F-BCF0-A01A9074255E}" srcOrd="4" destOrd="0" parTransId="{34A826D0-B33B-4884-BAA8-AD59514A14E6}" sibTransId="{2AF8B281-0F33-4258-97BB-7E1B6B0C518B}"/>
    <dgm:cxn modelId="{18ADA5FE-7178-488F-A702-52DCCC189C8D}" type="presOf" srcId="{15668DF1-98B8-437D-9394-3F4E2F8076A1}" destId="{C1C5442D-00EA-4BD4-B14E-26E610E5D2F5}" srcOrd="0" destOrd="0" presId="urn:microsoft.com/office/officeart/2008/layout/LinedList"/>
    <dgm:cxn modelId="{D2019BDC-1928-4C5B-A719-7C917C288A7D}" srcId="{4F4166E7-E763-4E9A-AD22-744ADF5F5520}" destId="{74243DB8-0B59-4E62-947A-8D30DDE15AA4}" srcOrd="1" destOrd="0" parTransId="{2155831B-2581-4B44-8DBE-F65158172545}" sibTransId="{48F9B524-457D-4B28-A942-315DA8388133}"/>
    <dgm:cxn modelId="{F32D9862-54EC-456B-A486-AC872B2D6001}" type="presParOf" srcId="{DF32FFE3-85CD-43E9-9579-FB8989054B4E}" destId="{AF613D46-1713-4208-B24E-1C14E43EC578}" srcOrd="0" destOrd="0" presId="urn:microsoft.com/office/officeart/2008/layout/LinedList"/>
    <dgm:cxn modelId="{794D42B5-DC78-46C5-BC81-48CF1440CBFD}" type="presParOf" srcId="{DF32FFE3-85CD-43E9-9579-FB8989054B4E}" destId="{991BAB41-EA09-494A-B3BA-2E070433E544}" srcOrd="1" destOrd="0" presId="urn:microsoft.com/office/officeart/2008/layout/LinedList"/>
    <dgm:cxn modelId="{6535D631-3269-4572-8FE1-104AAB336C02}" type="presParOf" srcId="{991BAB41-EA09-494A-B3BA-2E070433E544}" destId="{C1C5442D-00EA-4BD4-B14E-26E610E5D2F5}" srcOrd="0" destOrd="0" presId="urn:microsoft.com/office/officeart/2008/layout/LinedList"/>
    <dgm:cxn modelId="{7390E8D2-627F-4803-9D8C-4FB3CDC44BAB}" type="presParOf" srcId="{991BAB41-EA09-494A-B3BA-2E070433E544}" destId="{1420C6E2-6021-4265-BCA4-C9B90E0D9F94}" srcOrd="1" destOrd="0" presId="urn:microsoft.com/office/officeart/2008/layout/LinedList"/>
    <dgm:cxn modelId="{9144DB8B-3FFA-4DDE-B9F9-31FDEDBC67F0}" type="presParOf" srcId="{DF32FFE3-85CD-43E9-9579-FB8989054B4E}" destId="{F453F754-14A4-4095-87A8-8EB400AD6E58}" srcOrd="2" destOrd="0" presId="urn:microsoft.com/office/officeart/2008/layout/LinedList"/>
    <dgm:cxn modelId="{5F02CB9B-2E23-4448-BDBF-6C5548E99750}" type="presParOf" srcId="{DF32FFE3-85CD-43E9-9579-FB8989054B4E}" destId="{86FA0A79-7227-4505-97C3-25ED0BC0E9AB}" srcOrd="3" destOrd="0" presId="urn:microsoft.com/office/officeart/2008/layout/LinedList"/>
    <dgm:cxn modelId="{824253C7-87B4-405D-9AEC-2DE130F5C03D}" type="presParOf" srcId="{86FA0A79-7227-4505-97C3-25ED0BC0E9AB}" destId="{8C1B98D7-DAE3-4782-BC76-22816A361530}" srcOrd="0" destOrd="0" presId="urn:microsoft.com/office/officeart/2008/layout/LinedList"/>
    <dgm:cxn modelId="{BB8E014D-8F45-4E1F-B1CA-1B3D7D3C7214}" type="presParOf" srcId="{86FA0A79-7227-4505-97C3-25ED0BC0E9AB}" destId="{8ADA680A-324C-4FF5-B15F-ABCB7ADE0E48}" srcOrd="1" destOrd="0" presId="urn:microsoft.com/office/officeart/2008/layout/LinedList"/>
    <dgm:cxn modelId="{DF6ACDF4-362D-4F6E-A86D-29F26533C862}" type="presParOf" srcId="{DF32FFE3-85CD-43E9-9579-FB8989054B4E}" destId="{F48D2CFE-F30E-454B-A20C-0AB700A3F582}" srcOrd="4" destOrd="0" presId="urn:microsoft.com/office/officeart/2008/layout/LinedList"/>
    <dgm:cxn modelId="{93F2D5B3-36D1-400E-AB72-8EA86164072D}" type="presParOf" srcId="{DF32FFE3-85CD-43E9-9579-FB8989054B4E}" destId="{41A75E33-909B-4379-8F9B-1EE0F1DB7EFC}" srcOrd="5" destOrd="0" presId="urn:microsoft.com/office/officeart/2008/layout/LinedList"/>
    <dgm:cxn modelId="{055F5B6B-3AE9-4F24-A237-F2E180DB4B4B}" type="presParOf" srcId="{41A75E33-909B-4379-8F9B-1EE0F1DB7EFC}" destId="{5E58F3A2-EA11-4ABD-95D6-27B9E8CE109E}" srcOrd="0" destOrd="0" presId="urn:microsoft.com/office/officeart/2008/layout/LinedList"/>
    <dgm:cxn modelId="{730A6F14-F47F-4C74-A245-20E9146165A7}" type="presParOf" srcId="{41A75E33-909B-4379-8F9B-1EE0F1DB7EFC}" destId="{833C73EA-CF4E-4071-82D5-C04A7D0EC97B}" srcOrd="1" destOrd="0" presId="urn:microsoft.com/office/officeart/2008/layout/LinedList"/>
    <dgm:cxn modelId="{FF590436-BFE5-4C39-96D9-2D2033D081AA}" type="presParOf" srcId="{DF32FFE3-85CD-43E9-9579-FB8989054B4E}" destId="{E3FA018C-2291-4388-B7A2-BC4B6511651A}" srcOrd="6" destOrd="0" presId="urn:microsoft.com/office/officeart/2008/layout/LinedList"/>
    <dgm:cxn modelId="{D1CEA2B4-A1DC-44FD-B7D9-DE5F384EBCE1}" type="presParOf" srcId="{DF32FFE3-85CD-43E9-9579-FB8989054B4E}" destId="{8AE54172-4218-4629-800E-A6061085ABFD}" srcOrd="7" destOrd="0" presId="urn:microsoft.com/office/officeart/2008/layout/LinedList"/>
    <dgm:cxn modelId="{982AA263-7C9F-44CD-8AAA-AECB6A584274}" type="presParOf" srcId="{8AE54172-4218-4629-800E-A6061085ABFD}" destId="{E9A262AC-C906-4432-8CCB-B564F4474BDC}" srcOrd="0" destOrd="0" presId="urn:microsoft.com/office/officeart/2008/layout/LinedList"/>
    <dgm:cxn modelId="{FC376B41-3716-4D3E-A4CF-7811997DBC81}" type="presParOf" srcId="{8AE54172-4218-4629-800E-A6061085ABFD}" destId="{0C6600E5-6D56-47F2-9D8E-133E5C73515F}" srcOrd="1" destOrd="0" presId="urn:microsoft.com/office/officeart/2008/layout/LinedList"/>
    <dgm:cxn modelId="{F7DD8738-32AE-42D0-B224-8CA2DE9B0FF8}" type="presParOf" srcId="{DF32FFE3-85CD-43E9-9579-FB8989054B4E}" destId="{4C160BC5-3CF1-4A67-B874-7D9382AC6912}" srcOrd="8" destOrd="0" presId="urn:microsoft.com/office/officeart/2008/layout/LinedList"/>
    <dgm:cxn modelId="{55BBB3CD-695F-4001-BC67-2E1CFC6E2A5A}" type="presParOf" srcId="{DF32FFE3-85CD-43E9-9579-FB8989054B4E}" destId="{E7CFA4D2-8178-4090-8EF7-E3F523056EA7}" srcOrd="9" destOrd="0" presId="urn:microsoft.com/office/officeart/2008/layout/LinedList"/>
    <dgm:cxn modelId="{05081E9E-DDC9-4454-BB0A-3F93FE55980F}" type="presParOf" srcId="{E7CFA4D2-8178-4090-8EF7-E3F523056EA7}" destId="{D7264AFA-505C-49AD-A7A0-07F2EBC949E8}" srcOrd="0" destOrd="0" presId="urn:microsoft.com/office/officeart/2008/layout/LinedList"/>
    <dgm:cxn modelId="{61C24B41-503E-462D-9431-E205A163ECD4}" type="presParOf" srcId="{E7CFA4D2-8178-4090-8EF7-E3F523056EA7}" destId="{395267B4-FF97-4DE0-B21E-C9AD64F15175}"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F5B30E-1B67-4D82-8B13-158C69202417}">
      <dsp:nvSpPr>
        <dsp:cNvPr id="0" name=""/>
        <dsp:cNvSpPr/>
      </dsp:nvSpPr>
      <dsp:spPr>
        <a:xfrm>
          <a:off x="0" y="227800"/>
          <a:ext cx="5602425" cy="3501515"/>
        </a:xfrm>
        <a:prstGeom prst="swooshArrow">
          <a:avLst>
            <a:gd name="adj1" fmla="val 25000"/>
            <a:gd name="adj2" fmla="val 25000"/>
          </a:avLst>
        </a:prstGeom>
        <a:gradFill rotWithShape="0">
          <a:gsLst>
            <a:gs pos="100000">
              <a:schemeClr val="accent1"/>
            </a:gs>
            <a:gs pos="26000">
              <a:schemeClr val="bg1"/>
            </a:gs>
          </a:gsLst>
          <a:lin ang="0" scaled="1"/>
        </a:gradFill>
        <a:ln>
          <a:noFill/>
        </a:ln>
        <a:effectLst/>
      </dsp:spPr>
      <dsp:style>
        <a:lnRef idx="0">
          <a:scrgbClr r="0" g="0" b="0"/>
        </a:lnRef>
        <a:fillRef idx="1">
          <a:scrgbClr r="0" g="0" b="0"/>
        </a:fillRef>
        <a:effectRef idx="0">
          <a:scrgbClr r="0" g="0" b="0"/>
        </a:effectRef>
        <a:fontRef idx="minor"/>
      </dsp:style>
    </dsp:sp>
    <dsp:sp modelId="{59FDD66C-A12D-45CE-B27E-86DDDBAE819B}">
      <dsp:nvSpPr>
        <dsp:cNvPr id="0" name=""/>
        <dsp:cNvSpPr/>
      </dsp:nvSpPr>
      <dsp:spPr>
        <a:xfrm>
          <a:off x="764559" y="2575798"/>
          <a:ext cx="145663" cy="145663"/>
        </a:xfrm>
        <a:prstGeom prst="ellipse">
          <a:avLst/>
        </a:prstGeom>
        <a:solidFill>
          <a:srgbClr val="00273E">
            <a:lumMod val="40000"/>
            <a:lumOff val="6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498699-1AA6-43EE-87E9-4CA14EE92F64}">
      <dsp:nvSpPr>
        <dsp:cNvPr id="0" name=""/>
        <dsp:cNvSpPr/>
      </dsp:nvSpPr>
      <dsp:spPr>
        <a:xfrm>
          <a:off x="705854" y="2717377"/>
          <a:ext cx="1571750" cy="1011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184" tIns="0" rIns="0" bIns="0" numCol="1" spcCol="1270" anchor="t" anchorCtr="0">
          <a:noAutofit/>
        </a:bodyPr>
        <a:lstStyle/>
        <a:p>
          <a:pPr lvl="0" algn="l" defTabSz="711200">
            <a:lnSpc>
              <a:spcPct val="90000"/>
            </a:lnSpc>
            <a:spcBef>
              <a:spcPct val="0"/>
            </a:spcBef>
            <a:spcAft>
              <a:spcPct val="35000"/>
            </a:spcAft>
            <a:buNone/>
          </a:pPr>
          <a:r>
            <a:rPr lang="da-DK" sz="1600" b="0" kern="1200" dirty="0">
              <a:solidFill>
                <a:sysClr val="windowText" lastClr="000000"/>
              </a:solidFill>
              <a:latin typeface="+mn-lt"/>
              <a:ea typeface="+mn-ea"/>
              <a:cs typeface="+mn-cs"/>
            </a:rPr>
            <a:t>Standardisering</a:t>
          </a:r>
        </a:p>
        <a:p>
          <a:pPr marL="114300" lvl="1" indent="-114300" algn="l" defTabSz="533400">
            <a:lnSpc>
              <a:spcPct val="90000"/>
            </a:lnSpc>
            <a:spcBef>
              <a:spcPct val="0"/>
            </a:spcBef>
            <a:spcAft>
              <a:spcPct val="15000"/>
            </a:spcAft>
            <a:buChar char="••"/>
          </a:pPr>
          <a:r>
            <a:rPr lang="da-DK" sz="1200" b="0" kern="1200" dirty="0">
              <a:solidFill>
                <a:sysClr val="windowText" lastClr="000000"/>
              </a:solidFill>
              <a:latin typeface="+mn-lt"/>
              <a:ea typeface="+mn-ea"/>
              <a:cs typeface="+mn-cs"/>
            </a:rPr>
            <a:t>Processer</a:t>
          </a:r>
        </a:p>
        <a:p>
          <a:pPr marL="114300" lvl="1" indent="-114300" algn="l" defTabSz="533400">
            <a:lnSpc>
              <a:spcPct val="90000"/>
            </a:lnSpc>
            <a:spcBef>
              <a:spcPct val="0"/>
            </a:spcBef>
            <a:spcAft>
              <a:spcPct val="15000"/>
            </a:spcAft>
            <a:buChar char="••"/>
          </a:pPr>
          <a:r>
            <a:rPr lang="da-DK" sz="1200" b="0" kern="1200" dirty="0">
              <a:solidFill>
                <a:sysClr val="windowText" lastClr="000000"/>
              </a:solidFill>
              <a:latin typeface="+mn-lt"/>
              <a:ea typeface="+mn-ea"/>
              <a:cs typeface="+mn-cs"/>
            </a:rPr>
            <a:t>Kontroller</a:t>
          </a:r>
        </a:p>
        <a:p>
          <a:pPr marL="114300" lvl="1" indent="-114300" algn="l" defTabSz="533400">
            <a:lnSpc>
              <a:spcPct val="90000"/>
            </a:lnSpc>
            <a:spcBef>
              <a:spcPct val="0"/>
            </a:spcBef>
            <a:spcAft>
              <a:spcPct val="15000"/>
            </a:spcAft>
            <a:buChar char="••"/>
          </a:pPr>
          <a:r>
            <a:rPr lang="da-DK" sz="1200" b="0" kern="1200" dirty="0">
              <a:solidFill>
                <a:sysClr val="windowText" lastClr="000000"/>
              </a:solidFill>
              <a:latin typeface="+mn-lt"/>
              <a:ea typeface="+mn-ea"/>
              <a:cs typeface="+mn-cs"/>
            </a:rPr>
            <a:t>Infrastruktur</a:t>
          </a:r>
        </a:p>
        <a:p>
          <a:pPr marL="114300" lvl="1" indent="-114300" algn="l" defTabSz="533400">
            <a:lnSpc>
              <a:spcPct val="90000"/>
            </a:lnSpc>
            <a:spcBef>
              <a:spcPct val="0"/>
            </a:spcBef>
            <a:spcAft>
              <a:spcPct val="15000"/>
            </a:spcAft>
            <a:buChar char="••"/>
          </a:pPr>
          <a:r>
            <a:rPr lang="da-DK" sz="1200" b="0" kern="1200" dirty="0">
              <a:solidFill>
                <a:sysClr val="windowText" lastClr="000000"/>
              </a:solidFill>
              <a:latin typeface="+mn-lt"/>
              <a:ea typeface="+mn-ea"/>
              <a:cs typeface="+mn-cs"/>
            </a:rPr>
            <a:t>Organisering</a:t>
          </a:r>
        </a:p>
        <a:p>
          <a:pPr marL="114300" lvl="1" indent="-114300" algn="l" defTabSz="533400">
            <a:lnSpc>
              <a:spcPct val="90000"/>
            </a:lnSpc>
            <a:spcBef>
              <a:spcPct val="0"/>
            </a:spcBef>
            <a:spcAft>
              <a:spcPct val="15000"/>
            </a:spcAft>
            <a:buChar char="••"/>
          </a:pPr>
          <a:r>
            <a:rPr lang="da-DK" sz="1200" b="0" kern="1200" dirty="0">
              <a:solidFill>
                <a:sysClr val="windowText" lastClr="000000"/>
              </a:solidFill>
              <a:latin typeface="+mn-lt"/>
              <a:ea typeface="+mn-ea"/>
              <a:cs typeface="+mn-cs"/>
            </a:rPr>
            <a:t>Lovgivning</a:t>
          </a:r>
        </a:p>
      </dsp:txBody>
      <dsp:txXfrm>
        <a:off x="705854" y="2717377"/>
        <a:ext cx="1571750" cy="1011938"/>
      </dsp:txXfrm>
    </dsp:sp>
    <dsp:sp modelId="{7E1C321C-8AFC-4382-ADD9-1DD1F9F5E30E}">
      <dsp:nvSpPr>
        <dsp:cNvPr id="0" name=""/>
        <dsp:cNvSpPr/>
      </dsp:nvSpPr>
      <dsp:spPr>
        <a:xfrm>
          <a:off x="1995792" y="1709706"/>
          <a:ext cx="263313" cy="263313"/>
        </a:xfrm>
        <a:prstGeom prst="ellipse">
          <a:avLst/>
        </a:prstGeom>
        <a:solidFill>
          <a:srgbClr val="00273E">
            <a:lumMod val="40000"/>
            <a:lumOff val="6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AECB3D-F6B5-482D-9AD5-88EB38753549}">
      <dsp:nvSpPr>
        <dsp:cNvPr id="0" name=""/>
        <dsp:cNvSpPr/>
      </dsp:nvSpPr>
      <dsp:spPr>
        <a:xfrm>
          <a:off x="2128921" y="2079784"/>
          <a:ext cx="1344582" cy="11664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525" tIns="0" rIns="0" bIns="0" numCol="1" spcCol="1270" anchor="t" anchorCtr="0">
          <a:noAutofit/>
        </a:bodyPr>
        <a:lstStyle/>
        <a:p>
          <a:pPr lvl="0" algn="l" defTabSz="711200">
            <a:lnSpc>
              <a:spcPct val="90000"/>
            </a:lnSpc>
            <a:spcBef>
              <a:spcPct val="0"/>
            </a:spcBef>
            <a:spcAft>
              <a:spcPct val="35000"/>
            </a:spcAft>
            <a:buNone/>
          </a:pPr>
          <a:r>
            <a:rPr lang="da-DK" sz="1600" b="0" kern="1200" dirty="0">
              <a:solidFill>
                <a:sysClr val="windowText" lastClr="000000"/>
              </a:solidFill>
              <a:latin typeface="+mn-lt"/>
              <a:ea typeface="+mn-ea"/>
              <a:cs typeface="+mn-cs"/>
            </a:rPr>
            <a:t>Digitalisering</a:t>
          </a:r>
        </a:p>
        <a:p>
          <a:pPr marL="114300" lvl="1" indent="-114300" algn="l" defTabSz="533400">
            <a:lnSpc>
              <a:spcPct val="90000"/>
            </a:lnSpc>
            <a:spcBef>
              <a:spcPct val="0"/>
            </a:spcBef>
            <a:spcAft>
              <a:spcPct val="15000"/>
            </a:spcAft>
            <a:buChar char="••"/>
          </a:pPr>
          <a:r>
            <a:rPr lang="da-DK" sz="1200" b="0" kern="1200" dirty="0">
              <a:solidFill>
                <a:sysClr val="windowText" lastClr="000000"/>
              </a:solidFill>
              <a:latin typeface="+mn-lt"/>
              <a:ea typeface="+mn-ea"/>
              <a:cs typeface="+mn-cs"/>
            </a:rPr>
            <a:t>Informationer</a:t>
          </a:r>
        </a:p>
        <a:p>
          <a:pPr marL="114300" lvl="1" indent="-114300" algn="l" defTabSz="533400">
            <a:lnSpc>
              <a:spcPct val="90000"/>
            </a:lnSpc>
            <a:spcBef>
              <a:spcPct val="0"/>
            </a:spcBef>
            <a:spcAft>
              <a:spcPct val="15000"/>
            </a:spcAft>
            <a:buChar char="••"/>
          </a:pPr>
          <a:r>
            <a:rPr lang="da-DK" sz="1200" b="0" kern="1200" dirty="0">
              <a:solidFill>
                <a:sysClr val="windowText" lastClr="000000"/>
              </a:solidFill>
              <a:latin typeface="+mn-lt"/>
              <a:ea typeface="+mn-ea"/>
              <a:cs typeface="+mn-cs"/>
            </a:rPr>
            <a:t>Transaktioner</a:t>
          </a:r>
        </a:p>
        <a:p>
          <a:pPr marL="114300" lvl="1" indent="-114300" algn="l" defTabSz="533400">
            <a:lnSpc>
              <a:spcPct val="90000"/>
            </a:lnSpc>
            <a:spcBef>
              <a:spcPct val="0"/>
            </a:spcBef>
            <a:spcAft>
              <a:spcPct val="15000"/>
            </a:spcAft>
            <a:buChar char="••"/>
          </a:pPr>
          <a:r>
            <a:rPr lang="da-DK" sz="1200" b="0" kern="1200" dirty="0">
              <a:solidFill>
                <a:sysClr val="windowText" lastClr="000000"/>
              </a:solidFill>
              <a:latin typeface="+mn-lt"/>
              <a:ea typeface="+mn-ea"/>
              <a:cs typeface="+mn-cs"/>
            </a:rPr>
            <a:t>Sætte strøm til dokumenter</a:t>
          </a:r>
        </a:p>
        <a:p>
          <a:pPr marL="114300" lvl="1" indent="-114300" algn="l" defTabSz="533400">
            <a:lnSpc>
              <a:spcPct val="90000"/>
            </a:lnSpc>
            <a:spcBef>
              <a:spcPct val="0"/>
            </a:spcBef>
            <a:spcAft>
              <a:spcPct val="15000"/>
            </a:spcAft>
            <a:buChar char="••"/>
          </a:pPr>
          <a:r>
            <a:rPr lang="da-DK" sz="1200" b="0" kern="1200" dirty="0">
              <a:solidFill>
                <a:sysClr val="windowText" lastClr="000000"/>
              </a:solidFill>
              <a:latin typeface="+mn-lt"/>
              <a:ea typeface="+mn-ea"/>
              <a:cs typeface="+mn-cs"/>
            </a:rPr>
            <a:t>Få input digitalt ex selvbetjenings-løsninger </a:t>
          </a:r>
        </a:p>
        <a:p>
          <a:pPr marL="114300" lvl="1" indent="-114300" algn="l" defTabSz="533400">
            <a:lnSpc>
              <a:spcPct val="90000"/>
            </a:lnSpc>
            <a:spcBef>
              <a:spcPct val="0"/>
            </a:spcBef>
            <a:spcAft>
              <a:spcPct val="15000"/>
            </a:spcAft>
            <a:buChar char="••"/>
          </a:pPr>
          <a:r>
            <a:rPr lang="da-DK" sz="1200" b="0" kern="1200" dirty="0">
              <a:solidFill>
                <a:sysClr val="windowText" lastClr="000000"/>
              </a:solidFill>
              <a:latin typeface="+mn-lt"/>
              <a:ea typeface="+mn-ea"/>
              <a:cs typeface="+mn-cs"/>
            </a:rPr>
            <a:t>Mv.</a:t>
          </a:r>
        </a:p>
      </dsp:txBody>
      <dsp:txXfrm>
        <a:off x="2128921" y="2079784"/>
        <a:ext cx="1344582" cy="1166438"/>
      </dsp:txXfrm>
    </dsp:sp>
    <dsp:sp modelId="{57E0C135-F3D7-4FBC-92B2-5DA1ED868B03}">
      <dsp:nvSpPr>
        <dsp:cNvPr id="0" name=""/>
        <dsp:cNvSpPr/>
      </dsp:nvSpPr>
      <dsp:spPr>
        <a:xfrm>
          <a:off x="3446154" y="1136266"/>
          <a:ext cx="364157" cy="364157"/>
        </a:xfrm>
        <a:prstGeom prst="ellipse">
          <a:avLst/>
        </a:prstGeom>
        <a:solidFill>
          <a:srgbClr val="00273E">
            <a:lumMod val="40000"/>
            <a:lumOff val="6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F7BF64-44C4-4D95-9327-2B150E59DD5E}">
      <dsp:nvSpPr>
        <dsp:cNvPr id="0" name=""/>
        <dsp:cNvSpPr/>
      </dsp:nvSpPr>
      <dsp:spPr>
        <a:xfrm>
          <a:off x="3515535" y="1688187"/>
          <a:ext cx="1507410" cy="13486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960" tIns="0" rIns="0" bIns="0" numCol="1" spcCol="1270" anchor="t" anchorCtr="0">
          <a:noAutofit/>
        </a:bodyPr>
        <a:lstStyle/>
        <a:p>
          <a:pPr lvl="0" algn="l" defTabSz="711200">
            <a:lnSpc>
              <a:spcPct val="90000"/>
            </a:lnSpc>
            <a:spcBef>
              <a:spcPct val="0"/>
            </a:spcBef>
            <a:spcAft>
              <a:spcPct val="35000"/>
            </a:spcAft>
            <a:buNone/>
          </a:pPr>
          <a:r>
            <a:rPr lang="da-DK" sz="1600" b="0" kern="1200" noProof="0" dirty="0">
              <a:solidFill>
                <a:sysClr val="windowText" lastClr="000000"/>
              </a:solidFill>
              <a:latin typeface="+mn-lt"/>
              <a:ea typeface="+mn-ea"/>
              <a:cs typeface="+mn-cs"/>
            </a:rPr>
            <a:t>Automatisering</a:t>
          </a:r>
        </a:p>
        <a:p>
          <a:pPr marL="114300" lvl="1" indent="-114300" algn="l" defTabSz="533400">
            <a:lnSpc>
              <a:spcPct val="90000"/>
            </a:lnSpc>
            <a:spcBef>
              <a:spcPct val="0"/>
            </a:spcBef>
            <a:spcAft>
              <a:spcPct val="15000"/>
            </a:spcAft>
            <a:buChar char="••"/>
          </a:pPr>
          <a:r>
            <a:rPr lang="da-DK" sz="1200" b="0" kern="1200" noProof="0" dirty="0">
              <a:solidFill>
                <a:sysClr val="windowText" lastClr="000000"/>
              </a:solidFill>
              <a:latin typeface="+mn-lt"/>
              <a:ea typeface="+mn-ea"/>
              <a:cs typeface="+mn-cs"/>
            </a:rPr>
            <a:t>RPA: Robotic Process Automation</a:t>
          </a:r>
        </a:p>
        <a:p>
          <a:pPr marL="114300" lvl="1" indent="-114300" algn="l" defTabSz="533400">
            <a:lnSpc>
              <a:spcPct val="90000"/>
            </a:lnSpc>
            <a:spcBef>
              <a:spcPct val="0"/>
            </a:spcBef>
            <a:spcAft>
              <a:spcPct val="15000"/>
            </a:spcAft>
            <a:buChar char="••"/>
          </a:pPr>
          <a:r>
            <a:rPr lang="da-DK" sz="1200" b="0" kern="1200" noProof="0" dirty="0">
              <a:solidFill>
                <a:sysClr val="windowText" lastClr="000000"/>
              </a:solidFill>
              <a:latin typeface="+mn-lt"/>
              <a:ea typeface="+mn-ea"/>
              <a:cs typeface="+mn-cs"/>
            </a:rPr>
            <a:t>Digitale assistenter</a:t>
          </a:r>
        </a:p>
        <a:p>
          <a:pPr marL="114300" lvl="1" indent="-114300" algn="l" defTabSz="533400">
            <a:lnSpc>
              <a:spcPct val="90000"/>
            </a:lnSpc>
            <a:spcBef>
              <a:spcPct val="0"/>
            </a:spcBef>
            <a:spcAft>
              <a:spcPct val="15000"/>
            </a:spcAft>
            <a:buChar char="••"/>
          </a:pPr>
          <a:r>
            <a:rPr lang="da-DK" sz="1200" b="0" kern="1200" noProof="0" dirty="0">
              <a:solidFill>
                <a:sysClr val="windowText" lastClr="000000"/>
              </a:solidFill>
              <a:latin typeface="+mn-lt"/>
              <a:ea typeface="+mn-ea"/>
              <a:cs typeface="+mn-cs"/>
            </a:rPr>
            <a:t>Chatbots</a:t>
          </a:r>
        </a:p>
        <a:p>
          <a:pPr marL="114300" lvl="1" indent="-114300" algn="l" defTabSz="533400">
            <a:lnSpc>
              <a:spcPct val="90000"/>
            </a:lnSpc>
            <a:spcBef>
              <a:spcPct val="0"/>
            </a:spcBef>
            <a:spcAft>
              <a:spcPct val="15000"/>
            </a:spcAft>
            <a:buChar char="••"/>
          </a:pPr>
          <a:r>
            <a:rPr lang="da-DK" sz="1200" b="0" kern="1200" noProof="0" dirty="0">
              <a:solidFill>
                <a:sysClr val="windowText" lastClr="000000"/>
              </a:solidFill>
              <a:latin typeface="+mn-lt"/>
              <a:ea typeface="+mn-ea"/>
              <a:cs typeface="+mn-cs"/>
            </a:rPr>
            <a:t>Machine Learning</a:t>
          </a:r>
        </a:p>
        <a:p>
          <a:pPr marL="114300" lvl="1" indent="-114300" algn="l" defTabSz="533400">
            <a:lnSpc>
              <a:spcPct val="90000"/>
            </a:lnSpc>
            <a:spcBef>
              <a:spcPct val="0"/>
            </a:spcBef>
            <a:spcAft>
              <a:spcPct val="15000"/>
            </a:spcAft>
            <a:buChar char="••"/>
          </a:pPr>
          <a:r>
            <a:rPr lang="da-DK" sz="1200" b="0" kern="1200" noProof="0" dirty="0">
              <a:solidFill>
                <a:sysClr val="windowText" lastClr="000000"/>
              </a:solidFill>
              <a:latin typeface="+mn-lt"/>
              <a:ea typeface="+mn-ea"/>
              <a:cs typeface="+mn-cs"/>
            </a:rPr>
            <a:t>AI: Artificial Intelligence</a:t>
          </a:r>
        </a:p>
      </dsp:txBody>
      <dsp:txXfrm>
        <a:off x="3515535" y="1688187"/>
        <a:ext cx="1507410" cy="13486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53F754-14A4-4095-87A8-8EB400AD6E58}">
      <dsp:nvSpPr>
        <dsp:cNvPr id="0" name=""/>
        <dsp:cNvSpPr/>
      </dsp:nvSpPr>
      <dsp:spPr>
        <a:xfrm>
          <a:off x="0" y="0"/>
          <a:ext cx="501182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1B98D7-DAE3-4782-BC76-22816A361530}">
      <dsp:nvSpPr>
        <dsp:cNvPr id="0" name=""/>
        <dsp:cNvSpPr/>
      </dsp:nvSpPr>
      <dsp:spPr>
        <a:xfrm>
          <a:off x="0" y="0"/>
          <a:ext cx="5011821" cy="479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da-DK" sz="1400" i="1" kern="1200" dirty="0" smtClean="0">
              <a:latin typeface="Verdana" panose="020B0604030504040204" pitchFamily="34" charset="0"/>
              <a:ea typeface="Verdana" panose="020B0604030504040204" pitchFamily="34" charset="0"/>
              <a:cs typeface="Verdana" panose="020B0604030504040204" pitchFamily="34" charset="0"/>
            </a:rPr>
            <a:t>Hvilke opgaver spilder jeg min tid på at løse? </a:t>
          </a:r>
          <a:endParaRPr lang="da-DK" sz="1400" kern="1200" dirty="0">
            <a:latin typeface="Verdana" panose="020B0604030504040204" pitchFamily="34" charset="0"/>
            <a:ea typeface="Verdana" panose="020B0604030504040204" pitchFamily="34" charset="0"/>
            <a:cs typeface="Verdana" panose="020B0604030504040204" pitchFamily="34" charset="0"/>
          </a:endParaRPr>
        </a:p>
      </dsp:txBody>
      <dsp:txXfrm>
        <a:off x="0" y="0"/>
        <a:ext cx="5011821" cy="479807"/>
      </dsp:txXfrm>
    </dsp:sp>
    <dsp:sp modelId="{6587F5BB-2A49-40E9-9C6B-85A2746A34EA}">
      <dsp:nvSpPr>
        <dsp:cNvPr id="0" name=""/>
        <dsp:cNvSpPr/>
      </dsp:nvSpPr>
      <dsp:spPr>
        <a:xfrm>
          <a:off x="0" y="479807"/>
          <a:ext cx="501182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164B89-1C1B-4D84-B740-C834D3F7711C}">
      <dsp:nvSpPr>
        <dsp:cNvPr id="0" name=""/>
        <dsp:cNvSpPr/>
      </dsp:nvSpPr>
      <dsp:spPr>
        <a:xfrm>
          <a:off x="0" y="479807"/>
          <a:ext cx="5011821" cy="479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da-DK" sz="1400" i="1" kern="1200" dirty="0" smtClean="0">
              <a:latin typeface="Verdana" panose="020B0604030504040204" pitchFamily="34" charset="0"/>
              <a:ea typeface="Verdana" panose="020B0604030504040204" pitchFamily="34" charset="0"/>
              <a:cs typeface="Verdana" panose="020B0604030504040204" pitchFamily="34" charset="0"/>
            </a:rPr>
            <a:t>Hvilke opgaver vil jeg gerne slippe for? </a:t>
          </a:r>
          <a:endParaRPr lang="da-DK" sz="1400" i="1" kern="1200" dirty="0">
            <a:latin typeface="Verdana" panose="020B0604030504040204" pitchFamily="34" charset="0"/>
            <a:ea typeface="Verdana" panose="020B0604030504040204" pitchFamily="34" charset="0"/>
            <a:cs typeface="Verdana" panose="020B0604030504040204" pitchFamily="34" charset="0"/>
          </a:endParaRPr>
        </a:p>
      </dsp:txBody>
      <dsp:txXfrm>
        <a:off x="0" y="479807"/>
        <a:ext cx="5011821" cy="479807"/>
      </dsp:txXfrm>
    </dsp:sp>
    <dsp:sp modelId="{EE11D37F-345E-4ED8-BCCA-E0A976D7D372}">
      <dsp:nvSpPr>
        <dsp:cNvPr id="0" name=""/>
        <dsp:cNvSpPr/>
      </dsp:nvSpPr>
      <dsp:spPr>
        <a:xfrm>
          <a:off x="0" y="959615"/>
          <a:ext cx="501182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8C70CA-B02E-4E29-93B5-D501A04E72AA}">
      <dsp:nvSpPr>
        <dsp:cNvPr id="0" name=""/>
        <dsp:cNvSpPr/>
      </dsp:nvSpPr>
      <dsp:spPr>
        <a:xfrm>
          <a:off x="0" y="959615"/>
          <a:ext cx="5011821" cy="479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da-DK" sz="1400" i="1" kern="1200" dirty="0" smtClean="0">
              <a:latin typeface="Verdana" panose="020B0604030504040204" pitchFamily="34" charset="0"/>
              <a:ea typeface="Verdana" panose="020B0604030504040204" pitchFamily="34" charset="0"/>
              <a:cs typeface="Verdana" panose="020B0604030504040204" pitchFamily="34" charset="0"/>
            </a:rPr>
            <a:t>Hvilke opgaver bliver aldrig løst?</a:t>
          </a:r>
          <a:endParaRPr lang="da-DK" sz="1400" i="1" kern="1200" dirty="0">
            <a:latin typeface="Verdana" panose="020B0604030504040204" pitchFamily="34" charset="0"/>
            <a:ea typeface="Verdana" panose="020B0604030504040204" pitchFamily="34" charset="0"/>
            <a:cs typeface="Verdana" panose="020B0604030504040204" pitchFamily="34" charset="0"/>
          </a:endParaRPr>
        </a:p>
      </dsp:txBody>
      <dsp:txXfrm>
        <a:off x="0" y="959615"/>
        <a:ext cx="5011821" cy="479807"/>
      </dsp:txXfrm>
    </dsp:sp>
    <dsp:sp modelId="{4F5D7EB0-10C5-4A72-8B0C-D0F22D1992BA}">
      <dsp:nvSpPr>
        <dsp:cNvPr id="0" name=""/>
        <dsp:cNvSpPr/>
      </dsp:nvSpPr>
      <dsp:spPr>
        <a:xfrm>
          <a:off x="0" y="1439423"/>
          <a:ext cx="501182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C13F62-B331-459C-AF0C-F6500B2F8274}">
      <dsp:nvSpPr>
        <dsp:cNvPr id="0" name=""/>
        <dsp:cNvSpPr/>
      </dsp:nvSpPr>
      <dsp:spPr>
        <a:xfrm>
          <a:off x="0" y="1439423"/>
          <a:ext cx="5011821" cy="479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da-DK" sz="1400" i="1" kern="1200" dirty="0" smtClean="0">
              <a:latin typeface="Verdana" panose="020B0604030504040204" pitchFamily="34" charset="0"/>
              <a:ea typeface="Verdana" panose="020B0604030504040204" pitchFamily="34" charset="0"/>
              <a:cs typeface="Verdana" panose="020B0604030504040204" pitchFamily="34" charset="0"/>
            </a:rPr>
            <a:t>Hvilke opgaver har jeg svært ved at nå til tiden, eller på et niveau som vi er </a:t>
          </a:r>
          <a:r>
            <a:rPr lang="da-DK" sz="1400" i="1" kern="1200" dirty="0" err="1" smtClean="0">
              <a:latin typeface="Verdana" panose="020B0604030504040204" pitchFamily="34" charset="0"/>
              <a:ea typeface="Verdana" panose="020B0604030504040204" pitchFamily="34" charset="0"/>
              <a:cs typeface="Verdana" panose="020B0604030504040204" pitchFamily="34" charset="0"/>
            </a:rPr>
            <a:t>compliant</a:t>
          </a:r>
          <a:r>
            <a:rPr lang="da-DK" sz="1400" i="1" kern="1200" dirty="0" smtClean="0">
              <a:latin typeface="Verdana" panose="020B0604030504040204" pitchFamily="34" charset="0"/>
              <a:ea typeface="Verdana" panose="020B0604030504040204" pitchFamily="34" charset="0"/>
              <a:cs typeface="Verdana" panose="020B0604030504040204" pitchFamily="34" charset="0"/>
            </a:rPr>
            <a:t>?   </a:t>
          </a:r>
          <a:endParaRPr lang="da-DK" sz="1400" i="1" kern="1200" dirty="0">
            <a:latin typeface="Verdana" panose="020B0604030504040204" pitchFamily="34" charset="0"/>
            <a:ea typeface="Verdana" panose="020B0604030504040204" pitchFamily="34" charset="0"/>
            <a:cs typeface="Verdana" panose="020B0604030504040204" pitchFamily="34" charset="0"/>
          </a:endParaRPr>
        </a:p>
      </dsp:txBody>
      <dsp:txXfrm>
        <a:off x="0" y="1439423"/>
        <a:ext cx="5011821" cy="4798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613D46-1713-4208-B24E-1C14E43EC578}">
      <dsp:nvSpPr>
        <dsp:cNvPr id="0" name=""/>
        <dsp:cNvSpPr/>
      </dsp:nvSpPr>
      <dsp:spPr>
        <a:xfrm>
          <a:off x="0" y="336"/>
          <a:ext cx="501182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C5442D-00EA-4BD4-B14E-26E610E5D2F5}">
      <dsp:nvSpPr>
        <dsp:cNvPr id="0" name=""/>
        <dsp:cNvSpPr/>
      </dsp:nvSpPr>
      <dsp:spPr>
        <a:xfrm>
          <a:off x="0" y="336"/>
          <a:ext cx="5011821" cy="5513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da-DK" sz="1400" b="1" kern="1200" dirty="0">
              <a:solidFill>
                <a:schemeClr val="tx2"/>
              </a:solidFill>
              <a:latin typeface="Verdana" panose="020B0604030504040204" pitchFamily="34" charset="0"/>
              <a:ea typeface="Verdana" panose="020B0604030504040204" pitchFamily="34" charset="0"/>
              <a:cs typeface="Verdana" panose="020B0604030504040204" pitchFamily="34" charset="0"/>
            </a:rPr>
            <a:t>Volumen</a:t>
          </a:r>
          <a:r>
            <a:rPr lang="da-DK" sz="1400" kern="1200" dirty="0">
              <a:solidFill>
                <a:schemeClr val="tx2"/>
              </a:solidFill>
              <a:latin typeface="Verdana" panose="020B0604030504040204" pitchFamily="34" charset="0"/>
              <a:ea typeface="Verdana" panose="020B0604030504040204" pitchFamily="34" charset="0"/>
              <a:cs typeface="Verdana" panose="020B0604030504040204" pitchFamily="34" charset="0"/>
            </a:rPr>
            <a:t> (der er mange gentagelser) </a:t>
          </a:r>
          <a:endParaRPr lang="da-DK" sz="1400" kern="1200" dirty="0">
            <a:latin typeface="Verdana" panose="020B0604030504040204" pitchFamily="34" charset="0"/>
            <a:ea typeface="Verdana" panose="020B0604030504040204" pitchFamily="34" charset="0"/>
            <a:cs typeface="Verdana" panose="020B0604030504040204" pitchFamily="34" charset="0"/>
          </a:endParaRPr>
        </a:p>
      </dsp:txBody>
      <dsp:txXfrm>
        <a:off x="0" y="336"/>
        <a:ext cx="5011821" cy="551339"/>
      </dsp:txXfrm>
    </dsp:sp>
    <dsp:sp modelId="{F453F754-14A4-4095-87A8-8EB400AD6E58}">
      <dsp:nvSpPr>
        <dsp:cNvPr id="0" name=""/>
        <dsp:cNvSpPr/>
      </dsp:nvSpPr>
      <dsp:spPr>
        <a:xfrm>
          <a:off x="0" y="551676"/>
          <a:ext cx="501182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1B98D7-DAE3-4782-BC76-22816A361530}">
      <dsp:nvSpPr>
        <dsp:cNvPr id="0" name=""/>
        <dsp:cNvSpPr/>
      </dsp:nvSpPr>
      <dsp:spPr>
        <a:xfrm>
          <a:off x="0" y="551676"/>
          <a:ext cx="5011821" cy="5513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da-DK" sz="1400" b="1" kern="1200" dirty="0">
              <a:solidFill>
                <a:schemeClr val="tx2"/>
              </a:solidFill>
              <a:latin typeface="Verdana" panose="020B0604030504040204" pitchFamily="34" charset="0"/>
              <a:ea typeface="Verdana" panose="020B0604030504040204" pitchFamily="34" charset="0"/>
              <a:cs typeface="Verdana" panose="020B0604030504040204" pitchFamily="34" charset="0"/>
            </a:rPr>
            <a:t>Ensartethed</a:t>
          </a:r>
          <a:r>
            <a:rPr lang="da-DK" sz="1400" kern="1200" dirty="0">
              <a:solidFill>
                <a:schemeClr val="tx2"/>
              </a:solidFill>
              <a:latin typeface="Verdana" panose="020B0604030504040204" pitchFamily="34" charset="0"/>
              <a:ea typeface="Verdana" panose="020B0604030504040204" pitchFamily="34" charset="0"/>
              <a:cs typeface="Verdana" panose="020B0604030504040204" pitchFamily="34" charset="0"/>
            </a:rPr>
            <a:t> (det er ca. det samme I gør hver gang – dvs. lav varians)</a:t>
          </a:r>
          <a:endParaRPr lang="da-DK" sz="1400" kern="1200" dirty="0">
            <a:latin typeface="Verdana" panose="020B0604030504040204" pitchFamily="34" charset="0"/>
            <a:ea typeface="Verdana" panose="020B0604030504040204" pitchFamily="34" charset="0"/>
            <a:cs typeface="Verdana" panose="020B0604030504040204" pitchFamily="34" charset="0"/>
          </a:endParaRPr>
        </a:p>
      </dsp:txBody>
      <dsp:txXfrm>
        <a:off x="0" y="551676"/>
        <a:ext cx="5011821" cy="551339"/>
      </dsp:txXfrm>
    </dsp:sp>
    <dsp:sp modelId="{F48D2CFE-F30E-454B-A20C-0AB700A3F582}">
      <dsp:nvSpPr>
        <dsp:cNvPr id="0" name=""/>
        <dsp:cNvSpPr/>
      </dsp:nvSpPr>
      <dsp:spPr>
        <a:xfrm>
          <a:off x="0" y="1103016"/>
          <a:ext cx="501182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58F3A2-EA11-4ABD-95D6-27B9E8CE109E}">
      <dsp:nvSpPr>
        <dsp:cNvPr id="0" name=""/>
        <dsp:cNvSpPr/>
      </dsp:nvSpPr>
      <dsp:spPr>
        <a:xfrm>
          <a:off x="0" y="1103016"/>
          <a:ext cx="5011821" cy="5513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da-DK" sz="1400" b="1" kern="1200" dirty="0">
              <a:solidFill>
                <a:schemeClr val="tx2"/>
              </a:solidFill>
              <a:latin typeface="Verdana" panose="020B0604030504040204" pitchFamily="34" charset="0"/>
              <a:ea typeface="Verdana" panose="020B0604030504040204" pitchFamily="34" charset="0"/>
              <a:cs typeface="Verdana" panose="020B0604030504040204" pitchFamily="34" charset="0"/>
            </a:rPr>
            <a:t>Regelbaseret</a:t>
          </a:r>
          <a:r>
            <a:rPr lang="da-DK" sz="1400" kern="1200" dirty="0">
              <a:solidFill>
                <a:schemeClr val="tx2"/>
              </a:solidFill>
              <a:latin typeface="Verdana" panose="020B0604030504040204" pitchFamily="34" charset="0"/>
              <a:ea typeface="Verdana" panose="020B0604030504040204" pitchFamily="34" charset="0"/>
              <a:cs typeface="Verdana" panose="020B0604030504040204" pitchFamily="34" charset="0"/>
            </a:rPr>
            <a:t> (der er en lav grad af faglig vurdering i processen)</a:t>
          </a:r>
          <a:endParaRPr lang="da-DK" sz="1400" kern="1200" dirty="0">
            <a:latin typeface="Verdana" panose="020B0604030504040204" pitchFamily="34" charset="0"/>
            <a:ea typeface="Verdana" panose="020B0604030504040204" pitchFamily="34" charset="0"/>
            <a:cs typeface="Verdana" panose="020B0604030504040204" pitchFamily="34" charset="0"/>
          </a:endParaRPr>
        </a:p>
      </dsp:txBody>
      <dsp:txXfrm>
        <a:off x="0" y="1103016"/>
        <a:ext cx="5011821" cy="551339"/>
      </dsp:txXfrm>
    </dsp:sp>
    <dsp:sp modelId="{E3FA018C-2291-4388-B7A2-BC4B6511651A}">
      <dsp:nvSpPr>
        <dsp:cNvPr id="0" name=""/>
        <dsp:cNvSpPr/>
      </dsp:nvSpPr>
      <dsp:spPr>
        <a:xfrm>
          <a:off x="0" y="1654355"/>
          <a:ext cx="501182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A262AC-C906-4432-8CCB-B564F4474BDC}">
      <dsp:nvSpPr>
        <dsp:cNvPr id="0" name=""/>
        <dsp:cNvSpPr/>
      </dsp:nvSpPr>
      <dsp:spPr>
        <a:xfrm>
          <a:off x="0" y="1654355"/>
          <a:ext cx="5011821" cy="5513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da-DK" sz="1400" b="1" kern="1200">
              <a:solidFill>
                <a:schemeClr val="tx2"/>
              </a:solidFill>
              <a:latin typeface="Verdana" panose="020B0604030504040204" pitchFamily="34" charset="0"/>
              <a:ea typeface="Verdana" panose="020B0604030504040204" pitchFamily="34" charset="0"/>
              <a:cs typeface="Verdana" panose="020B0604030504040204" pitchFamily="34" charset="0"/>
            </a:rPr>
            <a:t>Tilgængelighed</a:t>
          </a:r>
          <a:r>
            <a:rPr lang="da-DK" sz="1400" kern="1200">
              <a:solidFill>
                <a:schemeClr val="tx2"/>
              </a:solidFill>
              <a:latin typeface="Verdana" panose="020B0604030504040204" pitchFamily="34" charset="0"/>
              <a:ea typeface="Verdana" panose="020B0604030504040204" pitchFamily="34" charset="0"/>
              <a:cs typeface="Verdana" panose="020B0604030504040204" pitchFamily="34" charset="0"/>
            </a:rPr>
            <a:t> (data er tilgængelige digitalt og velstrukturerede)</a:t>
          </a:r>
          <a:endParaRPr lang="da-DK" sz="1400" kern="1200">
            <a:latin typeface="Verdana" panose="020B0604030504040204" pitchFamily="34" charset="0"/>
            <a:ea typeface="Verdana" panose="020B0604030504040204" pitchFamily="34" charset="0"/>
            <a:cs typeface="Verdana" panose="020B0604030504040204" pitchFamily="34" charset="0"/>
          </a:endParaRPr>
        </a:p>
      </dsp:txBody>
      <dsp:txXfrm>
        <a:off x="0" y="1654355"/>
        <a:ext cx="5011821" cy="551339"/>
      </dsp:txXfrm>
    </dsp:sp>
    <dsp:sp modelId="{4C160BC5-3CF1-4A67-B874-7D9382AC6912}">
      <dsp:nvSpPr>
        <dsp:cNvPr id="0" name=""/>
        <dsp:cNvSpPr/>
      </dsp:nvSpPr>
      <dsp:spPr>
        <a:xfrm>
          <a:off x="0" y="2205695"/>
          <a:ext cx="501182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264AFA-505C-49AD-A7A0-07F2EBC949E8}">
      <dsp:nvSpPr>
        <dsp:cNvPr id="0" name=""/>
        <dsp:cNvSpPr/>
      </dsp:nvSpPr>
      <dsp:spPr>
        <a:xfrm>
          <a:off x="0" y="2205695"/>
          <a:ext cx="5011821" cy="5513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da-DK" sz="1400" b="1" kern="1200" dirty="0">
              <a:solidFill>
                <a:schemeClr val="tx2"/>
              </a:solidFill>
              <a:latin typeface="Verdana" panose="020B0604030504040204" pitchFamily="34" charset="0"/>
              <a:ea typeface="Verdana" panose="020B0604030504040204" pitchFamily="34" charset="0"/>
              <a:cs typeface="Verdana" panose="020B0604030504040204" pitchFamily="34" charset="0"/>
            </a:rPr>
            <a:t>Stabilitet </a:t>
          </a:r>
          <a:r>
            <a:rPr lang="da-DK" sz="1400" kern="1200" dirty="0">
              <a:solidFill>
                <a:schemeClr val="tx2"/>
              </a:solidFill>
              <a:latin typeface="Verdana" panose="020B0604030504040204" pitchFamily="34" charset="0"/>
              <a:ea typeface="Verdana" panose="020B0604030504040204" pitchFamily="34" charset="0"/>
              <a:cs typeface="Verdana" panose="020B0604030504040204" pitchFamily="34" charset="0"/>
            </a:rPr>
            <a:t>(I ændrer ikke på processen eller systemerne hele tiden)</a:t>
          </a:r>
          <a:endParaRPr lang="da-DK" sz="1400" kern="1200" dirty="0">
            <a:latin typeface="Verdana" panose="020B0604030504040204" pitchFamily="34" charset="0"/>
            <a:ea typeface="Verdana" panose="020B0604030504040204" pitchFamily="34" charset="0"/>
            <a:cs typeface="Verdana" panose="020B0604030504040204" pitchFamily="34" charset="0"/>
          </a:endParaRPr>
        </a:p>
      </dsp:txBody>
      <dsp:txXfrm>
        <a:off x="0" y="2205695"/>
        <a:ext cx="5011821" cy="551339"/>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62546D2-0C2F-40E1-AD49-07A8E77D2280}" type="datetimeFigureOut">
              <a:rPr lang="da-DK" smtClean="0"/>
              <a:t>10-11-2023</a:t>
            </a:fld>
            <a:endParaRPr lang="da-DK"/>
          </a:p>
        </p:txBody>
      </p:sp>
      <p:sp>
        <p:nvSpPr>
          <p:cNvPr id="4" name="Pladsholder til sidefod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5" name="Pladsholder til slide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01D396A-E410-43D6-BCE5-5AAF47198E89}" type="slidenum">
              <a:rPr lang="da-DK" smtClean="0"/>
              <a:t>‹nr.›</a:t>
            </a:fld>
            <a:endParaRPr lang="da-DK"/>
          </a:p>
        </p:txBody>
      </p:sp>
    </p:spTree>
    <p:extLst>
      <p:ext uri="{BB962C8B-B14F-4D97-AF65-F5344CB8AC3E}">
        <p14:creationId xmlns:p14="http://schemas.microsoft.com/office/powerpoint/2010/main" val="204083997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98FFC7-77DE-4DEC-97F7-8A312F9540BF}" type="datetimeFigureOut">
              <a:rPr lang="da-DK" smtClean="0"/>
              <a:t>10-11-2023</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7DB225-9CF3-4B6C-AD42-FC0239E4AC4A}" type="slidenum">
              <a:rPr lang="da-DK" smtClean="0"/>
              <a:t>‹nr.›</a:t>
            </a:fld>
            <a:endParaRPr lang="da-DK"/>
          </a:p>
        </p:txBody>
      </p:sp>
    </p:spTree>
    <p:extLst>
      <p:ext uri="{BB962C8B-B14F-4D97-AF65-F5344CB8AC3E}">
        <p14:creationId xmlns:p14="http://schemas.microsoft.com/office/powerpoint/2010/main" val="3249235865"/>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b="1" dirty="0"/>
          </a:p>
        </p:txBody>
      </p:sp>
      <p:sp>
        <p:nvSpPr>
          <p:cNvPr id="4" name="Pladsholder til slidenummer 3"/>
          <p:cNvSpPr>
            <a:spLocks noGrp="1"/>
          </p:cNvSpPr>
          <p:nvPr>
            <p:ph type="sldNum" sz="quarter" idx="10"/>
          </p:nvPr>
        </p:nvSpPr>
        <p:spPr/>
        <p:txBody>
          <a:bodyPr/>
          <a:lstStyle/>
          <a:p>
            <a:fld id="{D3F2A43C-D53E-49DB-AC0C-39161FCA3B3D}" type="slidenum">
              <a:rPr lang="da-DK" smtClean="0"/>
              <a:t>1</a:t>
            </a:fld>
            <a:endParaRPr lang="da-DK"/>
          </a:p>
        </p:txBody>
      </p:sp>
      <p:sp>
        <p:nvSpPr>
          <p:cNvPr id="5" name="Pladsholder til sidefod 4"/>
          <p:cNvSpPr>
            <a:spLocks noGrp="1"/>
          </p:cNvSpPr>
          <p:nvPr>
            <p:ph type="ftr" sz="quarter" idx="11"/>
          </p:nvPr>
        </p:nvSpPr>
        <p:spPr/>
        <p:txBody>
          <a:bodyPr/>
          <a:lstStyle/>
          <a:p>
            <a:endParaRPr lang="da-DK"/>
          </a:p>
        </p:txBody>
      </p:sp>
    </p:spTree>
    <p:extLst>
      <p:ext uri="{BB962C8B-B14F-4D97-AF65-F5344CB8AC3E}">
        <p14:creationId xmlns:p14="http://schemas.microsoft.com/office/powerpoint/2010/main" val="14265014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Som</a:t>
            </a:r>
            <a:r>
              <a:rPr lang="da-DK" baseline="0" dirty="0" smtClean="0"/>
              <a:t> nævnt tidligere er det dog ikke alle arbejdsgange der egner sig til RPA-automatisering. </a:t>
            </a:r>
            <a:endParaRPr lang="da-DK" dirty="0" smtClean="0"/>
          </a:p>
          <a:p>
            <a:endParaRPr lang="da-DK" dirty="0" smtClean="0"/>
          </a:p>
          <a:p>
            <a:r>
              <a:rPr lang="da-DK" dirty="0" smtClean="0"/>
              <a:t>Som minimum</a:t>
            </a:r>
            <a:r>
              <a:rPr lang="da-DK" baseline="0" dirty="0" smtClean="0"/>
              <a:t> skal der i arbejdsgangen være potentiale for </a:t>
            </a:r>
            <a:r>
              <a:rPr lang="da-DK" i="1" baseline="0" dirty="0" smtClean="0"/>
              <a:t>at </a:t>
            </a:r>
            <a:r>
              <a:rPr lang="da-DK" i="1" u="none" baseline="0" dirty="0" smtClean="0"/>
              <a:t>kunne opnå </a:t>
            </a:r>
            <a:r>
              <a:rPr lang="da-DK" baseline="0" dirty="0" smtClean="0"/>
              <a:t>flere eller alle ovenstående kendetegn. Flere af de processer vi har automatiseret vha. RPA er tidligere blevet udført på lige så mange forskellige måder, som der var medarbejdere der udførte dem. Processerne er dog kommet gennem nåleøjet fordi det var muligt at sætte sig ned og i fælleskab blive enig om én måde at udføre opgaven på, og på den måde skabe ensartethed og faste regler. Hvis den mulighed er tilstede, er der grundlag for at kunne score en proces højt på ensartethed og regelbaseret. </a:t>
            </a:r>
            <a:endParaRPr lang="da-DK" dirty="0" smtClean="0"/>
          </a:p>
          <a:p>
            <a:endParaRPr lang="da-DK" dirty="0" smtClean="0"/>
          </a:p>
          <a:p>
            <a:endParaRPr lang="da-DK" dirty="0" smtClean="0"/>
          </a:p>
        </p:txBody>
      </p:sp>
      <p:sp>
        <p:nvSpPr>
          <p:cNvPr id="4" name="Pladsholder til slidenummer 3"/>
          <p:cNvSpPr>
            <a:spLocks noGrp="1"/>
          </p:cNvSpPr>
          <p:nvPr>
            <p:ph type="sldNum" sz="quarter" idx="10"/>
          </p:nvPr>
        </p:nvSpPr>
        <p:spPr/>
        <p:txBody>
          <a:bodyPr/>
          <a:lstStyle/>
          <a:p>
            <a:fld id="{D3F2A43C-D53E-49DB-AC0C-39161FCA3B3D}" type="slidenum">
              <a:rPr lang="da-DK" smtClean="0"/>
              <a:t>10</a:t>
            </a:fld>
            <a:endParaRPr lang="da-DK"/>
          </a:p>
        </p:txBody>
      </p:sp>
    </p:spTree>
    <p:extLst>
      <p:ext uri="{BB962C8B-B14F-4D97-AF65-F5344CB8AC3E}">
        <p14:creationId xmlns:p14="http://schemas.microsoft.com/office/powerpoint/2010/main" val="16013175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Når vi har</a:t>
            </a:r>
            <a:r>
              <a:rPr lang="da-DK" baseline="0" dirty="0" smtClean="0"/>
              <a:t> vurderet om en proces er egnet, skal vi vurdere værdigrundlaget for automatisering. Dette vurderes ud fra overordnede screeningsmodel. </a:t>
            </a:r>
          </a:p>
          <a:p>
            <a:endParaRPr lang="da-DK" baseline="0" dirty="0" smtClean="0"/>
          </a:p>
          <a:p>
            <a:r>
              <a:rPr lang="da-DK" sz="1200" b="1" kern="1200" dirty="0" smtClean="0">
                <a:solidFill>
                  <a:schemeClr val="tx1"/>
                </a:solidFill>
                <a:effectLst/>
                <a:latin typeface="+mn-lt"/>
                <a:ea typeface="+mn-ea"/>
                <a:cs typeface="+mn-cs"/>
              </a:rPr>
              <a:t>Kun løsninger med en ROI-score på &lt;0,5 kan komme i betragtning til udvikling.</a:t>
            </a:r>
            <a:r>
              <a:rPr lang="da-DK" sz="1200" kern="1200" dirty="0" smtClean="0">
                <a:solidFill>
                  <a:schemeClr val="tx1"/>
                </a:solidFill>
                <a:effectLst/>
                <a:latin typeface="+mn-lt"/>
                <a:ea typeface="+mn-ea"/>
                <a:cs typeface="+mn-cs"/>
              </a:rPr>
              <a:t> For alle de løsninger der godkendes gælder princippet: jo bedre værdivurdering, jo højere prioritet. </a:t>
            </a:r>
            <a:endParaRPr lang="da-DK" dirty="0"/>
          </a:p>
        </p:txBody>
      </p:sp>
      <p:sp>
        <p:nvSpPr>
          <p:cNvPr id="4" name="Pladsholder til slidenummer 3"/>
          <p:cNvSpPr>
            <a:spLocks noGrp="1"/>
          </p:cNvSpPr>
          <p:nvPr>
            <p:ph type="sldNum" sz="quarter" idx="10"/>
          </p:nvPr>
        </p:nvSpPr>
        <p:spPr/>
        <p:txBody>
          <a:bodyPr/>
          <a:lstStyle/>
          <a:p>
            <a:fld id="{88CAD2DD-768A-4852-A45D-A5C98E88CA8E}" type="slidenum">
              <a:rPr lang="da-DK" smtClean="0"/>
              <a:t>11</a:t>
            </a:fld>
            <a:endParaRPr lang="da-DK" dirty="0"/>
          </a:p>
        </p:txBody>
      </p:sp>
    </p:spTree>
    <p:extLst>
      <p:ext uri="{BB962C8B-B14F-4D97-AF65-F5344CB8AC3E}">
        <p14:creationId xmlns:p14="http://schemas.microsoft.com/office/powerpoint/2010/main" val="12614453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idefod 3"/>
          <p:cNvSpPr>
            <a:spLocks noGrp="1"/>
          </p:cNvSpPr>
          <p:nvPr>
            <p:ph type="ftr" sz="quarter" idx="10"/>
          </p:nvPr>
        </p:nvSpPr>
        <p:spPr/>
        <p:txBody>
          <a:bodyPr/>
          <a:lstStyle/>
          <a:p>
            <a:endParaRPr lang="da-DK"/>
          </a:p>
        </p:txBody>
      </p:sp>
      <p:sp>
        <p:nvSpPr>
          <p:cNvPr id="5" name="Pladsholder til slidenummer 4"/>
          <p:cNvSpPr>
            <a:spLocks noGrp="1"/>
          </p:cNvSpPr>
          <p:nvPr>
            <p:ph type="sldNum" sz="quarter" idx="11"/>
          </p:nvPr>
        </p:nvSpPr>
        <p:spPr/>
        <p:txBody>
          <a:bodyPr/>
          <a:lstStyle/>
          <a:p>
            <a:fld id="{F67DB225-9CF3-4B6C-AD42-FC0239E4AC4A}" type="slidenum">
              <a:rPr lang="da-DK" smtClean="0"/>
              <a:t>12</a:t>
            </a:fld>
            <a:endParaRPr lang="da-DK"/>
          </a:p>
        </p:txBody>
      </p:sp>
    </p:spTree>
    <p:extLst>
      <p:ext uri="{BB962C8B-B14F-4D97-AF65-F5344CB8AC3E}">
        <p14:creationId xmlns:p14="http://schemas.microsoft.com/office/powerpoint/2010/main" val="33139331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Automatisering er imidlertid et begreb</a:t>
            </a:r>
            <a:r>
              <a:rPr lang="da-DK" baseline="0" dirty="0" smtClean="0"/>
              <a:t> som omfatter mange forskellige slags værktøjer, som kommer til sin ret i forskellige scenarier, i forskellige situationer. </a:t>
            </a:r>
          </a:p>
          <a:p>
            <a:endParaRPr lang="da-DK" baseline="0" dirty="0" smtClean="0"/>
          </a:p>
          <a:p>
            <a:r>
              <a:rPr lang="da-DK" baseline="0" dirty="0" smtClean="0"/>
              <a:t>Uden vi måske er opmærksomme på det, fylder automatisering allerede rigtig meget i den måde vores samfund og vores hverdag er skruet sammen på, men udbredelsen af automatisering </a:t>
            </a:r>
            <a:r>
              <a:rPr lang="da-DK" baseline="0" dirty="0" err="1" smtClean="0"/>
              <a:t>ifm</a:t>
            </a:r>
            <a:r>
              <a:rPr lang="da-DK" baseline="0" dirty="0" smtClean="0"/>
              <a:t>. arbejdsgange i det offentlige er stadig et relativt nyt fænomen. I Aabenraa Kommune står vi over for en automatiseringsrejse, som først lige er begyndt, og her er RPA et rigtig godt sted at starte, fordi det relativt set er en af de mest modne og udbredte teknologier i det kommunale.</a:t>
            </a:r>
          </a:p>
          <a:p>
            <a:endParaRPr lang="da-DK" baseline="0" dirty="0" smtClean="0"/>
          </a:p>
          <a:p>
            <a:r>
              <a:rPr lang="da-DK" baseline="0" dirty="0" smtClean="0"/>
              <a:t>Det I ser her er KL’s teknologiradar, hvor nye teknologier placeres efter </a:t>
            </a:r>
            <a:r>
              <a:rPr lang="da-DK" dirty="0" smtClean="0"/>
              <a:t>teknologisk</a:t>
            </a:r>
            <a:r>
              <a:rPr lang="da-DK" baseline="0" dirty="0" smtClean="0"/>
              <a:t> modenhed samt udbredelse i det offentlige. RPA ligger i KLAR, fordi det er en moden teknologi, men relativ stor udbredelse på nationalt plan.  </a:t>
            </a:r>
            <a:endParaRPr lang="da-DK" dirty="0"/>
          </a:p>
        </p:txBody>
      </p:sp>
      <p:sp>
        <p:nvSpPr>
          <p:cNvPr id="4" name="Pladsholder til slidenummer 3"/>
          <p:cNvSpPr>
            <a:spLocks noGrp="1"/>
          </p:cNvSpPr>
          <p:nvPr>
            <p:ph type="sldNum" sz="quarter" idx="10"/>
          </p:nvPr>
        </p:nvSpPr>
        <p:spPr/>
        <p:txBody>
          <a:bodyPr/>
          <a:lstStyle/>
          <a:p>
            <a:fld id="{D3F2A43C-D53E-49DB-AC0C-39161FCA3B3D}" type="slidenum">
              <a:rPr lang="da-DK" smtClean="0"/>
              <a:t>2</a:t>
            </a:fld>
            <a:endParaRPr lang="da-DK"/>
          </a:p>
        </p:txBody>
      </p:sp>
    </p:spTree>
    <p:extLst>
      <p:ext uri="{BB962C8B-B14F-4D97-AF65-F5344CB8AC3E}">
        <p14:creationId xmlns:p14="http://schemas.microsoft.com/office/powerpoint/2010/main" val="3584714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Før vi kommer til at forklare, hvad RPA er, er det dog vigtigt at pointere, at brugen</a:t>
            </a:r>
            <a:r>
              <a:rPr lang="da-DK" baseline="0" dirty="0" smtClean="0"/>
              <a:t> af RPA-værktøjet til automatisering af arbejdsgange ikke er målet i sig selv. </a:t>
            </a:r>
          </a:p>
          <a:p>
            <a:endParaRPr lang="da-DK" baseline="0" dirty="0" smtClean="0"/>
          </a:p>
          <a:p>
            <a:r>
              <a:rPr lang="da-DK" baseline="0" dirty="0" smtClean="0"/>
              <a:t>Når proceskonsulenten går ud og screener og kortlægger processer sammen med fagspecialisterne, har vi i automatiseringsenheden et naturligt fokus på at udbrede RPA som automatiseringsværktøj, og deraf finde de arbejdsgange, hvor lige netop dén teknologi kan komme i spil. Vores primære fokus er dog ikke automatiseringen i sig selv, det er nærmere procesoptimering og effektivisering, og at finde lige netop de digitale løsninger som i en given sammenhæng giver bedst mening. </a:t>
            </a:r>
          </a:p>
          <a:p>
            <a:endParaRPr lang="da-DK" baseline="0" dirty="0" smtClean="0"/>
          </a:p>
          <a:p>
            <a:r>
              <a:rPr lang="da-DK" baseline="0" dirty="0" smtClean="0"/>
              <a:t>Nogle gange kan det give bedst værdi blot at standardisere og strukturere måden hvorpå en opgave udføres, for at gøre det mere effektivt eller mindre fejlbehæftet, eller at digitalisere processen ved eksempelvis at sætte strøm til dokumenter, som hidtil har været papirbaseret. Og hvis man så i kortlægningen vurderer, at det giver mening også at lægge en automatisering ovenpå, fordi der ligger nogle potentielle gevinster herved som vi ønsker at indfri, er det vigtigt at de to ting – standardisering og digitalisering – er på plads før vi automatisere. Og i særdeleshed når det kommer til RPA, er dette afgørende. </a:t>
            </a:r>
          </a:p>
          <a:p>
            <a:endParaRPr lang="da-DK" baseline="0" dirty="0" smtClean="0"/>
          </a:p>
          <a:p>
            <a:r>
              <a:rPr lang="da-DK" baseline="0" dirty="0" smtClean="0"/>
              <a:t>Vi har flere gange oplevet at komme ud til en kortlægning, hvor måden hvorpå man har udført en konkret opgave bygger på mange års rutine og erfaring, som ikke nødvendigvis længere er den mest effektive måde at gøre tingene på. Dobbeltarbejde, spildtid, hvad ved jeg, er nogle af de ting vi forsøge at fjerne så vidt muligt, før vi automatiserer. Og hvis en opgave udføres af mange, er måden hvorpå de udfører den ofte også forskellig. Dette er helt essentielt at få rettet op på, fordi hvis ikke arbejdsgangen er standardiseret, data er struktureret og tilgængeligt med mere, vil processen formentlig ikke være egnet til RPA, og vi vil få svært ved at indfri potentielle gevinster. Men mere om det senere – fordi hvad går RPA i bund og grund ud på? </a:t>
            </a:r>
            <a:r>
              <a:rPr lang="da-DK" baseline="0" dirty="0" smtClean="0">
                <a:sym typeface="Wingdings" panose="05000000000000000000" pitchFamily="2" charset="2"/>
              </a:rPr>
              <a:t> </a:t>
            </a:r>
            <a:endParaRPr lang="da-DK" baseline="0" dirty="0" smtClean="0"/>
          </a:p>
          <a:p>
            <a:endParaRPr lang="da-DK" baseline="0" dirty="0" smtClean="0"/>
          </a:p>
          <a:p>
            <a:r>
              <a:rPr lang="da-DK" baseline="0" dirty="0" smtClean="0"/>
              <a:t>  </a:t>
            </a:r>
          </a:p>
          <a:p>
            <a:endParaRPr lang="da-DK" baseline="0" dirty="0" smtClean="0"/>
          </a:p>
          <a:p>
            <a:endParaRPr lang="da-DK" baseline="0" dirty="0" smtClean="0"/>
          </a:p>
          <a:p>
            <a:endParaRPr lang="da-DK" baseline="0" dirty="0" smtClean="0"/>
          </a:p>
          <a:p>
            <a:endParaRPr lang="da-DK" baseline="0" dirty="0" smtClean="0"/>
          </a:p>
          <a:p>
            <a:endParaRPr lang="da-DK" baseline="0" dirty="0" smtClean="0"/>
          </a:p>
          <a:p>
            <a:endParaRPr lang="da-DK" baseline="0" dirty="0" smtClean="0"/>
          </a:p>
          <a:p>
            <a:r>
              <a:rPr lang="da-DK" baseline="0" dirty="0" smtClean="0"/>
              <a:t>og det afstedkommer så også, at jeg udover en drøftelse af, hvilke processer jeg synes vi skal automatiserer med RPA, ønsker at rejse en problemstilling angående brugen af Acadre kontra fagsystem, og det ikke blot ift. RPA, men faktisk mere generelt, fordi jeg i min kortlægning har spottet, at der her godt kunne være behov for en mere principiel beslutning, som kan være til gavn udover de processer der relaterer sig til RPA. Men det kommer jeg ind på lidt senere. Fordi først vil jeg gerne fortælle nærmere om det, der er kommet ud af vores dybdescreening </a:t>
            </a:r>
            <a:r>
              <a:rPr lang="da-DK" baseline="0" dirty="0" smtClean="0">
                <a:sym typeface="Wingdings" panose="05000000000000000000" pitchFamily="2" charset="2"/>
              </a:rPr>
              <a:t> </a:t>
            </a:r>
            <a:r>
              <a:rPr lang="da-DK" baseline="0" dirty="0" smtClean="0"/>
              <a:t> </a:t>
            </a:r>
          </a:p>
          <a:p>
            <a:endParaRPr lang="da-DK" baseline="0" dirty="0" smtClean="0"/>
          </a:p>
          <a:p>
            <a:r>
              <a:rPr lang="da-DK" baseline="0" dirty="0" smtClean="0"/>
              <a:t>  </a:t>
            </a:r>
          </a:p>
          <a:p>
            <a:endParaRPr lang="da-DK" baseline="0" dirty="0" smtClean="0"/>
          </a:p>
          <a:p>
            <a:endParaRPr lang="da-DK" dirty="0"/>
          </a:p>
        </p:txBody>
      </p:sp>
      <p:sp>
        <p:nvSpPr>
          <p:cNvPr id="4" name="Pladsholder til slidenummer 3"/>
          <p:cNvSpPr>
            <a:spLocks noGrp="1"/>
          </p:cNvSpPr>
          <p:nvPr>
            <p:ph type="sldNum" sz="quarter" idx="10"/>
          </p:nvPr>
        </p:nvSpPr>
        <p:spPr/>
        <p:txBody>
          <a:bodyPr/>
          <a:lstStyle/>
          <a:p>
            <a:fld id="{F7ABF048-5638-46D2-85AC-2A9AD05BB4AF}" type="slidenum">
              <a:rPr lang="da-DK" smtClean="0"/>
              <a:t>3</a:t>
            </a:fld>
            <a:endParaRPr lang="da-DK" dirty="0"/>
          </a:p>
        </p:txBody>
      </p:sp>
    </p:spTree>
    <p:extLst>
      <p:ext uri="{BB962C8B-B14F-4D97-AF65-F5344CB8AC3E}">
        <p14:creationId xmlns:p14="http://schemas.microsoft.com/office/powerpoint/2010/main" val="9147820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aseline="0" dirty="0" smtClean="0"/>
              <a:t>Ovenfor beskrives, hvad RPA kan og gør, kort lidt om hvilke kendetegn processer skal have for, de er egnet til RPA, samt eksempler på gevinster der kan hentes. </a:t>
            </a:r>
          </a:p>
          <a:p>
            <a:pPr marL="0" indent="0">
              <a:buNone/>
            </a:pPr>
            <a:endParaRPr lang="da-DK" sz="1200" b="0" i="0" kern="1200" dirty="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D3F2A43C-D53E-49DB-AC0C-39161FCA3B3D}" type="slidenum">
              <a:rPr lang="da-DK" smtClean="0"/>
              <a:t>4</a:t>
            </a:fld>
            <a:endParaRPr lang="da-DK"/>
          </a:p>
        </p:txBody>
      </p:sp>
      <p:sp>
        <p:nvSpPr>
          <p:cNvPr id="5" name="Pladsholder til sidefod 4"/>
          <p:cNvSpPr>
            <a:spLocks noGrp="1"/>
          </p:cNvSpPr>
          <p:nvPr>
            <p:ph type="ftr" sz="quarter" idx="11"/>
          </p:nvPr>
        </p:nvSpPr>
        <p:spPr/>
        <p:txBody>
          <a:bodyPr/>
          <a:lstStyle/>
          <a:p>
            <a:endParaRPr lang="da-DK"/>
          </a:p>
        </p:txBody>
      </p:sp>
    </p:spTree>
    <p:extLst>
      <p:ext uri="{BB962C8B-B14F-4D97-AF65-F5344CB8AC3E}">
        <p14:creationId xmlns:p14="http://schemas.microsoft.com/office/powerpoint/2010/main" val="141062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Pointen med dette slide er at pointere, at RPA kan skabe værdi på mange forskellige måder i relation til en konkret arbejdsgang.</a:t>
            </a:r>
            <a:r>
              <a:rPr lang="da-DK" baseline="0" dirty="0" smtClean="0"/>
              <a:t> Og ofte giver det mening at kombinere den med andre digitaliseringsværktøjer, eksempelvis </a:t>
            </a:r>
            <a:r>
              <a:rPr lang="da-DK" baseline="0" dirty="0" err="1" smtClean="0"/>
              <a:t>Xflow</a:t>
            </a:r>
            <a:r>
              <a:rPr lang="da-DK" baseline="0" dirty="0" smtClean="0"/>
              <a:t>, da de på hver sin måde kan skabe værdi og egner sig til forskellige formål. </a:t>
            </a:r>
            <a:endParaRPr lang="da-DK" dirty="0"/>
          </a:p>
        </p:txBody>
      </p:sp>
      <p:sp>
        <p:nvSpPr>
          <p:cNvPr id="4" name="Pladsholder til slidenummer 3"/>
          <p:cNvSpPr>
            <a:spLocks noGrp="1"/>
          </p:cNvSpPr>
          <p:nvPr>
            <p:ph type="sldNum" sz="quarter" idx="10"/>
          </p:nvPr>
        </p:nvSpPr>
        <p:spPr/>
        <p:txBody>
          <a:bodyPr/>
          <a:lstStyle/>
          <a:p>
            <a:fld id="{D3F2A43C-D53E-49DB-AC0C-39161FCA3B3D}" type="slidenum">
              <a:rPr lang="da-DK" smtClean="0"/>
              <a:t>5</a:t>
            </a:fld>
            <a:endParaRPr lang="da-DK"/>
          </a:p>
        </p:txBody>
      </p:sp>
    </p:spTree>
    <p:extLst>
      <p:ext uri="{BB962C8B-B14F-4D97-AF65-F5344CB8AC3E}">
        <p14:creationId xmlns:p14="http://schemas.microsoft.com/office/powerpoint/2010/main" val="2634830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None/>
            </a:pPr>
            <a:r>
              <a:rPr lang="da-DK" baseline="0" dirty="0" smtClean="0"/>
              <a:t>Typiske procestyper, som RPA kan automatisere – såfremt den konkrete proces samt data der anvendes kan standardiseres og digitaliseres i tilstrækkelig grad.  </a:t>
            </a:r>
          </a:p>
        </p:txBody>
      </p:sp>
      <p:sp>
        <p:nvSpPr>
          <p:cNvPr id="4" name="Pladsholder til slidenummer 3"/>
          <p:cNvSpPr>
            <a:spLocks noGrp="1"/>
          </p:cNvSpPr>
          <p:nvPr>
            <p:ph type="sldNum" sz="quarter" idx="10"/>
          </p:nvPr>
        </p:nvSpPr>
        <p:spPr/>
        <p:txBody>
          <a:bodyPr/>
          <a:lstStyle/>
          <a:p>
            <a:fld id="{D3F2A43C-D53E-49DB-AC0C-39161FCA3B3D}" type="slidenum">
              <a:rPr lang="da-DK" smtClean="0"/>
              <a:t>6</a:t>
            </a:fld>
            <a:endParaRPr lang="da-DK"/>
          </a:p>
        </p:txBody>
      </p:sp>
      <p:sp>
        <p:nvSpPr>
          <p:cNvPr id="5" name="Pladsholder til sidefod 4"/>
          <p:cNvSpPr>
            <a:spLocks noGrp="1"/>
          </p:cNvSpPr>
          <p:nvPr>
            <p:ph type="ftr" sz="quarter" idx="11"/>
          </p:nvPr>
        </p:nvSpPr>
        <p:spPr/>
        <p:txBody>
          <a:bodyPr/>
          <a:lstStyle/>
          <a:p>
            <a:endParaRPr lang="da-DK"/>
          </a:p>
        </p:txBody>
      </p:sp>
    </p:spTree>
    <p:extLst>
      <p:ext uri="{BB962C8B-B14F-4D97-AF65-F5344CB8AC3E}">
        <p14:creationId xmlns:p14="http://schemas.microsoft.com/office/powerpoint/2010/main" val="26395283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Videoen </a:t>
            </a:r>
            <a:r>
              <a:rPr lang="da-DK" baseline="0" dirty="0" smtClean="0"/>
              <a:t>viser, hvordan et RPA-flow kører i praksis. Til venstre ser du, hvordan flowet er kodet i </a:t>
            </a:r>
            <a:r>
              <a:rPr lang="da-DK" baseline="0" dirty="0" err="1" smtClean="0"/>
              <a:t>PowerAutomate</a:t>
            </a:r>
            <a:r>
              <a:rPr lang="da-DK" baseline="0" dirty="0" smtClean="0"/>
              <a:t>, selve RPA-løsningen. Til højre ser du brugergrænsefladen i Momentum, som RPA-brugeren navigerer i for at danne, skrive og sende et brev. </a:t>
            </a:r>
          </a:p>
        </p:txBody>
      </p:sp>
      <p:sp>
        <p:nvSpPr>
          <p:cNvPr id="4" name="Pladsholder til sidefod 3"/>
          <p:cNvSpPr>
            <a:spLocks noGrp="1"/>
          </p:cNvSpPr>
          <p:nvPr>
            <p:ph type="ftr" sz="quarter" idx="10"/>
          </p:nvPr>
        </p:nvSpPr>
        <p:spPr/>
        <p:txBody>
          <a:bodyPr/>
          <a:lstStyle/>
          <a:p>
            <a:endParaRPr lang="da-DK"/>
          </a:p>
        </p:txBody>
      </p:sp>
      <p:sp>
        <p:nvSpPr>
          <p:cNvPr id="5" name="Pladsholder til slidenummer 4"/>
          <p:cNvSpPr>
            <a:spLocks noGrp="1"/>
          </p:cNvSpPr>
          <p:nvPr>
            <p:ph type="sldNum" sz="quarter" idx="11"/>
          </p:nvPr>
        </p:nvSpPr>
        <p:spPr/>
        <p:txBody>
          <a:bodyPr/>
          <a:lstStyle/>
          <a:p>
            <a:fld id="{F67DB225-9CF3-4B6C-AD42-FC0239E4AC4A}" type="slidenum">
              <a:rPr lang="da-DK" smtClean="0"/>
              <a:t>7</a:t>
            </a:fld>
            <a:endParaRPr lang="da-DK"/>
          </a:p>
        </p:txBody>
      </p:sp>
    </p:spTree>
    <p:extLst>
      <p:ext uri="{BB962C8B-B14F-4D97-AF65-F5344CB8AC3E}">
        <p14:creationId xmlns:p14="http://schemas.microsoft.com/office/powerpoint/2010/main" val="3553152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Der</a:t>
            </a:r>
            <a:r>
              <a:rPr lang="da-DK" baseline="0" dirty="0" smtClean="0"/>
              <a:t> ligger rigtig mange arbejdsgange rundt omkring, som det er muligt at automatisere med RPA, og hvor det er muligt at skabe værdi på enten den ene eller anden bundlinje. Men hvordan finder vi dem, og hvilke skal vi vælge? </a:t>
            </a:r>
          </a:p>
          <a:p>
            <a:endParaRPr lang="da-DK" b="1" dirty="0"/>
          </a:p>
        </p:txBody>
      </p:sp>
      <p:sp>
        <p:nvSpPr>
          <p:cNvPr id="4" name="Pladsholder til slidenummer 3"/>
          <p:cNvSpPr>
            <a:spLocks noGrp="1"/>
          </p:cNvSpPr>
          <p:nvPr>
            <p:ph type="sldNum" sz="quarter" idx="10"/>
          </p:nvPr>
        </p:nvSpPr>
        <p:spPr/>
        <p:txBody>
          <a:bodyPr/>
          <a:lstStyle/>
          <a:p>
            <a:fld id="{D3F2A43C-D53E-49DB-AC0C-39161FCA3B3D}" type="slidenum">
              <a:rPr lang="da-DK" smtClean="0"/>
              <a:t>8</a:t>
            </a:fld>
            <a:endParaRPr lang="da-DK"/>
          </a:p>
        </p:txBody>
      </p:sp>
      <p:sp>
        <p:nvSpPr>
          <p:cNvPr id="5" name="Pladsholder til sidefod 4"/>
          <p:cNvSpPr>
            <a:spLocks noGrp="1"/>
          </p:cNvSpPr>
          <p:nvPr>
            <p:ph type="ftr" sz="quarter" idx="11"/>
          </p:nvPr>
        </p:nvSpPr>
        <p:spPr/>
        <p:txBody>
          <a:bodyPr/>
          <a:lstStyle/>
          <a:p>
            <a:endParaRPr lang="da-DK"/>
          </a:p>
        </p:txBody>
      </p:sp>
    </p:spTree>
    <p:extLst>
      <p:ext uri="{BB962C8B-B14F-4D97-AF65-F5344CB8AC3E}">
        <p14:creationId xmlns:p14="http://schemas.microsoft.com/office/powerpoint/2010/main" val="2988891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Først</a:t>
            </a:r>
            <a:r>
              <a:rPr lang="da-DK" baseline="0" dirty="0" smtClean="0"/>
              <a:t> og fremmest, når vi skal idégenerere, er medarbejderne den vigtigste ressource. De kender opgaverne, og det er i sidste ende dem, som også skal tage ejerskab over automatiseringerne. Derfor er vi først og fremmest interesseret i at finde de processer, hvor en automatisering skaber mærkbar værdi samt tilfredshed hos medarbejderne som varetager dem i dag. </a:t>
            </a:r>
          </a:p>
          <a:p>
            <a:endParaRPr lang="da-DK" baseline="0" dirty="0" smtClean="0"/>
          </a:p>
          <a:p>
            <a:r>
              <a:rPr lang="da-DK" baseline="0" dirty="0" smtClean="0"/>
              <a:t>Er du i tvivl om hvilke opgaver, det kunne være interessant at smide i puljen, kan du stille dig selv ovenstående spørgsmål. </a:t>
            </a:r>
            <a:endParaRPr lang="da-DK" dirty="0" smtClean="0"/>
          </a:p>
          <a:p>
            <a:endParaRPr lang="da-DK" dirty="0" smtClean="0"/>
          </a:p>
        </p:txBody>
      </p:sp>
      <p:sp>
        <p:nvSpPr>
          <p:cNvPr id="4" name="Pladsholder til slidenummer 3"/>
          <p:cNvSpPr>
            <a:spLocks noGrp="1"/>
          </p:cNvSpPr>
          <p:nvPr>
            <p:ph type="sldNum" sz="quarter" idx="10"/>
          </p:nvPr>
        </p:nvSpPr>
        <p:spPr/>
        <p:txBody>
          <a:bodyPr/>
          <a:lstStyle/>
          <a:p>
            <a:fld id="{D3F2A43C-D53E-49DB-AC0C-39161FCA3B3D}" type="slidenum">
              <a:rPr lang="da-DK" smtClean="0"/>
              <a:t>9</a:t>
            </a:fld>
            <a:endParaRPr lang="da-DK"/>
          </a:p>
        </p:txBody>
      </p:sp>
      <p:sp>
        <p:nvSpPr>
          <p:cNvPr id="5" name="Pladsholder til sidefod 4"/>
          <p:cNvSpPr>
            <a:spLocks noGrp="1"/>
          </p:cNvSpPr>
          <p:nvPr>
            <p:ph type="ftr" sz="quarter" idx="11"/>
          </p:nvPr>
        </p:nvSpPr>
        <p:spPr/>
        <p:txBody>
          <a:bodyPr/>
          <a:lstStyle/>
          <a:p>
            <a:endParaRPr lang="da-DK"/>
          </a:p>
        </p:txBody>
      </p:sp>
    </p:spTree>
    <p:extLst>
      <p:ext uri="{BB962C8B-B14F-4D97-AF65-F5344CB8AC3E}">
        <p14:creationId xmlns:p14="http://schemas.microsoft.com/office/powerpoint/2010/main" val="30065722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5F2E3BA-E3AD-644D-82F2-0776D4B5822F}" type="datetimeFigureOut">
              <a:rPr lang="da-DK" smtClean="0"/>
              <a:t>10-11-2023</a:t>
            </a:fld>
            <a:endParaRPr lang="da-DK"/>
          </a:p>
        </p:txBody>
      </p:sp>
      <p:sp>
        <p:nvSpPr>
          <p:cNvPr id="4" name="Footer Placeholder 3"/>
          <p:cNvSpPr>
            <a:spLocks noGrp="1"/>
          </p:cNvSpPr>
          <p:nvPr>
            <p:ph type="ftr" sz="quarter" idx="11"/>
          </p:nvPr>
        </p:nvSpPr>
        <p:spPr/>
        <p:txBody>
          <a:bodyPr/>
          <a:lstStyle/>
          <a:p>
            <a:endParaRPr lang="da-DK"/>
          </a:p>
        </p:txBody>
      </p:sp>
      <p:sp>
        <p:nvSpPr>
          <p:cNvPr id="5" name="Slide Number Placeholder 4"/>
          <p:cNvSpPr>
            <a:spLocks noGrp="1"/>
          </p:cNvSpPr>
          <p:nvPr>
            <p:ph type="sldNum" sz="quarter" idx="12"/>
          </p:nvPr>
        </p:nvSpPr>
        <p:spPr/>
        <p:txBody>
          <a:bodyPr/>
          <a:lstStyle/>
          <a:p>
            <a:fld id="{853591F1-A28A-E648-93CD-E755587841AB}" type="slidenum">
              <a:rPr lang="da-DK" smtClean="0"/>
              <a:t>‹nr.›</a:t>
            </a:fld>
            <a:endParaRPr lang="da-DK"/>
          </a:p>
        </p:txBody>
      </p:sp>
      <p:sp>
        <p:nvSpPr>
          <p:cNvPr id="6" name="Pladsholder til indhold 7">
            <a:extLst>
              <a:ext uri="{FF2B5EF4-FFF2-40B4-BE49-F238E27FC236}">
                <a16:creationId xmlns:a16="http://schemas.microsoft.com/office/drawing/2014/main" id="{3B5D2760-2EDA-69BE-C241-31C3F4339F9A}"/>
              </a:ext>
            </a:extLst>
          </p:cNvPr>
          <p:cNvSpPr>
            <a:spLocks noGrp="1"/>
          </p:cNvSpPr>
          <p:nvPr>
            <p:ph sz="quarter" idx="13" hasCustomPrompt="1"/>
          </p:nvPr>
        </p:nvSpPr>
        <p:spPr>
          <a:xfrm>
            <a:off x="648222" y="1190879"/>
            <a:ext cx="5045648" cy="2735662"/>
          </a:xfrm>
          <a:prstGeom prst="rect">
            <a:avLst/>
          </a:prstGeom>
        </p:spPr>
        <p:txBody>
          <a:bodyPr/>
          <a:lstStyle>
            <a:lvl1pPr marL="0" indent="0">
              <a:buNone/>
              <a:defRPr b="1"/>
            </a:lvl1pPr>
            <a:lvl2pPr marL="342900" indent="0">
              <a:buNone/>
              <a:defRPr/>
            </a:lvl2pPr>
            <a:lvl3pPr marL="685800" indent="0">
              <a:buNone/>
              <a:defRPr/>
            </a:lvl3pPr>
            <a:lvl4pPr marL="1028700" indent="0">
              <a:buNone/>
              <a:defRPr/>
            </a:lvl4pPr>
            <a:lvl5pPr marL="1371600" indent="0">
              <a:buNone/>
              <a:defRPr/>
            </a:lvl5pPr>
          </a:lstStyle>
          <a:p>
            <a:pPr lvl="0"/>
            <a:r>
              <a:rPr lang="da-DK" dirty="0"/>
              <a:t>Rubrik</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9" name="Rektangel 8">
            <a:extLst>
              <a:ext uri="{FF2B5EF4-FFF2-40B4-BE49-F238E27FC236}">
                <a16:creationId xmlns:a16="http://schemas.microsoft.com/office/drawing/2014/main" id="{88C4C78A-B5F1-89ED-4178-E83A87B7C78C}"/>
              </a:ext>
            </a:extLst>
          </p:cNvPr>
          <p:cNvSpPr/>
          <p:nvPr userDrawn="1"/>
        </p:nvSpPr>
        <p:spPr>
          <a:xfrm>
            <a:off x="8993080" y="0"/>
            <a:ext cx="157972" cy="5143500"/>
          </a:xfrm>
          <a:prstGeom prst="rect">
            <a:avLst/>
          </a:prstGeom>
          <a:solidFill>
            <a:srgbClr val="003E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0" name="Billede 9">
            <a:extLst>
              <a:ext uri="{FF2B5EF4-FFF2-40B4-BE49-F238E27FC236}">
                <a16:creationId xmlns:a16="http://schemas.microsoft.com/office/drawing/2014/main" id="{5B3DDA84-5D99-379C-5F57-C13C539A0B9C}"/>
              </a:ext>
            </a:extLst>
          </p:cNvPr>
          <p:cNvPicPr>
            <a:picLocks noChangeAspect="1"/>
          </p:cNvPicPr>
          <p:nvPr userDrawn="1"/>
        </p:nvPicPr>
        <p:blipFill>
          <a:blip r:embed="rId2"/>
          <a:stretch>
            <a:fillRect/>
          </a:stretch>
        </p:blipFill>
        <p:spPr>
          <a:xfrm>
            <a:off x="7466119" y="309822"/>
            <a:ext cx="1207363" cy="401945"/>
          </a:xfrm>
          <a:prstGeom prst="rect">
            <a:avLst/>
          </a:prstGeom>
        </p:spPr>
      </p:pic>
    </p:spTree>
    <p:extLst>
      <p:ext uri="{BB962C8B-B14F-4D97-AF65-F5344CB8AC3E}">
        <p14:creationId xmlns:p14="http://schemas.microsoft.com/office/powerpoint/2010/main" val="12624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rugerdefineret layout">
    <p:spTree>
      <p:nvGrpSpPr>
        <p:cNvPr id="1" name=""/>
        <p:cNvGrpSpPr/>
        <p:nvPr/>
      </p:nvGrpSpPr>
      <p:grpSpPr>
        <a:xfrm>
          <a:off x="0" y="0"/>
          <a:ext cx="0" cy="0"/>
          <a:chOff x="0" y="0"/>
          <a:chExt cx="0" cy="0"/>
        </a:xfrm>
      </p:grpSpPr>
      <p:sp>
        <p:nvSpPr>
          <p:cNvPr id="3" name="Pladsholder til dato 2">
            <a:extLst>
              <a:ext uri="{FF2B5EF4-FFF2-40B4-BE49-F238E27FC236}">
                <a16:creationId xmlns:a16="http://schemas.microsoft.com/office/drawing/2014/main" id="{06B8A4CD-6218-B08F-48A6-6A597B9A0D20}"/>
              </a:ext>
            </a:extLst>
          </p:cNvPr>
          <p:cNvSpPr>
            <a:spLocks noGrp="1"/>
          </p:cNvSpPr>
          <p:nvPr>
            <p:ph type="dt" sz="half" idx="10"/>
          </p:nvPr>
        </p:nvSpPr>
        <p:spPr/>
        <p:txBody>
          <a:bodyPr/>
          <a:lstStyle/>
          <a:p>
            <a:fld id="{55F2E3BA-E3AD-644D-82F2-0776D4B5822F}" type="datetimeFigureOut">
              <a:rPr lang="da-DK" smtClean="0"/>
              <a:t>10-11-2023</a:t>
            </a:fld>
            <a:endParaRPr lang="da-DK"/>
          </a:p>
        </p:txBody>
      </p:sp>
      <p:sp>
        <p:nvSpPr>
          <p:cNvPr id="4" name="Pladsholder til sidefod 3">
            <a:extLst>
              <a:ext uri="{FF2B5EF4-FFF2-40B4-BE49-F238E27FC236}">
                <a16:creationId xmlns:a16="http://schemas.microsoft.com/office/drawing/2014/main" id="{D4FDE77D-7E13-E085-2B03-A7B0625E0A68}"/>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1B51A83F-06A6-60AB-98F4-CE0950AE4D7A}"/>
              </a:ext>
            </a:extLst>
          </p:cNvPr>
          <p:cNvSpPr>
            <a:spLocks noGrp="1"/>
          </p:cNvSpPr>
          <p:nvPr>
            <p:ph type="sldNum" sz="quarter" idx="12"/>
          </p:nvPr>
        </p:nvSpPr>
        <p:spPr/>
        <p:txBody>
          <a:bodyPr/>
          <a:lstStyle/>
          <a:p>
            <a:fld id="{853591F1-A28A-E648-93CD-E755587841AB}" type="slidenum">
              <a:rPr lang="da-DK" smtClean="0"/>
              <a:t>‹nr.›</a:t>
            </a:fld>
            <a:endParaRPr lang="da-DK"/>
          </a:p>
        </p:txBody>
      </p:sp>
      <p:sp>
        <p:nvSpPr>
          <p:cNvPr id="8" name="Pladsholder til billede 2">
            <a:extLst>
              <a:ext uri="{FF2B5EF4-FFF2-40B4-BE49-F238E27FC236}">
                <a16:creationId xmlns:a16="http://schemas.microsoft.com/office/drawing/2014/main" id="{69CA56AA-63B0-714F-A86C-62D524984A38}"/>
              </a:ext>
            </a:extLst>
          </p:cNvPr>
          <p:cNvSpPr>
            <a:spLocks noGrp="1"/>
          </p:cNvSpPr>
          <p:nvPr>
            <p:ph type="pic" sz="quarter" idx="13" hasCustomPrompt="1"/>
          </p:nvPr>
        </p:nvSpPr>
        <p:spPr>
          <a:xfrm>
            <a:off x="0" y="0"/>
            <a:ext cx="3338004" cy="5143500"/>
          </a:xfrm>
          <a:prstGeom prst="rect">
            <a:avLst/>
          </a:prstGeom>
          <a:pattFill prst="pct5">
            <a:fgClr>
              <a:schemeClr val="accent1"/>
            </a:fgClr>
            <a:bgClr>
              <a:schemeClr val="bg1"/>
            </a:bgClr>
          </a:pattFill>
        </p:spPr>
        <p:txBody>
          <a:bodyPr anchor="ctr" anchorCtr="0"/>
          <a:lstStyle>
            <a:lvl1pPr marL="0" indent="0" algn="ctr">
              <a:buNone/>
              <a:defRPr sz="1200"/>
            </a:lvl1pPr>
          </a:lstStyle>
          <a:p>
            <a:r>
              <a:rPr lang="da-DK" dirty="0"/>
              <a:t>Billede</a:t>
            </a:r>
          </a:p>
        </p:txBody>
      </p:sp>
      <p:sp>
        <p:nvSpPr>
          <p:cNvPr id="12" name="Pladsholder til tekst 11">
            <a:extLst>
              <a:ext uri="{FF2B5EF4-FFF2-40B4-BE49-F238E27FC236}">
                <a16:creationId xmlns:a16="http://schemas.microsoft.com/office/drawing/2014/main" id="{FB0CCE31-FDCE-4F28-6976-A8CF12F365DB}"/>
              </a:ext>
            </a:extLst>
          </p:cNvPr>
          <p:cNvSpPr>
            <a:spLocks noGrp="1"/>
          </p:cNvSpPr>
          <p:nvPr>
            <p:ph type="body" sz="quarter" idx="15" hasCustomPrompt="1"/>
          </p:nvPr>
        </p:nvSpPr>
        <p:spPr>
          <a:xfrm>
            <a:off x="3935125" y="398801"/>
            <a:ext cx="3175889" cy="273845"/>
          </a:xfrm>
          <a:prstGeom prst="rect">
            <a:avLst/>
          </a:prstGeom>
        </p:spPr>
        <p:txBody>
          <a:bodyPr/>
          <a:lstStyle>
            <a:lvl1pPr marL="0" indent="0">
              <a:buNone/>
              <a:defRPr sz="1000" b="1">
                <a:solidFill>
                  <a:srgbClr val="003E71"/>
                </a:solidFill>
              </a:defRPr>
            </a:lvl1pPr>
            <a:lvl2pPr marL="342900" indent="0">
              <a:buNone/>
              <a:defRPr/>
            </a:lvl2pPr>
            <a:lvl3pPr marL="685800" indent="0">
              <a:buNone/>
              <a:defRPr/>
            </a:lvl3pPr>
            <a:lvl4pPr marL="1028700" indent="0">
              <a:buNone/>
              <a:defRPr/>
            </a:lvl4pPr>
            <a:lvl5pPr marL="1371600" indent="0">
              <a:buNone/>
              <a:defRPr/>
            </a:lvl5pPr>
          </a:lstStyle>
          <a:p>
            <a:pPr lvl="0"/>
            <a:r>
              <a:rPr lang="da-DK" dirty="0"/>
              <a:t>Manchet</a:t>
            </a:r>
          </a:p>
        </p:txBody>
      </p:sp>
      <p:sp>
        <p:nvSpPr>
          <p:cNvPr id="14" name="Pladsholder til tekst 13">
            <a:extLst>
              <a:ext uri="{FF2B5EF4-FFF2-40B4-BE49-F238E27FC236}">
                <a16:creationId xmlns:a16="http://schemas.microsoft.com/office/drawing/2014/main" id="{75428DAC-B973-F50A-A002-949D61D9D029}"/>
              </a:ext>
            </a:extLst>
          </p:cNvPr>
          <p:cNvSpPr>
            <a:spLocks noGrp="1"/>
          </p:cNvSpPr>
          <p:nvPr>
            <p:ph type="body" sz="quarter" idx="16" hasCustomPrompt="1"/>
          </p:nvPr>
        </p:nvSpPr>
        <p:spPr>
          <a:xfrm>
            <a:off x="3935412" y="1749425"/>
            <a:ext cx="3338005" cy="2787650"/>
          </a:xfrm>
          <a:prstGeom prst="rect">
            <a:avLst/>
          </a:prstGeom>
        </p:spPr>
        <p:txBody>
          <a:bodyPr/>
          <a:lstStyle>
            <a:lvl1pPr marL="0" indent="0">
              <a:buNone/>
              <a:defRPr sz="1400"/>
            </a:lvl1pPr>
            <a:lvl2pPr marL="342900" indent="0">
              <a:buNone/>
              <a:defRPr sz="1400"/>
            </a:lvl2pPr>
            <a:lvl3pPr marL="685800" indent="0">
              <a:buNone/>
              <a:defRPr sz="1400"/>
            </a:lvl3pPr>
            <a:lvl4pPr marL="1028700" indent="0">
              <a:buNone/>
              <a:defRPr sz="1400"/>
            </a:lvl4pPr>
            <a:lvl5pPr marL="1371600" indent="0">
              <a:buNone/>
              <a:defRPr sz="1400"/>
            </a:lvl5pPr>
          </a:lstStyle>
          <a:p>
            <a:pPr lvl="0"/>
            <a:r>
              <a:rPr lang="da-DK" dirty="0"/>
              <a:t>Brødtekst</a:t>
            </a:r>
          </a:p>
        </p:txBody>
      </p:sp>
      <p:sp>
        <p:nvSpPr>
          <p:cNvPr id="15" name="Rektangel 14">
            <a:extLst>
              <a:ext uri="{FF2B5EF4-FFF2-40B4-BE49-F238E27FC236}">
                <a16:creationId xmlns:a16="http://schemas.microsoft.com/office/drawing/2014/main" id="{D21B2B65-8415-D40D-A57D-C4EBCD00E882}"/>
              </a:ext>
            </a:extLst>
          </p:cNvPr>
          <p:cNvSpPr/>
          <p:nvPr userDrawn="1"/>
        </p:nvSpPr>
        <p:spPr>
          <a:xfrm>
            <a:off x="4030462" y="1482572"/>
            <a:ext cx="532660" cy="45719"/>
          </a:xfrm>
          <a:prstGeom prst="rect">
            <a:avLst/>
          </a:prstGeom>
          <a:solidFill>
            <a:srgbClr val="003E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Rektangel 15">
            <a:extLst>
              <a:ext uri="{FF2B5EF4-FFF2-40B4-BE49-F238E27FC236}">
                <a16:creationId xmlns:a16="http://schemas.microsoft.com/office/drawing/2014/main" id="{26D2863C-7897-6B61-C635-EBD1BA270F07}"/>
              </a:ext>
            </a:extLst>
          </p:cNvPr>
          <p:cNvSpPr/>
          <p:nvPr userDrawn="1"/>
        </p:nvSpPr>
        <p:spPr>
          <a:xfrm>
            <a:off x="8993080" y="0"/>
            <a:ext cx="157972" cy="5143500"/>
          </a:xfrm>
          <a:prstGeom prst="rect">
            <a:avLst/>
          </a:prstGeom>
          <a:solidFill>
            <a:srgbClr val="003E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8" name="Billede 17">
            <a:extLst>
              <a:ext uri="{FF2B5EF4-FFF2-40B4-BE49-F238E27FC236}">
                <a16:creationId xmlns:a16="http://schemas.microsoft.com/office/drawing/2014/main" id="{505DE084-37A3-2769-22C1-BE4EF2334348}"/>
              </a:ext>
            </a:extLst>
          </p:cNvPr>
          <p:cNvPicPr>
            <a:picLocks noChangeAspect="1"/>
          </p:cNvPicPr>
          <p:nvPr userDrawn="1"/>
        </p:nvPicPr>
        <p:blipFill>
          <a:blip r:embed="rId2"/>
          <a:stretch>
            <a:fillRect/>
          </a:stretch>
        </p:blipFill>
        <p:spPr>
          <a:xfrm>
            <a:off x="7466119" y="309822"/>
            <a:ext cx="1207363" cy="401945"/>
          </a:xfrm>
          <a:prstGeom prst="rect">
            <a:avLst/>
          </a:prstGeom>
        </p:spPr>
      </p:pic>
      <p:sp>
        <p:nvSpPr>
          <p:cNvPr id="20" name="Pladsholder til tekst 19">
            <a:extLst>
              <a:ext uri="{FF2B5EF4-FFF2-40B4-BE49-F238E27FC236}">
                <a16:creationId xmlns:a16="http://schemas.microsoft.com/office/drawing/2014/main" id="{A34F1B91-AAD7-DAB3-2A88-26C4F8847CD8}"/>
              </a:ext>
            </a:extLst>
          </p:cNvPr>
          <p:cNvSpPr>
            <a:spLocks noGrp="1"/>
          </p:cNvSpPr>
          <p:nvPr>
            <p:ph type="body" sz="quarter" idx="17" hasCustomPrompt="1"/>
          </p:nvPr>
        </p:nvSpPr>
        <p:spPr>
          <a:xfrm>
            <a:off x="3935413" y="648756"/>
            <a:ext cx="3338004" cy="639762"/>
          </a:xfrm>
          <a:prstGeom prst="rect">
            <a:avLst/>
          </a:prstGeom>
        </p:spPr>
        <p:txBody>
          <a:bodyPr/>
          <a:lstStyle>
            <a:lvl1pPr marL="0" indent="0">
              <a:lnSpc>
                <a:spcPct val="100000"/>
              </a:lnSpc>
              <a:spcBef>
                <a:spcPts val="0"/>
              </a:spcBef>
              <a:buNone/>
              <a:defRPr b="1"/>
            </a:lvl1pPr>
          </a:lstStyle>
          <a:p>
            <a:pPr lvl="0"/>
            <a:r>
              <a:rPr lang="da-DK" dirty="0"/>
              <a:t>Rubrik</a:t>
            </a:r>
          </a:p>
        </p:txBody>
      </p:sp>
    </p:spTree>
    <p:extLst>
      <p:ext uri="{BB962C8B-B14F-4D97-AF65-F5344CB8AC3E}">
        <p14:creationId xmlns:p14="http://schemas.microsoft.com/office/powerpoint/2010/main" val="940610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rugerdefineret layout">
    <p:spTree>
      <p:nvGrpSpPr>
        <p:cNvPr id="1" name=""/>
        <p:cNvGrpSpPr/>
        <p:nvPr/>
      </p:nvGrpSpPr>
      <p:grpSpPr>
        <a:xfrm>
          <a:off x="0" y="0"/>
          <a:ext cx="0" cy="0"/>
          <a:chOff x="0" y="0"/>
          <a:chExt cx="0" cy="0"/>
        </a:xfrm>
      </p:grpSpPr>
      <p:sp>
        <p:nvSpPr>
          <p:cNvPr id="3" name="Pladsholder til dato 2">
            <a:extLst>
              <a:ext uri="{FF2B5EF4-FFF2-40B4-BE49-F238E27FC236}">
                <a16:creationId xmlns:a16="http://schemas.microsoft.com/office/drawing/2014/main" id="{D0B65920-EF1C-5E55-023D-27C7A9B6FC85}"/>
              </a:ext>
            </a:extLst>
          </p:cNvPr>
          <p:cNvSpPr>
            <a:spLocks noGrp="1"/>
          </p:cNvSpPr>
          <p:nvPr>
            <p:ph type="dt" sz="half" idx="10"/>
          </p:nvPr>
        </p:nvSpPr>
        <p:spPr/>
        <p:txBody>
          <a:bodyPr/>
          <a:lstStyle/>
          <a:p>
            <a:fld id="{55F2E3BA-E3AD-644D-82F2-0776D4B5822F}" type="datetimeFigureOut">
              <a:rPr lang="da-DK" smtClean="0"/>
              <a:t>10-11-2023</a:t>
            </a:fld>
            <a:endParaRPr lang="da-DK"/>
          </a:p>
        </p:txBody>
      </p:sp>
      <p:sp>
        <p:nvSpPr>
          <p:cNvPr id="4" name="Pladsholder til sidefod 3">
            <a:extLst>
              <a:ext uri="{FF2B5EF4-FFF2-40B4-BE49-F238E27FC236}">
                <a16:creationId xmlns:a16="http://schemas.microsoft.com/office/drawing/2014/main" id="{A14EB26E-3B79-0822-8653-D2A5FBECA1D2}"/>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277299AF-36A8-7E39-595F-98D441178CAF}"/>
              </a:ext>
            </a:extLst>
          </p:cNvPr>
          <p:cNvSpPr>
            <a:spLocks noGrp="1"/>
          </p:cNvSpPr>
          <p:nvPr>
            <p:ph type="sldNum" sz="quarter" idx="12"/>
          </p:nvPr>
        </p:nvSpPr>
        <p:spPr/>
        <p:txBody>
          <a:bodyPr/>
          <a:lstStyle/>
          <a:p>
            <a:fld id="{853591F1-A28A-E648-93CD-E755587841AB}" type="slidenum">
              <a:rPr lang="da-DK" smtClean="0"/>
              <a:t>‹nr.›</a:t>
            </a:fld>
            <a:endParaRPr lang="da-DK"/>
          </a:p>
        </p:txBody>
      </p:sp>
    </p:spTree>
    <p:extLst>
      <p:ext uri="{BB962C8B-B14F-4D97-AF65-F5344CB8AC3E}">
        <p14:creationId xmlns:p14="http://schemas.microsoft.com/office/powerpoint/2010/main" val="3321079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indhold 2"/>
          <p:cNvSpPr>
            <a:spLocks noGrp="1"/>
          </p:cNvSpPr>
          <p:nvPr>
            <p:ph idx="1"/>
          </p:nvPr>
        </p:nvSpPr>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Rectangle 9"/>
          <p:cNvSpPr>
            <a:spLocks noGrp="1" noChangeArrowheads="1"/>
          </p:cNvSpPr>
          <p:nvPr>
            <p:ph type="sldNum" sz="quarter" idx="10"/>
          </p:nvPr>
        </p:nvSpPr>
        <p:spPr>
          <a:ln/>
        </p:spPr>
        <p:txBody>
          <a:bodyPr/>
          <a:lstStyle>
            <a:lvl1pPr>
              <a:defRPr/>
            </a:lvl1pPr>
          </a:lstStyle>
          <a:p>
            <a:pPr>
              <a:defRPr/>
            </a:pPr>
            <a:fld id="{D9053D4A-D465-4CA7-ABF4-4E723EB65A4A}" type="slidenum">
              <a:rPr lang="da-DK"/>
              <a:pPr>
                <a:defRPr/>
              </a:pPr>
              <a:t>‹nr.›</a:t>
            </a:fld>
            <a:endParaRPr lang="da-DK" dirty="0"/>
          </a:p>
        </p:txBody>
      </p:sp>
      <p:pic>
        <p:nvPicPr>
          <p:cNvPr id="5" name="Billede 4" descr="Logo" title="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03130" y="486001"/>
            <a:ext cx="1087981" cy="361621"/>
          </a:xfrm>
          <a:prstGeom prst="rect">
            <a:avLst/>
          </a:prstGeom>
        </p:spPr>
      </p:pic>
    </p:spTree>
    <p:extLst>
      <p:ext uri="{BB962C8B-B14F-4D97-AF65-F5344CB8AC3E}">
        <p14:creationId xmlns:p14="http://schemas.microsoft.com/office/powerpoint/2010/main" val="240793584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5F2E3BA-E3AD-644D-82F2-0776D4B5822F}" type="datetimeFigureOut">
              <a:rPr lang="da-DK" smtClean="0"/>
              <a:t>10-11-2023</a:t>
            </a:fld>
            <a:endParaRPr lang="da-DK"/>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a-DK"/>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53591F1-A28A-E648-93CD-E755587841AB}" type="slidenum">
              <a:rPr lang="da-DK" smtClean="0"/>
              <a:t>‹nr.›</a:t>
            </a:fld>
            <a:endParaRPr lang="da-DK"/>
          </a:p>
        </p:txBody>
      </p:sp>
    </p:spTree>
    <p:extLst>
      <p:ext uri="{BB962C8B-B14F-4D97-AF65-F5344CB8AC3E}">
        <p14:creationId xmlns:p14="http://schemas.microsoft.com/office/powerpoint/2010/main" val="1240305191"/>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Lst>
  <p:txStyles>
    <p:titleStyle>
      <a:lvl1pPr algn="l" defTabSz="685800" rtl="0" eaLnBrk="1" latinLnBrk="0" hangingPunct="1">
        <a:lnSpc>
          <a:spcPct val="90000"/>
        </a:lnSpc>
        <a:spcBef>
          <a:spcPct val="0"/>
        </a:spcBef>
        <a:buNone/>
        <a:defRPr sz="2400" b="1"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guide id="3" pos="244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s://topdesk.aabenraa.dk/tas/public/ssp/82cb7717-9b15-4d4d-9f43-c261c57aa3b7"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3E71"/>
        </a:solidFill>
        <a:effectLst/>
      </p:bgPr>
    </p:bg>
    <p:spTree>
      <p:nvGrpSpPr>
        <p:cNvPr id="1" name=""/>
        <p:cNvGrpSpPr/>
        <p:nvPr/>
      </p:nvGrpSpPr>
      <p:grpSpPr>
        <a:xfrm>
          <a:off x="0" y="0"/>
          <a:ext cx="0" cy="0"/>
          <a:chOff x="0" y="0"/>
          <a:chExt cx="0" cy="0"/>
        </a:xfrm>
      </p:grpSpPr>
      <p:pic>
        <p:nvPicPr>
          <p:cNvPr id="7" name="Billede 6" descr="Decorative" title="Decorative">
            <a:extLst>
              <a:ext uri="{FF2B5EF4-FFF2-40B4-BE49-F238E27FC236}">
                <a16:creationId xmlns:a16="http://schemas.microsoft.com/office/drawing/2014/main" id="{C5DB351A-900F-EF2C-1BF1-C95553380974}"/>
              </a:ext>
            </a:extLst>
          </p:cNvPr>
          <p:cNvPicPr>
            <a:picLocks noChangeAspect="1"/>
          </p:cNvPicPr>
          <p:nvPr/>
        </p:nvPicPr>
        <p:blipFill>
          <a:blip r:embed="rId3"/>
          <a:stretch>
            <a:fillRect/>
          </a:stretch>
        </p:blipFill>
        <p:spPr>
          <a:xfrm>
            <a:off x="6765146" y="462756"/>
            <a:ext cx="1912776" cy="636785"/>
          </a:xfrm>
          <a:prstGeom prst="rect">
            <a:avLst/>
          </a:prstGeom>
        </p:spPr>
      </p:pic>
      <p:pic>
        <p:nvPicPr>
          <p:cNvPr id="1026" name="Picture 2" descr="Microsoft Power Automate vs UiPath: RPA Comparison – SphereG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218" y="1703892"/>
            <a:ext cx="4216298" cy="2108149"/>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idx="4294967295"/>
          </p:nvPr>
        </p:nvSpPr>
        <p:spPr>
          <a:xfrm>
            <a:off x="4704735" y="1703893"/>
            <a:ext cx="4382700" cy="2108149"/>
          </a:xfrm>
          <a:prstGeom prst="rect">
            <a:avLst/>
          </a:prstGeom>
        </p:spPr>
        <p:txBody>
          <a:bodyPr vert="horz" wrap="square" lIns="91440" tIns="45720" rIns="91440" bIns="45720" anchor="t" anchorCtr="0"/>
          <a:lstStyle/>
          <a:p>
            <a:r>
              <a:rPr lang="da-DK" sz="2000" dirty="0" smtClean="0">
                <a:solidFill>
                  <a:srgbClr val="FFFFFF"/>
                </a:solidFill>
              </a:rPr>
              <a:t/>
            </a:r>
            <a:br>
              <a:rPr lang="da-DK" sz="2000" dirty="0" smtClean="0">
                <a:solidFill>
                  <a:srgbClr val="FFFFFF"/>
                </a:solidFill>
              </a:rPr>
            </a:br>
            <a:r>
              <a:rPr lang="da-DK" sz="2000" dirty="0" smtClean="0">
                <a:solidFill>
                  <a:srgbClr val="FFFFFF"/>
                </a:solidFill>
              </a:rPr>
              <a:t/>
            </a:r>
            <a:br>
              <a:rPr lang="da-DK" sz="2000" dirty="0" smtClean="0">
                <a:solidFill>
                  <a:srgbClr val="FFFFFF"/>
                </a:solidFill>
              </a:rPr>
            </a:br>
            <a:r>
              <a:rPr lang="da-DK" sz="2000" dirty="0" smtClean="0">
                <a:solidFill>
                  <a:srgbClr val="FFFFFF"/>
                </a:solidFill>
              </a:rPr>
              <a:t/>
            </a:r>
            <a:br>
              <a:rPr lang="da-DK" sz="2000" dirty="0" smtClean="0">
                <a:solidFill>
                  <a:srgbClr val="FFFFFF"/>
                </a:solidFill>
              </a:rPr>
            </a:br>
            <a:r>
              <a:rPr lang="da-DK" sz="2000" dirty="0" err="1" smtClean="0">
                <a:solidFill>
                  <a:srgbClr val="FFFF00"/>
                </a:solidFill>
              </a:rPr>
              <a:t>R</a:t>
            </a:r>
            <a:r>
              <a:rPr lang="da-DK" sz="2000" b="0" dirty="0" err="1" smtClean="0">
                <a:solidFill>
                  <a:srgbClr val="FFFFFF"/>
                </a:solidFill>
              </a:rPr>
              <a:t>obotic</a:t>
            </a:r>
            <a:r>
              <a:rPr lang="da-DK" sz="2000" dirty="0" smtClean="0">
                <a:solidFill>
                  <a:srgbClr val="FFFFFF"/>
                </a:solidFill>
              </a:rPr>
              <a:t> </a:t>
            </a:r>
            <a:r>
              <a:rPr lang="da-DK" sz="2000" dirty="0" err="1" smtClean="0">
                <a:solidFill>
                  <a:srgbClr val="FFFF00"/>
                </a:solidFill>
              </a:rPr>
              <a:t>P</a:t>
            </a:r>
            <a:r>
              <a:rPr lang="da-DK" sz="2000" b="0" dirty="0" err="1" smtClean="0">
                <a:solidFill>
                  <a:srgbClr val="FFFFFF"/>
                </a:solidFill>
              </a:rPr>
              <a:t>rocess</a:t>
            </a:r>
            <a:r>
              <a:rPr lang="da-DK" sz="2000" dirty="0" smtClean="0">
                <a:solidFill>
                  <a:srgbClr val="FFFFFF"/>
                </a:solidFill>
              </a:rPr>
              <a:t> </a:t>
            </a:r>
            <a:r>
              <a:rPr lang="da-DK" sz="2000" dirty="0" smtClean="0">
                <a:solidFill>
                  <a:srgbClr val="FFFF00"/>
                </a:solidFill>
              </a:rPr>
              <a:t>A</a:t>
            </a:r>
            <a:r>
              <a:rPr lang="da-DK" sz="2000" b="0" dirty="0" smtClean="0">
                <a:solidFill>
                  <a:srgbClr val="FFFFFF"/>
                </a:solidFill>
              </a:rPr>
              <a:t>utomation</a:t>
            </a:r>
            <a:r>
              <a:rPr lang="da-DK" sz="2000" dirty="0" smtClean="0">
                <a:solidFill>
                  <a:srgbClr val="FFFFFF"/>
                </a:solidFill>
              </a:rPr>
              <a:t> </a:t>
            </a:r>
            <a:endParaRPr lang="da-DK" sz="2000" dirty="0">
              <a:solidFill>
                <a:srgbClr val="FFFFFF"/>
              </a:solidFill>
            </a:endParaRPr>
          </a:p>
        </p:txBody>
      </p:sp>
    </p:spTree>
    <p:extLst>
      <p:ext uri="{BB962C8B-B14F-4D97-AF65-F5344CB8AC3E}">
        <p14:creationId xmlns:p14="http://schemas.microsoft.com/office/powerpoint/2010/main" val="30004414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billede 1"/>
          <p:cNvSpPr>
            <a:spLocks noGrp="1"/>
          </p:cNvSpPr>
          <p:nvPr>
            <p:ph type="pic" sz="quarter" idx="13"/>
          </p:nvPr>
        </p:nvSpPr>
        <p:spPr>
          <a:solidFill>
            <a:srgbClr val="003E71"/>
          </a:solidFill>
        </p:spPr>
      </p:sp>
      <p:sp>
        <p:nvSpPr>
          <p:cNvPr id="3" name="Pladsholder til tekst 2"/>
          <p:cNvSpPr>
            <a:spLocks noGrp="1"/>
          </p:cNvSpPr>
          <p:nvPr>
            <p:ph type="body" sz="quarter" idx="15"/>
          </p:nvPr>
        </p:nvSpPr>
        <p:spPr/>
        <p:txBody>
          <a:bodyPr/>
          <a:lstStyle/>
          <a:p>
            <a:r>
              <a:rPr lang="da-DK" dirty="0" smtClean="0"/>
              <a:t>1) </a:t>
            </a:r>
            <a:r>
              <a:rPr lang="da-DK" dirty="0" err="1" smtClean="0"/>
              <a:t>Idégenering</a:t>
            </a:r>
            <a:r>
              <a:rPr lang="da-DK" dirty="0" smtClean="0"/>
              <a:t> og screening</a:t>
            </a:r>
            <a:endParaRPr lang="da-DK" dirty="0"/>
          </a:p>
        </p:txBody>
      </p:sp>
      <p:graphicFrame>
        <p:nvGraphicFramePr>
          <p:cNvPr id="7" name="Diagram 6">
            <a:extLst>
              <a:ext uri="{FF2B5EF4-FFF2-40B4-BE49-F238E27FC236}">
                <a16:creationId xmlns:a16="http://schemas.microsoft.com/office/drawing/2014/main" id="{E682E0CB-3B08-46B5-93A1-815F91F918A2}"/>
              </a:ext>
            </a:extLst>
          </p:cNvPr>
          <p:cNvGraphicFramePr/>
          <p:nvPr>
            <p:extLst/>
          </p:nvPr>
        </p:nvGraphicFramePr>
        <p:xfrm>
          <a:off x="3818143" y="1856509"/>
          <a:ext cx="5011821" cy="27573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4" descr="Decorative" title="Decorativ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3338004" cy="5143500"/>
          </a:xfrm>
          <a:prstGeom prst="rect">
            <a:avLst/>
          </a:prstGeom>
          <a:noFill/>
          <a:extLst>
            <a:ext uri="{909E8E84-426E-40DD-AFC4-6F175D3DCCD1}">
              <a14:hiddenFill xmlns:a14="http://schemas.microsoft.com/office/drawing/2010/main">
                <a:solidFill>
                  <a:srgbClr val="FFFFFF"/>
                </a:solidFill>
              </a14:hiddenFill>
            </a:ext>
          </a:extLst>
        </p:spPr>
      </p:pic>
      <p:sp>
        <p:nvSpPr>
          <p:cNvPr id="9" name="Titel 8"/>
          <p:cNvSpPr>
            <a:spLocks noGrp="1"/>
          </p:cNvSpPr>
          <p:nvPr>
            <p:ph type="title" idx="4294967295"/>
          </p:nvPr>
        </p:nvSpPr>
        <p:spPr>
          <a:xfrm>
            <a:off x="3935413" y="648756"/>
            <a:ext cx="3338004" cy="639762"/>
          </a:xfrm>
          <a:prstGeom prst="rect">
            <a:avLst/>
          </a:prstGeom>
        </p:spPr>
        <p:txBody>
          <a:bodyPr vert="horz" wrap="square" lIns="91440" tIns="45720" rIns="91440" bIns="45720" anchor="t" anchorCtr="0"/>
          <a:lstStyle/>
          <a:p>
            <a:r>
              <a:rPr lang="da-DK" sz="2100" smtClean="0">
                <a:solidFill>
                  <a:srgbClr val="000000"/>
                </a:solidFill>
              </a:rPr>
              <a:t>Egnethed</a:t>
            </a:r>
            <a:endParaRPr lang="da-DK" sz="2100">
              <a:solidFill>
                <a:srgbClr val="000000"/>
              </a:solidFill>
            </a:endParaRPr>
          </a:p>
        </p:txBody>
      </p:sp>
    </p:spTree>
    <p:extLst>
      <p:ext uri="{BB962C8B-B14F-4D97-AF65-F5344CB8AC3E}">
        <p14:creationId xmlns:p14="http://schemas.microsoft.com/office/powerpoint/2010/main" val="31472121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1188" y="72569"/>
            <a:ext cx="8229600" cy="1064190"/>
          </a:xfrm>
        </p:spPr>
        <p:txBody>
          <a:bodyPr/>
          <a:lstStyle/>
          <a:p>
            <a:pPr algn="ctr"/>
            <a:r>
              <a:rPr lang="da-DK" dirty="0" smtClean="0"/>
              <a:t>Screeningsmodel til prioritering</a:t>
            </a:r>
            <a:endParaRPr lang="da-DK" dirty="0"/>
          </a:p>
        </p:txBody>
      </p:sp>
      <p:sp>
        <p:nvSpPr>
          <p:cNvPr id="18" name="Tekstfelt 17">
            <a:extLst>
              <a:ext uri="{FF2B5EF4-FFF2-40B4-BE49-F238E27FC236}">
                <a16:creationId xmlns:a16="http://schemas.microsoft.com/office/drawing/2014/main" id="{A815C8A9-DAD6-4426-A903-6D9B8B8DB7DB}"/>
              </a:ext>
            </a:extLst>
          </p:cNvPr>
          <p:cNvSpPr txBox="1"/>
          <p:nvPr/>
        </p:nvSpPr>
        <p:spPr>
          <a:xfrm>
            <a:off x="1832161" y="1150855"/>
            <a:ext cx="1267209" cy="192168"/>
          </a:xfrm>
          <a:prstGeom prst="rect">
            <a:avLst/>
          </a:prstGeom>
          <a:noFill/>
        </p:spPr>
        <p:txBody>
          <a:bodyPr wrap="square" lIns="0" tIns="0" rIns="0" bIns="0" rtlCol="0">
            <a:spAutoFit/>
          </a:bodyPr>
          <a:lstStyle/>
          <a:p>
            <a:pPr algn="ctr">
              <a:lnSpc>
                <a:spcPct val="111000"/>
              </a:lnSpc>
            </a:pPr>
            <a:r>
              <a:rPr lang="da-DK" sz="1125" b="1" dirty="0"/>
              <a:t>Kvalitativ værdi</a:t>
            </a:r>
          </a:p>
        </p:txBody>
      </p:sp>
      <p:sp>
        <p:nvSpPr>
          <p:cNvPr id="19" name="Tekstfelt 18">
            <a:extLst>
              <a:ext uri="{FF2B5EF4-FFF2-40B4-BE49-F238E27FC236}">
                <a16:creationId xmlns:a16="http://schemas.microsoft.com/office/drawing/2014/main" id="{D82B4B8D-BFD2-4087-810E-E318DEAED5FD}"/>
              </a:ext>
            </a:extLst>
          </p:cNvPr>
          <p:cNvSpPr txBox="1"/>
          <p:nvPr/>
        </p:nvSpPr>
        <p:spPr>
          <a:xfrm>
            <a:off x="6643073" y="3872042"/>
            <a:ext cx="1209390" cy="384336"/>
          </a:xfrm>
          <a:prstGeom prst="rect">
            <a:avLst/>
          </a:prstGeom>
          <a:noFill/>
        </p:spPr>
        <p:txBody>
          <a:bodyPr wrap="square" lIns="0" tIns="0" rIns="0" bIns="0" rtlCol="0">
            <a:spAutoFit/>
          </a:bodyPr>
          <a:lstStyle/>
          <a:p>
            <a:pPr algn="ctr">
              <a:lnSpc>
                <a:spcPct val="111000"/>
              </a:lnSpc>
            </a:pPr>
            <a:r>
              <a:rPr lang="da-DK" sz="1125" b="1" dirty="0"/>
              <a:t>Kvantitativ værdi</a:t>
            </a:r>
          </a:p>
          <a:p>
            <a:pPr algn="ctr">
              <a:lnSpc>
                <a:spcPct val="111000"/>
              </a:lnSpc>
            </a:pPr>
            <a:r>
              <a:rPr lang="da-DK" sz="1125" b="1"/>
              <a:t>(</a:t>
            </a:r>
            <a:r>
              <a:rPr lang="da-DK" sz="1125" b="1" smtClean="0"/>
              <a:t>ROI-Værdi)</a:t>
            </a:r>
            <a:endParaRPr lang="da-DK" sz="1125" b="1" dirty="0"/>
          </a:p>
        </p:txBody>
      </p:sp>
      <p:sp>
        <p:nvSpPr>
          <p:cNvPr id="20" name="Tekstfelt 19">
            <a:extLst>
              <a:ext uri="{FF2B5EF4-FFF2-40B4-BE49-F238E27FC236}">
                <a16:creationId xmlns:a16="http://schemas.microsoft.com/office/drawing/2014/main" id="{D97F7119-C11C-4CA4-9F26-62A46F9F19D5}"/>
              </a:ext>
            </a:extLst>
          </p:cNvPr>
          <p:cNvSpPr txBox="1"/>
          <p:nvPr/>
        </p:nvSpPr>
        <p:spPr>
          <a:xfrm>
            <a:off x="2973451" y="3987338"/>
            <a:ext cx="537215" cy="153760"/>
          </a:xfrm>
          <a:prstGeom prst="rect">
            <a:avLst/>
          </a:prstGeom>
          <a:noFill/>
        </p:spPr>
        <p:txBody>
          <a:bodyPr wrap="square" lIns="0" tIns="0" rIns="0" bIns="0" rtlCol="0">
            <a:spAutoFit/>
          </a:bodyPr>
          <a:lstStyle/>
          <a:p>
            <a:pPr algn="ctr">
              <a:lnSpc>
                <a:spcPct val="111000"/>
              </a:lnSpc>
            </a:pPr>
            <a:r>
              <a:rPr lang="da-DK" sz="900" b="1" dirty="0"/>
              <a:t>Lav (&gt;0,5)</a:t>
            </a:r>
            <a:endParaRPr lang="da-DK" sz="1125" b="1" dirty="0"/>
          </a:p>
        </p:txBody>
      </p:sp>
      <p:sp>
        <p:nvSpPr>
          <p:cNvPr id="21" name="Tekstfelt 20">
            <a:extLst>
              <a:ext uri="{FF2B5EF4-FFF2-40B4-BE49-F238E27FC236}">
                <a16:creationId xmlns:a16="http://schemas.microsoft.com/office/drawing/2014/main" id="{8826BF80-4EB9-42F2-9D33-C0F6B397D816}"/>
              </a:ext>
            </a:extLst>
          </p:cNvPr>
          <p:cNvSpPr txBox="1"/>
          <p:nvPr/>
        </p:nvSpPr>
        <p:spPr>
          <a:xfrm>
            <a:off x="3998268" y="3987338"/>
            <a:ext cx="880060" cy="153760"/>
          </a:xfrm>
          <a:prstGeom prst="rect">
            <a:avLst/>
          </a:prstGeom>
          <a:noFill/>
        </p:spPr>
        <p:txBody>
          <a:bodyPr wrap="square" lIns="0" tIns="0" rIns="0" bIns="0" rtlCol="0">
            <a:spAutoFit/>
          </a:bodyPr>
          <a:lstStyle/>
          <a:p>
            <a:pPr algn="ctr">
              <a:lnSpc>
                <a:spcPct val="111000"/>
              </a:lnSpc>
            </a:pPr>
            <a:r>
              <a:rPr lang="da-DK" sz="900" b="1" dirty="0"/>
              <a:t>Medium (0,5-2)</a:t>
            </a:r>
            <a:endParaRPr lang="da-DK" sz="1125" b="1" dirty="0"/>
          </a:p>
        </p:txBody>
      </p:sp>
      <p:sp>
        <p:nvSpPr>
          <p:cNvPr id="22" name="Tekstfelt 21">
            <a:extLst>
              <a:ext uri="{FF2B5EF4-FFF2-40B4-BE49-F238E27FC236}">
                <a16:creationId xmlns:a16="http://schemas.microsoft.com/office/drawing/2014/main" id="{A4A07F61-1738-415E-985C-568307CE721C}"/>
              </a:ext>
            </a:extLst>
          </p:cNvPr>
          <p:cNvSpPr txBox="1"/>
          <p:nvPr/>
        </p:nvSpPr>
        <p:spPr>
          <a:xfrm>
            <a:off x="5497679" y="3987338"/>
            <a:ext cx="485940" cy="153760"/>
          </a:xfrm>
          <a:prstGeom prst="rect">
            <a:avLst/>
          </a:prstGeom>
          <a:noFill/>
        </p:spPr>
        <p:txBody>
          <a:bodyPr wrap="square" lIns="0" tIns="0" rIns="0" bIns="0" rtlCol="0">
            <a:spAutoFit/>
          </a:bodyPr>
          <a:lstStyle/>
          <a:p>
            <a:pPr algn="ctr">
              <a:lnSpc>
                <a:spcPct val="111000"/>
              </a:lnSpc>
            </a:pPr>
            <a:r>
              <a:rPr lang="da-DK" sz="900" b="1" dirty="0"/>
              <a:t>Stor (2&lt;)</a:t>
            </a:r>
            <a:endParaRPr lang="da-DK" sz="1125" b="1" dirty="0"/>
          </a:p>
        </p:txBody>
      </p:sp>
      <p:sp>
        <p:nvSpPr>
          <p:cNvPr id="23" name="Tekstfelt 22">
            <a:extLst>
              <a:ext uri="{FF2B5EF4-FFF2-40B4-BE49-F238E27FC236}">
                <a16:creationId xmlns:a16="http://schemas.microsoft.com/office/drawing/2014/main" id="{1851E6F0-C038-4F4B-A337-1E6B1178A367}"/>
              </a:ext>
            </a:extLst>
          </p:cNvPr>
          <p:cNvSpPr txBox="1"/>
          <p:nvPr/>
        </p:nvSpPr>
        <p:spPr>
          <a:xfrm>
            <a:off x="2195968" y="3483517"/>
            <a:ext cx="269798" cy="153760"/>
          </a:xfrm>
          <a:prstGeom prst="rect">
            <a:avLst/>
          </a:prstGeom>
          <a:noFill/>
        </p:spPr>
        <p:txBody>
          <a:bodyPr wrap="square" lIns="0" tIns="0" rIns="0" bIns="0" rtlCol="0">
            <a:spAutoFit/>
          </a:bodyPr>
          <a:lstStyle/>
          <a:p>
            <a:pPr algn="ctr">
              <a:lnSpc>
                <a:spcPct val="111000"/>
              </a:lnSpc>
            </a:pPr>
            <a:r>
              <a:rPr lang="da-DK" sz="900" b="1" dirty="0"/>
              <a:t>Lav</a:t>
            </a:r>
            <a:endParaRPr lang="da-DK" sz="1125" b="1" dirty="0"/>
          </a:p>
        </p:txBody>
      </p:sp>
      <p:sp>
        <p:nvSpPr>
          <p:cNvPr id="24" name="Tekstfelt 23">
            <a:extLst>
              <a:ext uri="{FF2B5EF4-FFF2-40B4-BE49-F238E27FC236}">
                <a16:creationId xmlns:a16="http://schemas.microsoft.com/office/drawing/2014/main" id="{B1CB9ECA-5E25-4835-8E8E-DB144651D747}"/>
              </a:ext>
            </a:extLst>
          </p:cNvPr>
          <p:cNvSpPr txBox="1"/>
          <p:nvPr/>
        </p:nvSpPr>
        <p:spPr>
          <a:xfrm>
            <a:off x="1976928" y="2645976"/>
            <a:ext cx="463768" cy="153760"/>
          </a:xfrm>
          <a:prstGeom prst="rect">
            <a:avLst/>
          </a:prstGeom>
          <a:noFill/>
        </p:spPr>
        <p:txBody>
          <a:bodyPr wrap="square" lIns="0" tIns="0" rIns="0" bIns="0" rtlCol="0">
            <a:spAutoFit/>
          </a:bodyPr>
          <a:lstStyle/>
          <a:p>
            <a:pPr algn="ctr">
              <a:lnSpc>
                <a:spcPct val="111000"/>
              </a:lnSpc>
            </a:pPr>
            <a:r>
              <a:rPr lang="da-DK" sz="900" b="1" dirty="0"/>
              <a:t>Medium</a:t>
            </a:r>
            <a:endParaRPr lang="da-DK" sz="1125" b="1" dirty="0"/>
          </a:p>
        </p:txBody>
      </p:sp>
      <p:sp>
        <p:nvSpPr>
          <p:cNvPr id="25" name="Tekstfelt 24">
            <a:extLst>
              <a:ext uri="{FF2B5EF4-FFF2-40B4-BE49-F238E27FC236}">
                <a16:creationId xmlns:a16="http://schemas.microsoft.com/office/drawing/2014/main" id="{60961F24-1B6E-4751-9D11-5110787B3255}"/>
              </a:ext>
            </a:extLst>
          </p:cNvPr>
          <p:cNvSpPr txBox="1"/>
          <p:nvPr/>
        </p:nvSpPr>
        <p:spPr>
          <a:xfrm>
            <a:off x="2128354" y="1820555"/>
            <a:ext cx="337412" cy="153760"/>
          </a:xfrm>
          <a:prstGeom prst="rect">
            <a:avLst/>
          </a:prstGeom>
          <a:noFill/>
        </p:spPr>
        <p:txBody>
          <a:bodyPr wrap="square" lIns="0" tIns="0" rIns="0" bIns="0" rtlCol="0">
            <a:spAutoFit/>
          </a:bodyPr>
          <a:lstStyle/>
          <a:p>
            <a:pPr algn="ctr">
              <a:lnSpc>
                <a:spcPct val="111000"/>
              </a:lnSpc>
            </a:pPr>
            <a:r>
              <a:rPr lang="da-DK" sz="900" b="1" dirty="0"/>
              <a:t>Stor</a:t>
            </a:r>
            <a:endParaRPr lang="da-DK" sz="1125" b="1" dirty="0"/>
          </a:p>
        </p:txBody>
      </p:sp>
      <p:sp>
        <p:nvSpPr>
          <p:cNvPr id="26" name="Tekstfelt 25">
            <a:extLst>
              <a:ext uri="{FF2B5EF4-FFF2-40B4-BE49-F238E27FC236}">
                <a16:creationId xmlns:a16="http://schemas.microsoft.com/office/drawing/2014/main" id="{00872696-7F09-48A9-8BDD-75CF3B49F140}"/>
              </a:ext>
            </a:extLst>
          </p:cNvPr>
          <p:cNvSpPr txBox="1"/>
          <p:nvPr/>
        </p:nvSpPr>
        <p:spPr>
          <a:xfrm>
            <a:off x="2465765" y="4395428"/>
            <a:ext cx="4025379" cy="409856"/>
          </a:xfrm>
          <a:prstGeom prst="rect">
            <a:avLst/>
          </a:prstGeom>
          <a:noFill/>
          <a:ln>
            <a:solidFill>
              <a:schemeClr val="tx1"/>
            </a:solidFill>
          </a:ln>
        </p:spPr>
        <p:txBody>
          <a:bodyPr wrap="square" lIns="27000" tIns="0" rIns="0" bIns="0" rtlCol="0">
            <a:spAutoFit/>
          </a:bodyPr>
          <a:lstStyle/>
          <a:p>
            <a:pPr>
              <a:lnSpc>
                <a:spcPct val="111000"/>
              </a:lnSpc>
            </a:pPr>
            <a:r>
              <a:rPr lang="da-DK" sz="600" dirty="0"/>
              <a:t>Return of Investment (ROI) anvendes til at evaluere, om en forandring økonomisk levedygtig. I Aabenraa Kommune har vi udviklet vores egen </a:t>
            </a:r>
            <a:r>
              <a:rPr lang="da-DK" sz="600" b="1" dirty="0"/>
              <a:t>ROI-værdi</a:t>
            </a:r>
            <a:r>
              <a:rPr lang="da-DK" sz="600" dirty="0"/>
              <a:t> til at estimere, hvor mange gange den årlige ressourcefrigørelse overstiger etableringsomkostningerne. </a:t>
            </a:r>
            <a:r>
              <a:rPr lang="da-DK" sz="600" b="1" dirty="0"/>
              <a:t>Jo højere jo bedre. </a:t>
            </a:r>
            <a:r>
              <a:rPr lang="da-DK" sz="600" dirty="0"/>
              <a:t>Som supplement udregnes </a:t>
            </a:r>
            <a:r>
              <a:rPr lang="da-DK" sz="600" b="1" dirty="0"/>
              <a:t>ROI-år</a:t>
            </a:r>
            <a:r>
              <a:rPr lang="da-DK" sz="600" dirty="0"/>
              <a:t>, dvs. antal år før ressourcefrigørelsen går i nul med etableringsomkostningerne. </a:t>
            </a:r>
            <a:r>
              <a:rPr lang="da-DK" sz="600" b="1" dirty="0"/>
              <a:t>Jo lavere jo bedre. </a:t>
            </a:r>
          </a:p>
        </p:txBody>
      </p:sp>
      <p:sp>
        <p:nvSpPr>
          <p:cNvPr id="29" name="Tekstfelt 28">
            <a:extLst>
              <a:ext uri="{FF2B5EF4-FFF2-40B4-BE49-F238E27FC236}">
                <a16:creationId xmlns:a16="http://schemas.microsoft.com/office/drawing/2014/main" id="{842DF39D-8A8F-4092-BB8F-08A27F6C23DB}"/>
              </a:ext>
            </a:extLst>
          </p:cNvPr>
          <p:cNvSpPr txBox="1"/>
          <p:nvPr/>
        </p:nvSpPr>
        <p:spPr>
          <a:xfrm>
            <a:off x="95800" y="1500357"/>
            <a:ext cx="1821056" cy="3202030"/>
          </a:xfrm>
          <a:prstGeom prst="rect">
            <a:avLst/>
          </a:prstGeom>
          <a:noFill/>
          <a:ln>
            <a:solidFill>
              <a:schemeClr val="tx1"/>
            </a:solidFill>
          </a:ln>
        </p:spPr>
        <p:txBody>
          <a:bodyPr wrap="square" lIns="27000" tIns="0" rIns="0" bIns="0" rtlCol="0">
            <a:spAutoFit/>
          </a:bodyPr>
          <a:lstStyle/>
          <a:p>
            <a:pPr algn="ctr">
              <a:lnSpc>
                <a:spcPct val="111000"/>
              </a:lnSpc>
            </a:pPr>
            <a:r>
              <a:rPr lang="da-DK" sz="750" b="1" dirty="0"/>
              <a:t>Kvalitative bundlinjer: </a:t>
            </a:r>
          </a:p>
          <a:p>
            <a:pPr marL="128588" indent="-128588">
              <a:lnSpc>
                <a:spcPct val="111000"/>
              </a:lnSpc>
              <a:buFont typeface="Arial" panose="020B0604020202020204" pitchFamily="34" charset="0"/>
              <a:buChar char="•"/>
            </a:pPr>
            <a:endParaRPr lang="da-DK" sz="600" dirty="0"/>
          </a:p>
          <a:p>
            <a:pPr>
              <a:lnSpc>
                <a:spcPct val="111000"/>
              </a:lnSpc>
            </a:pPr>
            <a:r>
              <a:rPr lang="da-DK" sz="600" dirty="0"/>
              <a:t>Ressourcefrigørelse er sjældent den eneste årsag til at optimere. I screening og prioritering af procesønsker vurderes værdi ligeledes på, i hvor høj grad, der optimeres på følgende bundlinjer</a:t>
            </a:r>
          </a:p>
          <a:p>
            <a:pPr>
              <a:lnSpc>
                <a:spcPct val="111000"/>
              </a:lnSpc>
            </a:pPr>
            <a:endParaRPr lang="da-DK" sz="600" dirty="0"/>
          </a:p>
          <a:p>
            <a:pPr>
              <a:lnSpc>
                <a:spcPct val="111000"/>
              </a:lnSpc>
            </a:pPr>
            <a:endParaRPr lang="da-DK" sz="600" dirty="0"/>
          </a:p>
          <a:p>
            <a:pPr>
              <a:lnSpc>
                <a:spcPct val="111000"/>
              </a:lnSpc>
            </a:pPr>
            <a:r>
              <a:rPr lang="da-DK" sz="600" b="1" dirty="0"/>
              <a:t>- Kvalitetsforbedringer: </a:t>
            </a:r>
            <a:r>
              <a:rPr lang="da-DK" sz="600" dirty="0"/>
              <a:t>reducering af fejl, større præcision, overholdelse af gældende regler og standarder. </a:t>
            </a:r>
          </a:p>
          <a:p>
            <a:pPr>
              <a:lnSpc>
                <a:spcPct val="111000"/>
              </a:lnSpc>
            </a:pPr>
            <a:endParaRPr lang="da-DK" sz="600" dirty="0"/>
          </a:p>
          <a:p>
            <a:pPr>
              <a:lnSpc>
                <a:spcPct val="111000"/>
              </a:lnSpc>
            </a:pPr>
            <a:r>
              <a:rPr lang="da-DK" sz="600" b="1" dirty="0"/>
              <a:t>- Medarbejdertilfredshed: </a:t>
            </a:r>
            <a:r>
              <a:rPr lang="da-DK" sz="600" dirty="0"/>
              <a:t>arbejdsglæde, tid til mere meningsfulde opgaver.  </a:t>
            </a:r>
            <a:r>
              <a:rPr lang="da-DK" sz="600" b="1" dirty="0"/>
              <a:t> </a:t>
            </a:r>
          </a:p>
          <a:p>
            <a:pPr marL="128588" indent="-128588">
              <a:lnSpc>
                <a:spcPct val="111000"/>
              </a:lnSpc>
              <a:buFont typeface="Arial" panose="020B0604020202020204" pitchFamily="34" charset="0"/>
              <a:buChar char="•"/>
            </a:pPr>
            <a:endParaRPr lang="da-DK" sz="600" dirty="0"/>
          </a:p>
          <a:p>
            <a:pPr>
              <a:lnSpc>
                <a:spcPct val="111000"/>
              </a:lnSpc>
            </a:pPr>
            <a:r>
              <a:rPr lang="da-DK" sz="600" b="1" dirty="0"/>
              <a:t>- Borgertilfredshed: </a:t>
            </a:r>
            <a:r>
              <a:rPr lang="da-DK" sz="600" dirty="0"/>
              <a:t>bedre oplevelse af mødet med kommunen, eks. hurtigere svartider, hjælp, kommunikation. </a:t>
            </a:r>
            <a:endParaRPr lang="da-DK" sz="600" b="1" dirty="0"/>
          </a:p>
          <a:p>
            <a:pPr>
              <a:lnSpc>
                <a:spcPct val="111000"/>
              </a:lnSpc>
            </a:pPr>
            <a:endParaRPr lang="da-DK" sz="600" dirty="0"/>
          </a:p>
          <a:p>
            <a:pPr>
              <a:lnSpc>
                <a:spcPct val="111000"/>
              </a:lnSpc>
            </a:pPr>
            <a:r>
              <a:rPr lang="da-DK" sz="600" b="1" dirty="0"/>
              <a:t>- Skalérbarhed: </a:t>
            </a:r>
            <a:r>
              <a:rPr lang="da-DK" sz="600" dirty="0"/>
              <a:t>håndtering af store stigninger i arbejdsmængde, potentiale for udbredelse til andre opgaver, processer eller enheder. </a:t>
            </a:r>
            <a:endParaRPr lang="da-DK" sz="600" b="1" dirty="0"/>
          </a:p>
          <a:p>
            <a:pPr>
              <a:lnSpc>
                <a:spcPct val="111000"/>
              </a:lnSpc>
            </a:pPr>
            <a:endParaRPr lang="da-DK" sz="600" dirty="0"/>
          </a:p>
          <a:p>
            <a:pPr>
              <a:lnSpc>
                <a:spcPct val="111000"/>
              </a:lnSpc>
            </a:pPr>
            <a:r>
              <a:rPr lang="da-DK" sz="600" b="1" dirty="0"/>
              <a:t>Politisk faktor: </a:t>
            </a:r>
            <a:r>
              <a:rPr lang="da-DK" sz="600" dirty="0"/>
              <a:t>politiske ønsker eller beslutninger såvel som overordnede strategier og mål som påvirker vigtigheden af at optimere eller automatisere.</a:t>
            </a:r>
            <a:endParaRPr lang="da-DK" sz="600" b="1" dirty="0"/>
          </a:p>
          <a:p>
            <a:pPr>
              <a:lnSpc>
                <a:spcPct val="111000"/>
              </a:lnSpc>
            </a:pPr>
            <a:endParaRPr lang="da-DK" sz="600" b="1" dirty="0"/>
          </a:p>
          <a:p>
            <a:pPr>
              <a:lnSpc>
                <a:spcPct val="111000"/>
              </a:lnSpc>
            </a:pPr>
            <a:r>
              <a:rPr lang="da-DK" sz="600" b="1" dirty="0"/>
              <a:t>Påtrængenhed: </a:t>
            </a:r>
            <a:r>
              <a:rPr lang="da-DK" sz="600" dirty="0"/>
              <a:t>et presserende behov for at opnå fordele, undgå konsekvenser inden for en given tidsramme gennem optimering eller automatisering, </a:t>
            </a:r>
            <a:endParaRPr lang="da-DK" sz="600" b="1" dirty="0"/>
          </a:p>
          <a:p>
            <a:pPr>
              <a:lnSpc>
                <a:spcPct val="111000"/>
              </a:lnSpc>
            </a:pPr>
            <a:endParaRPr lang="da-DK" sz="600" dirty="0"/>
          </a:p>
        </p:txBody>
      </p:sp>
      <p:graphicFrame>
        <p:nvGraphicFramePr>
          <p:cNvPr id="46" name="Tabel 45"/>
          <p:cNvGraphicFramePr>
            <a:graphicFrameLocks noGrp="1"/>
          </p:cNvGraphicFramePr>
          <p:nvPr>
            <p:extLst/>
          </p:nvPr>
        </p:nvGraphicFramePr>
        <p:xfrm>
          <a:off x="2465767" y="1484288"/>
          <a:ext cx="4025379" cy="2479125"/>
        </p:xfrm>
        <a:graphic>
          <a:graphicData uri="http://schemas.openxmlformats.org/drawingml/2006/table">
            <a:tbl>
              <a:tblPr firstRow="1" bandRow="1">
                <a:effectLst/>
                <a:tableStyleId>{5C22544A-7EE6-4342-B048-85BDC9FD1C3A}</a:tableStyleId>
              </a:tblPr>
              <a:tblGrid>
                <a:gridCol w="1341793">
                  <a:extLst>
                    <a:ext uri="{9D8B030D-6E8A-4147-A177-3AD203B41FA5}">
                      <a16:colId xmlns:a16="http://schemas.microsoft.com/office/drawing/2014/main" val="2007284068"/>
                    </a:ext>
                  </a:extLst>
                </a:gridCol>
                <a:gridCol w="1341793">
                  <a:extLst>
                    <a:ext uri="{9D8B030D-6E8A-4147-A177-3AD203B41FA5}">
                      <a16:colId xmlns:a16="http://schemas.microsoft.com/office/drawing/2014/main" val="2057298473"/>
                    </a:ext>
                  </a:extLst>
                </a:gridCol>
                <a:gridCol w="1341793">
                  <a:extLst>
                    <a:ext uri="{9D8B030D-6E8A-4147-A177-3AD203B41FA5}">
                      <a16:colId xmlns:a16="http://schemas.microsoft.com/office/drawing/2014/main" val="3252483719"/>
                    </a:ext>
                  </a:extLst>
                </a:gridCol>
              </a:tblGrid>
              <a:tr h="826375">
                <a:tc>
                  <a:txBody>
                    <a:bodyPr/>
                    <a:lstStyle/>
                    <a:p>
                      <a:endParaRPr lang="da-DK" sz="1000" dirty="0"/>
                    </a:p>
                  </a:txBody>
                  <a:tcPr marL="68580" marR="68580" marT="34290" marB="3429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50"/>
                    </a:solidFill>
                  </a:tcPr>
                </a:tc>
                <a:tc>
                  <a:txBody>
                    <a:bodyPr/>
                    <a:lstStyle/>
                    <a:p>
                      <a:endParaRPr lang="da-DK" sz="10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50"/>
                    </a:solidFill>
                  </a:tcPr>
                </a:tc>
                <a:tc>
                  <a:txBody>
                    <a:bodyPr/>
                    <a:lstStyle/>
                    <a:p>
                      <a:endParaRPr lang="da-DK" sz="1000" dirty="0"/>
                    </a:p>
                  </a:txBody>
                  <a:tcPr marL="68580" marR="68580" marT="34290" marB="3429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2452113061"/>
                  </a:ext>
                </a:extLst>
              </a:tr>
              <a:tr h="826375">
                <a:tc>
                  <a:txBody>
                    <a:bodyPr/>
                    <a:lstStyle/>
                    <a:p>
                      <a:endParaRPr lang="da-DK" sz="1000" dirty="0"/>
                    </a:p>
                  </a:txBody>
                  <a:tcPr marL="68580" marR="68580" marT="34290" marB="3429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da-DK" sz="10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da-DK" sz="1000" dirty="0"/>
                    </a:p>
                  </a:txBody>
                  <a:tcPr marL="68580" marR="68580" marT="34290" marB="3429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3910770057"/>
                  </a:ext>
                </a:extLst>
              </a:tr>
              <a:tr h="826375">
                <a:tc>
                  <a:txBody>
                    <a:bodyPr/>
                    <a:lstStyle/>
                    <a:p>
                      <a:endParaRPr lang="da-DK" sz="1000" dirty="0"/>
                    </a:p>
                  </a:txBody>
                  <a:tcPr marL="68580" marR="68580" marT="34290" marB="3429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FFF00"/>
                    </a:solidFill>
                  </a:tcPr>
                </a:tc>
                <a:tc>
                  <a:txBody>
                    <a:bodyPr/>
                    <a:lstStyle/>
                    <a:p>
                      <a:endParaRPr lang="da-DK" sz="10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FFF00"/>
                    </a:solidFill>
                  </a:tcPr>
                </a:tc>
                <a:tc>
                  <a:txBody>
                    <a:bodyPr/>
                    <a:lstStyle/>
                    <a:p>
                      <a:endParaRPr lang="da-DK" sz="1000" dirty="0"/>
                    </a:p>
                  </a:txBody>
                  <a:tcPr marL="68580" marR="68580" marT="34290" marB="3429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00B050"/>
                    </a:solidFill>
                  </a:tcPr>
                </a:tc>
                <a:extLst>
                  <a:ext uri="{0D108BD9-81ED-4DB2-BD59-A6C34878D82A}">
                    <a16:rowId xmlns:a16="http://schemas.microsoft.com/office/drawing/2014/main" val="611478224"/>
                  </a:ext>
                </a:extLst>
              </a:tr>
            </a:tbl>
          </a:graphicData>
        </a:graphic>
      </p:graphicFrame>
      <p:cxnSp>
        <p:nvCxnSpPr>
          <p:cNvPr id="4" name="Lige pilforbindelse 3"/>
          <p:cNvCxnSpPr/>
          <p:nvPr/>
        </p:nvCxnSpPr>
        <p:spPr>
          <a:xfrm>
            <a:off x="2465766" y="3963412"/>
            <a:ext cx="4137205"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27" name="Lige pilforbindelse 26"/>
          <p:cNvCxnSpPr/>
          <p:nvPr/>
        </p:nvCxnSpPr>
        <p:spPr>
          <a:xfrm flipV="1">
            <a:off x="2465765" y="1383618"/>
            <a:ext cx="0" cy="2579794"/>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32" name="Tekstfelt 31">
            <a:extLst>
              <a:ext uri="{FF2B5EF4-FFF2-40B4-BE49-F238E27FC236}">
                <a16:creationId xmlns:a16="http://schemas.microsoft.com/office/drawing/2014/main" id="{842DF39D-8A8F-4092-BB8F-08A27F6C23DB}"/>
              </a:ext>
            </a:extLst>
          </p:cNvPr>
          <p:cNvSpPr txBox="1"/>
          <p:nvPr/>
        </p:nvSpPr>
        <p:spPr>
          <a:xfrm>
            <a:off x="6602970" y="1500356"/>
            <a:ext cx="2397522" cy="1280863"/>
          </a:xfrm>
          <a:prstGeom prst="rect">
            <a:avLst/>
          </a:prstGeom>
          <a:noFill/>
          <a:ln>
            <a:solidFill>
              <a:schemeClr val="tx1"/>
            </a:solidFill>
          </a:ln>
        </p:spPr>
        <p:txBody>
          <a:bodyPr wrap="square" lIns="27000" tIns="0" rIns="0" bIns="0" rtlCol="0">
            <a:spAutoFit/>
          </a:bodyPr>
          <a:lstStyle/>
          <a:p>
            <a:pPr algn="ctr">
              <a:lnSpc>
                <a:spcPct val="111000"/>
              </a:lnSpc>
            </a:pPr>
            <a:r>
              <a:rPr lang="da-DK" sz="750" b="1" dirty="0"/>
              <a:t>Metode – ROI</a:t>
            </a:r>
          </a:p>
          <a:p>
            <a:pPr algn="l">
              <a:lnSpc>
                <a:spcPct val="111000"/>
              </a:lnSpc>
            </a:pPr>
            <a:endParaRPr lang="da-DK" sz="750" b="1" dirty="0"/>
          </a:p>
          <a:p>
            <a:pPr algn="l">
              <a:lnSpc>
                <a:spcPct val="111000"/>
              </a:lnSpc>
            </a:pPr>
            <a:r>
              <a:rPr lang="da-DK" sz="600" b="1" dirty="0"/>
              <a:t>ROI-værdi (RV): </a:t>
            </a:r>
            <a:r>
              <a:rPr lang="da-DK" sz="600" dirty="0"/>
              <a:t>Årlig ressourcefrigørelse/Etableringsomkostninger</a:t>
            </a:r>
          </a:p>
          <a:p>
            <a:pPr algn="l">
              <a:lnSpc>
                <a:spcPct val="111000"/>
              </a:lnSpc>
            </a:pPr>
            <a:r>
              <a:rPr lang="da-DK" sz="600" b="1" dirty="0"/>
              <a:t>ROI-år (RÅ): </a:t>
            </a:r>
            <a:r>
              <a:rPr lang="da-DK" sz="600" dirty="0"/>
              <a:t>Etableringsomkostninger/Årlig fortjeneste</a:t>
            </a:r>
          </a:p>
          <a:p>
            <a:pPr algn="l">
              <a:lnSpc>
                <a:spcPct val="111000"/>
              </a:lnSpc>
            </a:pPr>
            <a:endParaRPr lang="da-DK" sz="600" dirty="0"/>
          </a:p>
          <a:p>
            <a:pPr algn="l">
              <a:lnSpc>
                <a:spcPct val="111000"/>
              </a:lnSpc>
            </a:pPr>
            <a:r>
              <a:rPr lang="da-DK" sz="600" b="1" dirty="0"/>
              <a:t>Årlig ressourcefrigørelse (F): </a:t>
            </a:r>
            <a:r>
              <a:rPr lang="da-DK" sz="600" dirty="0"/>
              <a:t>Ressourcer sparet pr. år efter idriftsættelse. Udregnes ved at trække ressourcer brugt på udførelse af proces EFTER idriftsættelse fra ressourcer det kræver at udføre den FØR. Opgøres i timer (500 kr. = 1 time)  </a:t>
            </a:r>
          </a:p>
          <a:p>
            <a:pPr algn="l">
              <a:lnSpc>
                <a:spcPct val="111000"/>
              </a:lnSpc>
            </a:pPr>
            <a:r>
              <a:rPr lang="da-DK" sz="600" b="1" dirty="0"/>
              <a:t>Etableringsomkostninger (O): </a:t>
            </a:r>
            <a:r>
              <a:rPr lang="da-DK" sz="600" dirty="0"/>
              <a:t>Ressourcer brugt på kortlægning, udvikling, undervisning eller nyt hardware/software. Opgøres i timer (500 kr. = 1 time).</a:t>
            </a:r>
          </a:p>
        </p:txBody>
      </p:sp>
      <p:graphicFrame>
        <p:nvGraphicFramePr>
          <p:cNvPr id="33" name="Tabel 32"/>
          <p:cNvGraphicFramePr>
            <a:graphicFrameLocks noGrp="1"/>
          </p:cNvGraphicFramePr>
          <p:nvPr>
            <p:extLst/>
          </p:nvPr>
        </p:nvGraphicFramePr>
        <p:xfrm>
          <a:off x="7072650" y="2912747"/>
          <a:ext cx="1458162" cy="836399"/>
        </p:xfrm>
        <a:graphic>
          <a:graphicData uri="http://schemas.openxmlformats.org/drawingml/2006/table">
            <a:tbl>
              <a:tblPr>
                <a:tableStyleId>{073A0DAA-6AF3-43AB-8588-CEC1D06C72B9}</a:tableStyleId>
              </a:tblPr>
              <a:tblGrid>
                <a:gridCol w="918102">
                  <a:extLst>
                    <a:ext uri="{9D8B030D-6E8A-4147-A177-3AD203B41FA5}">
                      <a16:colId xmlns:a16="http://schemas.microsoft.com/office/drawing/2014/main" val="2343444586"/>
                    </a:ext>
                  </a:extLst>
                </a:gridCol>
                <a:gridCol w="540060">
                  <a:extLst>
                    <a:ext uri="{9D8B030D-6E8A-4147-A177-3AD203B41FA5}">
                      <a16:colId xmlns:a16="http://schemas.microsoft.com/office/drawing/2014/main" val="4137730441"/>
                    </a:ext>
                  </a:extLst>
                </a:gridCol>
              </a:tblGrid>
              <a:tr h="201632">
                <a:tc gridSpan="2">
                  <a:txBody>
                    <a:bodyPr/>
                    <a:lstStyle/>
                    <a:p>
                      <a:pPr algn="ctr" fontAlgn="ctr"/>
                      <a:r>
                        <a:rPr lang="da-DK" sz="800" b="1" i="0" u="none" strike="noStrike" dirty="0" smtClean="0">
                          <a:solidFill>
                            <a:srgbClr val="000000"/>
                          </a:solidFill>
                          <a:effectLst/>
                          <a:latin typeface="Arial" panose="020B0604020202020204" pitchFamily="34" charset="0"/>
                          <a:cs typeface="Arial" panose="020B0604020202020204" pitchFamily="34" charset="0"/>
                        </a:rPr>
                        <a:t>Eksempel </a:t>
                      </a:r>
                      <a:endParaRPr lang="da-DK" sz="800" b="1"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hMerge="1">
                  <a:txBody>
                    <a:bodyPr/>
                    <a:lstStyle/>
                    <a:p>
                      <a:pPr algn="ctr" fontAlgn="ctr"/>
                      <a:endParaRPr lang="da-DK" sz="1050" b="1" u="none" strike="noStrike" dirty="0" smtClean="0">
                        <a:effectLst/>
                      </a:endParaRPr>
                    </a:p>
                  </a:txBody>
                  <a:tcPr marL="0" marR="0" marT="0" marB="0" anchor="ctr"/>
                </a:tc>
                <a:extLst>
                  <a:ext uri="{0D108BD9-81ED-4DB2-BD59-A6C34878D82A}">
                    <a16:rowId xmlns:a16="http://schemas.microsoft.com/office/drawing/2014/main" val="2861875537"/>
                  </a:ext>
                </a:extLst>
              </a:tr>
              <a:tr h="201632">
                <a:tc>
                  <a:txBody>
                    <a:bodyPr/>
                    <a:lstStyle/>
                    <a:p>
                      <a:pPr algn="l" fontAlgn="ctr"/>
                      <a:r>
                        <a:rPr lang="da-DK" sz="600" u="none" strike="noStrike" dirty="0" smtClean="0">
                          <a:effectLst/>
                          <a:latin typeface="Arial" panose="020B0604020202020204" pitchFamily="34" charset="0"/>
                          <a:cs typeface="Arial" panose="020B0604020202020204" pitchFamily="34" charset="0"/>
                        </a:rPr>
                        <a:t>Etableringsomkostninger</a:t>
                      </a:r>
                      <a:endParaRPr lang="da-DK" sz="6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ctr"/>
                      <a:r>
                        <a:rPr lang="da-DK" sz="600" u="none" strike="noStrike" dirty="0" smtClean="0">
                          <a:effectLst/>
                          <a:latin typeface="Arial" panose="020B0604020202020204" pitchFamily="34" charset="0"/>
                          <a:cs typeface="Arial" panose="020B0604020202020204" pitchFamily="34" charset="0"/>
                        </a:rPr>
                        <a:t>25,00</a:t>
                      </a:r>
                    </a:p>
                  </a:txBody>
                  <a:tcPr marL="0" marR="0" marT="0" marB="0" anchor="ctr"/>
                </a:tc>
                <a:extLst>
                  <a:ext uri="{0D108BD9-81ED-4DB2-BD59-A6C34878D82A}">
                    <a16:rowId xmlns:a16="http://schemas.microsoft.com/office/drawing/2014/main" val="3306146653"/>
                  </a:ext>
                </a:extLst>
              </a:tr>
              <a:tr h="149357">
                <a:tc>
                  <a:txBody>
                    <a:bodyPr/>
                    <a:lstStyle/>
                    <a:p>
                      <a:pPr algn="l" fontAlgn="ctr"/>
                      <a:r>
                        <a:rPr lang="da-DK" sz="600" b="0" i="0" u="none" strike="noStrike" dirty="0" smtClean="0">
                          <a:solidFill>
                            <a:schemeClr val="dk1"/>
                          </a:solidFill>
                          <a:effectLst/>
                          <a:latin typeface="Arial" panose="020B0604020202020204" pitchFamily="34" charset="0"/>
                          <a:cs typeface="Arial" panose="020B0604020202020204" pitchFamily="34" charset="0"/>
                        </a:rPr>
                        <a:t>Årlig</a:t>
                      </a:r>
                      <a:r>
                        <a:rPr lang="da-DK" sz="600" b="0" i="0" u="none" strike="noStrike" baseline="0" dirty="0" smtClean="0">
                          <a:solidFill>
                            <a:schemeClr val="dk1"/>
                          </a:solidFill>
                          <a:effectLst/>
                          <a:latin typeface="Arial" panose="020B0604020202020204" pitchFamily="34" charset="0"/>
                          <a:cs typeface="Arial" panose="020B0604020202020204" pitchFamily="34" charset="0"/>
                        </a:rPr>
                        <a:t> fortjeneste</a:t>
                      </a:r>
                      <a:endParaRPr lang="da-DK" sz="6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ctr"/>
                      <a:r>
                        <a:rPr lang="da-DK" sz="600" u="none" strike="noStrike" dirty="0" smtClean="0">
                          <a:effectLst/>
                          <a:latin typeface="Arial" panose="020B0604020202020204" pitchFamily="34" charset="0"/>
                          <a:cs typeface="Arial" panose="020B0604020202020204" pitchFamily="34" charset="0"/>
                        </a:rPr>
                        <a:t>50,00</a:t>
                      </a:r>
                      <a:endParaRPr lang="da-DK" sz="600" b="1"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4037756351"/>
                  </a:ext>
                </a:extLst>
              </a:tr>
              <a:tr h="149357">
                <a:tc>
                  <a:txBody>
                    <a:bodyPr/>
                    <a:lstStyle/>
                    <a:p>
                      <a:pPr algn="l" fontAlgn="ctr"/>
                      <a:r>
                        <a:rPr lang="da-DK" sz="600" u="none" strike="noStrike" dirty="0" smtClean="0">
                          <a:effectLst/>
                          <a:latin typeface="Arial" panose="020B0604020202020204" pitchFamily="34" charset="0"/>
                          <a:cs typeface="Arial" panose="020B0604020202020204" pitchFamily="34" charset="0"/>
                        </a:rPr>
                        <a:t>ROI-Værdi</a:t>
                      </a:r>
                      <a:endParaRPr lang="da-DK" sz="6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ctr"/>
                      <a:r>
                        <a:rPr lang="da-DK" sz="600" b="0" i="0" u="none" strike="noStrike" dirty="0" smtClean="0">
                          <a:solidFill>
                            <a:schemeClr val="dk1"/>
                          </a:solidFill>
                          <a:effectLst/>
                          <a:latin typeface="Arial" panose="020B0604020202020204" pitchFamily="34" charset="0"/>
                          <a:cs typeface="Arial" panose="020B0604020202020204" pitchFamily="34" charset="0"/>
                        </a:rPr>
                        <a:t>2,00</a:t>
                      </a:r>
                      <a:endParaRPr lang="da-DK" sz="600" b="1"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1337352759"/>
                  </a:ext>
                </a:extLst>
              </a:tr>
              <a:tr h="134421">
                <a:tc>
                  <a:txBody>
                    <a:bodyPr/>
                    <a:lstStyle/>
                    <a:p>
                      <a:pPr algn="l" fontAlgn="ctr"/>
                      <a:r>
                        <a:rPr lang="da-DK" sz="600" u="none" strike="noStrike" dirty="0" smtClean="0">
                          <a:effectLst/>
                          <a:latin typeface="Arial" panose="020B0604020202020204" pitchFamily="34" charset="0"/>
                          <a:cs typeface="Arial" panose="020B0604020202020204" pitchFamily="34" charset="0"/>
                        </a:rPr>
                        <a:t>ROI-år</a:t>
                      </a:r>
                      <a:endParaRPr lang="da-DK" sz="6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ctr"/>
                      <a:r>
                        <a:rPr lang="da-DK" sz="600" u="none" strike="noStrike" dirty="0" smtClean="0">
                          <a:effectLst/>
                          <a:latin typeface="Arial" panose="020B0604020202020204" pitchFamily="34" charset="0"/>
                          <a:cs typeface="Arial" panose="020B0604020202020204" pitchFamily="34" charset="0"/>
                        </a:rPr>
                        <a:t>0,50</a:t>
                      </a:r>
                      <a:endParaRPr lang="da-DK" sz="600" b="1"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2343172680"/>
                  </a:ext>
                </a:extLst>
              </a:tr>
            </a:tbl>
          </a:graphicData>
        </a:graphic>
      </p:graphicFrame>
      <p:sp>
        <p:nvSpPr>
          <p:cNvPr id="3" name="Tekstfelt 2"/>
          <p:cNvSpPr txBox="1"/>
          <p:nvPr/>
        </p:nvSpPr>
        <p:spPr>
          <a:xfrm>
            <a:off x="67153" y="316247"/>
            <a:ext cx="2061200" cy="830997"/>
          </a:xfrm>
          <a:prstGeom prst="rect">
            <a:avLst/>
          </a:prstGeom>
          <a:noFill/>
        </p:spPr>
        <p:txBody>
          <a:bodyPr wrap="square" rtlCol="0">
            <a:spAutoFit/>
          </a:bodyPr>
          <a:lstStyle/>
          <a:p>
            <a:r>
              <a:rPr lang="da-DK" sz="600" dirty="0">
                <a:solidFill>
                  <a:schemeClr val="tx1">
                    <a:lumMod val="65000"/>
                    <a:lumOff val="35000"/>
                  </a:schemeClr>
                </a:solidFill>
              </a:rPr>
              <a:t>- Screening og prioritering af procesønsker sker </a:t>
            </a:r>
            <a:r>
              <a:rPr lang="da-DK" sz="600" dirty="0" err="1">
                <a:solidFill>
                  <a:schemeClr val="tx1">
                    <a:lumMod val="65000"/>
                    <a:lumOff val="35000"/>
                  </a:schemeClr>
                </a:solidFill>
              </a:rPr>
              <a:t>pba</a:t>
            </a:r>
            <a:r>
              <a:rPr lang="da-DK" sz="600" dirty="0">
                <a:solidFill>
                  <a:schemeClr val="tx1">
                    <a:lumMod val="65000"/>
                    <a:lumOff val="35000"/>
                  </a:schemeClr>
                </a:solidFill>
              </a:rPr>
              <a:t>. en værdivurdering, som tager højde for indsatsen det kræver at udføre opgaven samt værdien den kan skabe. Bundlinjerne der tages højde for kan summeres op til to kategorier, som afstemmes i et samarbejde mellem proceskonsulent og kunden: </a:t>
            </a:r>
          </a:p>
          <a:p>
            <a:pPr marL="171450" indent="-171450">
              <a:buAutoNum type="arabicParenR"/>
            </a:pPr>
            <a:r>
              <a:rPr lang="da-DK" sz="600" dirty="0">
                <a:solidFill>
                  <a:schemeClr val="tx1">
                    <a:lumMod val="65000"/>
                    <a:lumOff val="35000"/>
                  </a:schemeClr>
                </a:solidFill>
              </a:rPr>
              <a:t>kvantitative (x-akse) og </a:t>
            </a:r>
          </a:p>
          <a:p>
            <a:pPr marL="171450" indent="-171450">
              <a:buAutoNum type="arabicParenR"/>
            </a:pPr>
            <a:r>
              <a:rPr lang="da-DK" sz="600" dirty="0">
                <a:solidFill>
                  <a:schemeClr val="tx1">
                    <a:lumMod val="65000"/>
                    <a:lumOff val="35000"/>
                  </a:schemeClr>
                </a:solidFill>
              </a:rPr>
              <a:t>kvalitative (y-akse).</a:t>
            </a:r>
          </a:p>
        </p:txBody>
      </p:sp>
      <p:cxnSp>
        <p:nvCxnSpPr>
          <p:cNvPr id="6" name="Lige pilforbindelse 5"/>
          <p:cNvCxnSpPr>
            <a:stCxn id="5" idx="0"/>
          </p:cNvCxnSpPr>
          <p:nvPr/>
        </p:nvCxnSpPr>
        <p:spPr>
          <a:xfrm flipV="1">
            <a:off x="3796197" y="2645976"/>
            <a:ext cx="667792" cy="497655"/>
          </a:xfrm>
          <a:prstGeom prst="straightConnector1">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0" name="Tekstfelt 9"/>
          <p:cNvSpPr txBox="1"/>
          <p:nvPr/>
        </p:nvSpPr>
        <p:spPr>
          <a:xfrm>
            <a:off x="5652120" y="1015184"/>
            <a:ext cx="758713" cy="369332"/>
          </a:xfrm>
          <a:prstGeom prst="rect">
            <a:avLst/>
          </a:prstGeom>
          <a:noFill/>
        </p:spPr>
        <p:txBody>
          <a:bodyPr wrap="square" rtlCol="0">
            <a:spAutoFit/>
          </a:bodyPr>
          <a:lstStyle/>
          <a:p>
            <a:r>
              <a:rPr lang="da-DK" sz="600" dirty="0">
                <a:solidFill>
                  <a:srgbClr val="FF0000"/>
                </a:solidFill>
              </a:rPr>
              <a:t>Rød: afvist</a:t>
            </a:r>
          </a:p>
          <a:p>
            <a:r>
              <a:rPr lang="da-DK" sz="600" dirty="0">
                <a:solidFill>
                  <a:srgbClr val="FFCC00"/>
                </a:solidFill>
              </a:rPr>
              <a:t>Gul: dialog</a:t>
            </a:r>
          </a:p>
          <a:p>
            <a:r>
              <a:rPr lang="da-DK" sz="600" dirty="0">
                <a:solidFill>
                  <a:srgbClr val="00B050"/>
                </a:solidFill>
              </a:rPr>
              <a:t>Grøn: godkendt</a:t>
            </a:r>
          </a:p>
        </p:txBody>
      </p:sp>
      <p:sp>
        <p:nvSpPr>
          <p:cNvPr id="5" name="Retvinklet trekant 4"/>
          <p:cNvSpPr/>
          <p:nvPr/>
        </p:nvSpPr>
        <p:spPr>
          <a:xfrm flipH="1">
            <a:off x="2465764" y="3143631"/>
            <a:ext cx="1330433" cy="81978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350"/>
          </a:p>
        </p:txBody>
      </p:sp>
    </p:spTree>
    <p:extLst>
      <p:ext uri="{BB962C8B-B14F-4D97-AF65-F5344CB8AC3E}">
        <p14:creationId xmlns:p14="http://schemas.microsoft.com/office/powerpoint/2010/main" val="34355109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billede 1"/>
          <p:cNvSpPr>
            <a:spLocks noGrp="1"/>
          </p:cNvSpPr>
          <p:nvPr>
            <p:ph type="pic" sz="quarter" idx="13"/>
          </p:nvPr>
        </p:nvSpPr>
        <p:spPr/>
      </p:sp>
      <p:sp>
        <p:nvSpPr>
          <p:cNvPr id="3" name="Pladsholder til tekst 2"/>
          <p:cNvSpPr>
            <a:spLocks noGrp="1"/>
          </p:cNvSpPr>
          <p:nvPr>
            <p:ph type="body" sz="quarter" idx="15"/>
          </p:nvPr>
        </p:nvSpPr>
        <p:spPr/>
        <p:txBody>
          <a:bodyPr/>
          <a:lstStyle/>
          <a:p>
            <a:endParaRPr lang="da-DK"/>
          </a:p>
        </p:txBody>
      </p:sp>
      <p:sp>
        <p:nvSpPr>
          <p:cNvPr id="4" name="Pladsholder til tekst 3"/>
          <p:cNvSpPr>
            <a:spLocks noGrp="1"/>
          </p:cNvSpPr>
          <p:nvPr>
            <p:ph type="body" sz="quarter" idx="16"/>
          </p:nvPr>
        </p:nvSpPr>
        <p:spPr>
          <a:xfrm>
            <a:off x="3935412" y="1749425"/>
            <a:ext cx="4758315" cy="2787650"/>
          </a:xfrm>
        </p:spPr>
        <p:txBody>
          <a:bodyPr/>
          <a:lstStyle/>
          <a:p>
            <a:r>
              <a:rPr lang="da-DK" dirty="0" smtClean="0">
                <a:hlinkClick r:id="rId3"/>
              </a:rPr>
              <a:t>Opgave i </a:t>
            </a:r>
            <a:r>
              <a:rPr lang="da-DK" dirty="0" err="1" smtClean="0">
                <a:hlinkClick r:id="rId3"/>
              </a:rPr>
              <a:t>Topdesk</a:t>
            </a:r>
            <a:r>
              <a:rPr lang="da-DK" dirty="0" smtClean="0">
                <a:hlinkClick r:id="rId3"/>
              </a:rPr>
              <a:t>:</a:t>
            </a:r>
            <a:endParaRPr lang="da-DK" dirty="0" smtClean="0"/>
          </a:p>
          <a:p>
            <a:r>
              <a:rPr lang="da-DK" dirty="0" smtClean="0"/>
              <a:t>IT-</a:t>
            </a:r>
            <a:r>
              <a:rPr lang="da-DK" dirty="0" err="1" smtClean="0"/>
              <a:t>helpdesk</a:t>
            </a:r>
            <a:r>
              <a:rPr lang="da-DK" dirty="0" smtClean="0"/>
              <a:t> </a:t>
            </a:r>
            <a:r>
              <a:rPr lang="da-DK" dirty="0" smtClean="0">
                <a:sym typeface="Wingdings" panose="05000000000000000000" pitchFamily="2" charset="2"/>
              </a:rPr>
              <a:t> </a:t>
            </a:r>
          </a:p>
          <a:p>
            <a:r>
              <a:rPr lang="da-DK" dirty="0" smtClean="0">
                <a:sym typeface="Wingdings" panose="05000000000000000000" pitchFamily="2" charset="2"/>
              </a:rPr>
              <a:t>Ny opgave  </a:t>
            </a:r>
          </a:p>
          <a:p>
            <a:r>
              <a:rPr lang="da-DK" dirty="0" smtClean="0">
                <a:sym typeface="Wingdings" panose="05000000000000000000" pitchFamily="2" charset="2"/>
              </a:rPr>
              <a:t>Automatisering  </a:t>
            </a:r>
          </a:p>
          <a:p>
            <a:r>
              <a:rPr lang="da-DK" dirty="0" smtClean="0">
                <a:sym typeface="Wingdings" panose="05000000000000000000" pitchFamily="2" charset="2"/>
              </a:rPr>
              <a:t>Ny automatisering</a:t>
            </a:r>
            <a:endParaRPr lang="da-DK" dirty="0" smtClean="0"/>
          </a:p>
          <a:p>
            <a:r>
              <a:rPr lang="da-DK" dirty="0" smtClean="0"/>
              <a:t> </a:t>
            </a:r>
          </a:p>
          <a:p>
            <a:endParaRPr lang="da-DK" dirty="0"/>
          </a:p>
        </p:txBody>
      </p:sp>
      <p:sp>
        <p:nvSpPr>
          <p:cNvPr id="5" name="Pladsholder til tekst 4"/>
          <p:cNvSpPr>
            <a:spLocks noGrp="1"/>
          </p:cNvSpPr>
          <p:nvPr>
            <p:ph type="body" sz="quarter" idx="17"/>
          </p:nvPr>
        </p:nvSpPr>
        <p:spPr/>
        <p:txBody>
          <a:bodyPr/>
          <a:lstStyle/>
          <a:p>
            <a:r>
              <a:rPr lang="da-DK" dirty="0" smtClean="0"/>
              <a:t>Hvor sender jeg et procesønske hen? </a:t>
            </a:r>
            <a:endParaRPr lang="da-DK" dirty="0"/>
          </a:p>
        </p:txBody>
      </p:sp>
      <p:pic>
        <p:nvPicPr>
          <p:cNvPr id="6" name="Billede 5"/>
          <p:cNvPicPr>
            <a:picLocks noChangeAspect="1"/>
          </p:cNvPicPr>
          <p:nvPr/>
        </p:nvPicPr>
        <p:blipFill>
          <a:blip r:embed="rId4"/>
          <a:stretch>
            <a:fillRect/>
          </a:stretch>
        </p:blipFill>
        <p:spPr>
          <a:xfrm>
            <a:off x="-1" y="0"/>
            <a:ext cx="3338005" cy="5143500"/>
          </a:xfrm>
          <a:prstGeom prst="rect">
            <a:avLst/>
          </a:prstGeom>
        </p:spPr>
      </p:pic>
    </p:spTree>
    <p:extLst>
      <p:ext uri="{BB962C8B-B14F-4D97-AF65-F5344CB8AC3E}">
        <p14:creationId xmlns:p14="http://schemas.microsoft.com/office/powerpoint/2010/main" val="29933969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descr="Teknologiradar viser, at RPA som automatiseringsværktøj i kommunal kontekst er relativt moden samt udbredt."/>
          <p:cNvPicPr>
            <a:picLocks noChangeAspect="1"/>
          </p:cNvPicPr>
          <p:nvPr/>
        </p:nvPicPr>
        <p:blipFill>
          <a:blip r:embed="rId3"/>
          <a:stretch>
            <a:fillRect/>
          </a:stretch>
        </p:blipFill>
        <p:spPr>
          <a:xfrm>
            <a:off x="119078" y="998886"/>
            <a:ext cx="8740304" cy="3767323"/>
          </a:xfrm>
          <a:prstGeom prst="rect">
            <a:avLst/>
          </a:prstGeom>
        </p:spPr>
      </p:pic>
      <p:sp>
        <p:nvSpPr>
          <p:cNvPr id="3" name="Titel 2"/>
          <p:cNvSpPr>
            <a:spLocks noGrp="1"/>
          </p:cNvSpPr>
          <p:nvPr>
            <p:ph type="title" idx="4294967295"/>
          </p:nvPr>
        </p:nvSpPr>
        <p:spPr>
          <a:xfrm>
            <a:off x="0" y="0"/>
            <a:ext cx="8978461" cy="867103"/>
          </a:xfrm>
          <a:prstGeom prst="rect">
            <a:avLst/>
          </a:prstGeom>
        </p:spPr>
        <p:txBody>
          <a:bodyPr vert="horz" wrap="square" lIns="91440" tIns="45720" rIns="91440" bIns="45720" anchor="ctr" anchorCtr="0"/>
          <a:lstStyle/>
          <a:p>
            <a:pPr algn="ctr"/>
            <a:r>
              <a:rPr lang="da-DK" sz="2000" smtClean="0">
                <a:solidFill>
                  <a:srgbClr val="000000"/>
                </a:solidFill>
              </a:rPr>
              <a:t>KL’s teknologiradar</a:t>
            </a:r>
            <a:endParaRPr lang="da-DK" sz="2000">
              <a:solidFill>
                <a:srgbClr val="000000"/>
              </a:solidFill>
            </a:endParaRPr>
          </a:p>
        </p:txBody>
      </p:sp>
    </p:spTree>
    <p:extLst>
      <p:ext uri="{BB962C8B-B14F-4D97-AF65-F5344CB8AC3E}">
        <p14:creationId xmlns:p14="http://schemas.microsoft.com/office/powerpoint/2010/main" val="35515992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billede 1"/>
          <p:cNvSpPr>
            <a:spLocks noGrp="1"/>
          </p:cNvSpPr>
          <p:nvPr>
            <p:ph type="pic" sz="quarter" idx="13"/>
          </p:nvPr>
        </p:nvSpPr>
        <p:spPr>
          <a:solidFill>
            <a:srgbClr val="003E71"/>
          </a:solidFill>
        </p:spPr>
      </p:sp>
      <p:graphicFrame>
        <p:nvGraphicFramePr>
          <p:cNvPr id="7" name="Diagram 6">
            <a:extLst>
              <a:ext uri="{FF2B5EF4-FFF2-40B4-BE49-F238E27FC236}">
                <a16:creationId xmlns:a16="http://schemas.microsoft.com/office/drawing/2014/main" id="{620DBC87-6276-4B9E-AEC9-8BA2FA182DFB}"/>
              </a:ext>
            </a:extLst>
          </p:cNvPr>
          <p:cNvGraphicFramePr/>
          <p:nvPr>
            <p:extLst>
              <p:ext uri="{D42A27DB-BD31-4B8C-83A1-F6EECF244321}">
                <p14:modId xmlns:p14="http://schemas.microsoft.com/office/powerpoint/2010/main" val="2888037461"/>
              </p:ext>
            </p:extLst>
          </p:nvPr>
        </p:nvGraphicFramePr>
        <p:xfrm>
          <a:off x="3338004" y="1057835"/>
          <a:ext cx="5602425" cy="37293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itel 9"/>
          <p:cNvSpPr>
            <a:spLocks noGrp="1"/>
          </p:cNvSpPr>
          <p:nvPr>
            <p:ph type="title" idx="4294967295"/>
          </p:nvPr>
        </p:nvSpPr>
        <p:spPr>
          <a:xfrm>
            <a:off x="3935413" y="648756"/>
            <a:ext cx="3964578" cy="639762"/>
          </a:xfrm>
          <a:prstGeom prst="rect">
            <a:avLst/>
          </a:prstGeom>
        </p:spPr>
        <p:txBody>
          <a:bodyPr vert="horz" wrap="square" lIns="91440" tIns="45720" rIns="91440" bIns="45720" anchor="t" anchorCtr="0"/>
          <a:lstStyle/>
          <a:p>
            <a:r>
              <a:rPr lang="da-DK" sz="2100" i="1" smtClean="0">
                <a:solidFill>
                  <a:srgbClr val="000000"/>
                </a:solidFill>
              </a:rPr>
              <a:t>Før automatisering: procesoptimering</a:t>
            </a:r>
            <a:br>
              <a:rPr lang="da-DK" sz="2100" i="1" smtClean="0">
                <a:solidFill>
                  <a:srgbClr val="000000"/>
                </a:solidFill>
              </a:rPr>
            </a:br>
            <a:endParaRPr lang="da-DK" sz="2100" i="1">
              <a:solidFill>
                <a:srgbClr val="000000"/>
              </a:solidFill>
            </a:endParaRPr>
          </a:p>
        </p:txBody>
      </p:sp>
    </p:spTree>
    <p:extLst>
      <p:ext uri="{BB962C8B-B14F-4D97-AF65-F5344CB8AC3E}">
        <p14:creationId xmlns:p14="http://schemas.microsoft.com/office/powerpoint/2010/main" val="32461772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Billede 51" descr="RPA er brugen af software til at udføre regelbaserede processer, som var det en virkelig person der udførte dem."/>
          <p:cNvPicPr>
            <a:picLocks noChangeAspect="1"/>
          </p:cNvPicPr>
          <p:nvPr/>
        </p:nvPicPr>
        <p:blipFill>
          <a:blip r:embed="rId3"/>
          <a:stretch>
            <a:fillRect/>
          </a:stretch>
        </p:blipFill>
        <p:spPr>
          <a:xfrm>
            <a:off x="270901" y="1108520"/>
            <a:ext cx="8436658" cy="3723610"/>
          </a:xfrm>
          <a:prstGeom prst="rect">
            <a:avLst/>
          </a:prstGeom>
        </p:spPr>
      </p:pic>
      <p:sp>
        <p:nvSpPr>
          <p:cNvPr id="4" name="Titel 3"/>
          <p:cNvSpPr>
            <a:spLocks noGrp="1"/>
          </p:cNvSpPr>
          <p:nvPr>
            <p:ph type="title" idx="4294967295"/>
          </p:nvPr>
        </p:nvSpPr>
        <p:spPr>
          <a:xfrm>
            <a:off x="1901629" y="145657"/>
            <a:ext cx="4830945" cy="523220"/>
          </a:xfrm>
          <a:prstGeom prst="rect">
            <a:avLst/>
          </a:prstGeom>
        </p:spPr>
        <p:txBody>
          <a:bodyPr vert="horz" wrap="square" lIns="91440" tIns="45720" rIns="91440" bIns="45720" anchor="t" anchorCtr="0"/>
          <a:lstStyle/>
          <a:p>
            <a:pPr algn="ctr"/>
            <a:r>
              <a:rPr lang="da-DK" sz="2800" dirty="0" smtClean="0">
                <a:solidFill>
                  <a:srgbClr val="000000"/>
                </a:solidFill>
                <a:latin typeface="Calibri" panose="020F0502020204030204" pitchFamily="34" charset="0"/>
              </a:rPr>
              <a:t>Hvad er RPA? </a:t>
            </a:r>
            <a:endParaRPr lang="da-DK" sz="28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14555703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descr="Automatisering kan være hele processer, men også i begyndelsen, midten eller slutningen. Kan også være One-offs, osv. "/>
          <p:cNvSpPr/>
          <p:nvPr/>
        </p:nvSpPr>
        <p:spPr>
          <a:xfrm>
            <a:off x="1191" y="0"/>
            <a:ext cx="5291654" cy="5143501"/>
          </a:xfrm>
          <a:prstGeom prst="rect">
            <a:avLst/>
          </a:prstGeom>
          <a:gradFill>
            <a:gsLst>
              <a:gs pos="70000">
                <a:schemeClr val="accent3"/>
              </a:gs>
              <a:gs pos="0">
                <a:srgbClr val="0070C0"/>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675" dirty="0"/>
          </a:p>
        </p:txBody>
      </p:sp>
      <p:sp>
        <p:nvSpPr>
          <p:cNvPr id="4" name="Slide Number Placeholder 2"/>
          <p:cNvSpPr>
            <a:spLocks noGrp="1"/>
          </p:cNvSpPr>
          <p:nvPr>
            <p:ph type="sldNum" sz="quarter" idx="4294967295"/>
          </p:nvPr>
        </p:nvSpPr>
        <p:spPr>
          <a:xfrm>
            <a:off x="6457950" y="4767263"/>
            <a:ext cx="2057400" cy="273844"/>
          </a:xfrm>
        </p:spPr>
        <p:txBody>
          <a:bodyPr/>
          <a:lstStyle/>
          <a:p>
            <a:fld id="{5D3A004F-2493-4BCC-BECF-C0616F9350EE}" type="slidenum">
              <a:rPr lang="en-GB" smtClean="0"/>
              <a:pPr/>
              <a:t>5</a:t>
            </a:fld>
            <a:endParaRPr lang="en-GB" dirty="0"/>
          </a:p>
        </p:txBody>
      </p:sp>
      <p:sp>
        <p:nvSpPr>
          <p:cNvPr id="5" name="Rectangle" descr="Decorative" title="Decorative"/>
          <p:cNvSpPr/>
          <p:nvPr/>
        </p:nvSpPr>
        <p:spPr>
          <a:xfrm>
            <a:off x="715566" y="3203515"/>
            <a:ext cx="4577279" cy="357188"/>
          </a:xfrm>
          <a:prstGeom prst="rect">
            <a:avLst/>
          </a:prstGeom>
          <a:solidFill>
            <a:schemeClr val="tx2">
              <a:alpha val="20000"/>
            </a:schemeClr>
          </a:solidFill>
          <a:ln w="12700">
            <a:miter lim="400000"/>
          </a:ln>
        </p:spPr>
        <p:txBody>
          <a:bodyPr lIns="19050" tIns="19050" rIns="19050" bIns="19050" anchor="ctr"/>
          <a:lstStyle/>
          <a:p>
            <a:pPr algn="ctr">
              <a:lnSpc>
                <a:spcPct val="100000"/>
              </a:lnSpc>
              <a:defRPr sz="3200" cap="none" spc="0">
                <a:solidFill>
                  <a:srgbClr val="FFFFFF"/>
                </a:solidFill>
                <a:latin typeface="Helvetica Light"/>
                <a:ea typeface="Helvetica Light"/>
                <a:cs typeface="Helvetica Light"/>
                <a:sym typeface="Helvetica Light"/>
              </a:defRPr>
            </a:pPr>
            <a:endParaRPr sz="1100" dirty="0">
              <a:latin typeface="Verdana" panose="020B0604030504040204" pitchFamily="34" charset="0"/>
              <a:ea typeface="Verdana" panose="020B0604030504040204" pitchFamily="34" charset="0"/>
              <a:cs typeface="Verdana" panose="020B0604030504040204" pitchFamily="34" charset="0"/>
            </a:endParaRPr>
          </a:p>
        </p:txBody>
      </p:sp>
      <p:sp>
        <p:nvSpPr>
          <p:cNvPr id="6" name="Rectangle" descr="Decorative" title="Decorative"/>
          <p:cNvSpPr/>
          <p:nvPr/>
        </p:nvSpPr>
        <p:spPr>
          <a:xfrm>
            <a:off x="715566" y="4103455"/>
            <a:ext cx="4577279" cy="357188"/>
          </a:xfrm>
          <a:prstGeom prst="rect">
            <a:avLst/>
          </a:prstGeom>
          <a:solidFill>
            <a:schemeClr val="tx2">
              <a:alpha val="20000"/>
            </a:schemeClr>
          </a:solidFill>
          <a:ln w="12700">
            <a:miter lim="400000"/>
          </a:ln>
        </p:spPr>
        <p:txBody>
          <a:bodyPr lIns="19050" tIns="19050" rIns="19050" bIns="19050" anchor="ctr"/>
          <a:lstStyle/>
          <a:p>
            <a:pPr algn="ctr">
              <a:lnSpc>
                <a:spcPct val="100000"/>
              </a:lnSpc>
              <a:defRPr sz="3200" cap="none" spc="0">
                <a:solidFill>
                  <a:srgbClr val="FFFFFF"/>
                </a:solidFill>
                <a:latin typeface="Helvetica Light"/>
                <a:ea typeface="Helvetica Light"/>
                <a:cs typeface="Helvetica Light"/>
                <a:sym typeface="Helvetica Light"/>
              </a:defRPr>
            </a:pPr>
            <a:endParaRPr sz="1100" dirty="0">
              <a:latin typeface="Verdana" panose="020B0604030504040204" pitchFamily="34" charset="0"/>
              <a:ea typeface="Verdana" panose="020B0604030504040204" pitchFamily="34" charset="0"/>
              <a:cs typeface="Verdana" panose="020B0604030504040204" pitchFamily="34" charset="0"/>
            </a:endParaRPr>
          </a:p>
        </p:txBody>
      </p:sp>
      <p:sp>
        <p:nvSpPr>
          <p:cNvPr id="7" name="Rectangle" descr="Decorative" title="Decorative"/>
          <p:cNvSpPr/>
          <p:nvPr/>
        </p:nvSpPr>
        <p:spPr>
          <a:xfrm>
            <a:off x="715566" y="3651017"/>
            <a:ext cx="4577279" cy="357188"/>
          </a:xfrm>
          <a:prstGeom prst="rect">
            <a:avLst/>
          </a:prstGeom>
          <a:solidFill>
            <a:schemeClr val="tx2">
              <a:alpha val="20000"/>
            </a:schemeClr>
          </a:solidFill>
          <a:ln w="12700">
            <a:miter lim="400000"/>
          </a:ln>
        </p:spPr>
        <p:txBody>
          <a:bodyPr lIns="19050" tIns="19050" rIns="19050" bIns="19050" anchor="ctr"/>
          <a:lstStyle/>
          <a:p>
            <a:pPr algn="ctr">
              <a:lnSpc>
                <a:spcPct val="100000"/>
              </a:lnSpc>
              <a:defRPr sz="3200" cap="none" spc="0">
                <a:solidFill>
                  <a:srgbClr val="FFFFFF"/>
                </a:solidFill>
                <a:latin typeface="Helvetica Light"/>
                <a:ea typeface="Helvetica Light"/>
                <a:cs typeface="Helvetica Light"/>
                <a:sym typeface="Helvetica Light"/>
              </a:defRPr>
            </a:pPr>
            <a:endParaRPr sz="1100" dirty="0">
              <a:latin typeface="Verdana" panose="020B0604030504040204" pitchFamily="34" charset="0"/>
              <a:ea typeface="Verdana" panose="020B0604030504040204" pitchFamily="34" charset="0"/>
              <a:cs typeface="Verdana" panose="020B0604030504040204" pitchFamily="34" charset="0"/>
            </a:endParaRPr>
          </a:p>
        </p:txBody>
      </p:sp>
      <p:sp>
        <p:nvSpPr>
          <p:cNvPr id="8" name="Rectangle" descr="Decorative" title="Decorative"/>
          <p:cNvSpPr/>
          <p:nvPr/>
        </p:nvSpPr>
        <p:spPr>
          <a:xfrm>
            <a:off x="715566" y="1847410"/>
            <a:ext cx="4577279" cy="357188"/>
          </a:xfrm>
          <a:prstGeom prst="rect">
            <a:avLst/>
          </a:prstGeom>
          <a:solidFill>
            <a:schemeClr val="tx2">
              <a:alpha val="20000"/>
            </a:schemeClr>
          </a:solidFill>
          <a:ln w="12700">
            <a:miter lim="400000"/>
          </a:ln>
        </p:spPr>
        <p:txBody>
          <a:bodyPr lIns="19050" tIns="19050" rIns="19050" bIns="19050" anchor="ctr"/>
          <a:lstStyle/>
          <a:p>
            <a:pPr algn="ctr">
              <a:lnSpc>
                <a:spcPct val="100000"/>
              </a:lnSpc>
              <a:defRPr sz="3200" cap="none" spc="0">
                <a:solidFill>
                  <a:srgbClr val="FFFFFF"/>
                </a:solidFill>
                <a:latin typeface="Helvetica Light"/>
                <a:ea typeface="Helvetica Light"/>
                <a:cs typeface="Helvetica Light"/>
                <a:sym typeface="Helvetica Light"/>
              </a:defRPr>
            </a:pPr>
            <a:endParaRPr sz="1100" dirty="0">
              <a:latin typeface="Verdana" panose="020B0604030504040204" pitchFamily="34" charset="0"/>
              <a:ea typeface="Verdana" panose="020B0604030504040204" pitchFamily="34" charset="0"/>
              <a:cs typeface="Verdana" panose="020B0604030504040204" pitchFamily="34" charset="0"/>
            </a:endParaRPr>
          </a:p>
        </p:txBody>
      </p:sp>
      <p:sp>
        <p:nvSpPr>
          <p:cNvPr id="9" name="Rectangle" descr="Decorative" title="Decorative"/>
          <p:cNvSpPr/>
          <p:nvPr/>
        </p:nvSpPr>
        <p:spPr>
          <a:xfrm>
            <a:off x="715566" y="2296172"/>
            <a:ext cx="4577279" cy="357188"/>
          </a:xfrm>
          <a:prstGeom prst="rect">
            <a:avLst/>
          </a:prstGeom>
          <a:solidFill>
            <a:schemeClr val="tx2">
              <a:alpha val="20000"/>
            </a:schemeClr>
          </a:solidFill>
          <a:ln w="12700">
            <a:miter lim="400000"/>
          </a:ln>
        </p:spPr>
        <p:txBody>
          <a:bodyPr lIns="19050" tIns="19050" rIns="19050" bIns="19050" anchor="ctr"/>
          <a:lstStyle/>
          <a:p>
            <a:pPr algn="ctr">
              <a:lnSpc>
                <a:spcPct val="100000"/>
              </a:lnSpc>
              <a:defRPr sz="3200" cap="none" spc="0">
                <a:solidFill>
                  <a:srgbClr val="FFFFFF"/>
                </a:solidFill>
                <a:latin typeface="Helvetica Light"/>
                <a:ea typeface="Helvetica Light"/>
                <a:cs typeface="Helvetica Light"/>
                <a:sym typeface="Helvetica Light"/>
              </a:defRPr>
            </a:pPr>
            <a:endParaRPr sz="1100" dirty="0">
              <a:latin typeface="Verdana" panose="020B0604030504040204" pitchFamily="34" charset="0"/>
              <a:ea typeface="Verdana" panose="020B0604030504040204" pitchFamily="34" charset="0"/>
              <a:cs typeface="Verdana" panose="020B0604030504040204" pitchFamily="34" charset="0"/>
            </a:endParaRPr>
          </a:p>
        </p:txBody>
      </p:sp>
      <p:sp>
        <p:nvSpPr>
          <p:cNvPr id="10" name="Shape" descr="Decorative" title="Decorative"/>
          <p:cNvSpPr/>
          <p:nvPr/>
        </p:nvSpPr>
        <p:spPr>
          <a:xfrm>
            <a:off x="1191" y="885847"/>
            <a:ext cx="714376" cy="13150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5733"/>
                </a:lnTo>
                <a:lnTo>
                  <a:pt x="21600" y="21600"/>
                </a:lnTo>
                <a:lnTo>
                  <a:pt x="0" y="10019"/>
                </a:lnTo>
                <a:lnTo>
                  <a:pt x="0" y="0"/>
                </a:lnTo>
                <a:close/>
              </a:path>
            </a:pathLst>
          </a:custGeom>
          <a:solidFill>
            <a:schemeClr val="tx2">
              <a:lumMod val="40000"/>
              <a:lumOff val="60000"/>
              <a:alpha val="80000"/>
            </a:schemeClr>
          </a:solidFill>
          <a:ln w="12700">
            <a:miter lim="400000"/>
          </a:ln>
        </p:spPr>
        <p:txBody>
          <a:bodyPr lIns="19050" tIns="19050" rIns="19050" bIns="19050" anchor="ctr"/>
          <a:lstStyle/>
          <a:p>
            <a:pPr algn="ctr">
              <a:lnSpc>
                <a:spcPct val="100000"/>
              </a:lnSpc>
              <a:defRPr sz="3200" cap="none" spc="0">
                <a:solidFill>
                  <a:srgbClr val="FFFFFF"/>
                </a:solidFill>
                <a:latin typeface="Helvetica Light"/>
                <a:ea typeface="Helvetica Light"/>
                <a:cs typeface="Helvetica Light"/>
                <a:sym typeface="Helvetica Light"/>
              </a:defRPr>
            </a:pPr>
            <a:endParaRPr sz="1100" dirty="0">
              <a:latin typeface="Verdana" panose="020B0604030504040204" pitchFamily="34" charset="0"/>
              <a:ea typeface="Verdana" panose="020B0604030504040204" pitchFamily="34" charset="0"/>
              <a:cs typeface="Verdana" panose="020B0604030504040204" pitchFamily="34" charset="0"/>
            </a:endParaRPr>
          </a:p>
        </p:txBody>
      </p:sp>
      <p:sp>
        <p:nvSpPr>
          <p:cNvPr id="11" name="Shape" descr="Decorative" title="Decorative"/>
          <p:cNvSpPr/>
          <p:nvPr/>
        </p:nvSpPr>
        <p:spPr>
          <a:xfrm>
            <a:off x="1191" y="3819595"/>
            <a:ext cx="714375" cy="1325641"/>
          </a:xfrm>
          <a:custGeom>
            <a:avLst/>
            <a:gdLst/>
            <a:ahLst/>
            <a:cxnLst>
              <a:cxn ang="0">
                <a:pos x="wd2" y="hd2"/>
              </a:cxn>
              <a:cxn ang="5400000">
                <a:pos x="wd2" y="hd2"/>
              </a:cxn>
              <a:cxn ang="10800000">
                <a:pos x="wd2" y="hd2"/>
              </a:cxn>
              <a:cxn ang="16200000">
                <a:pos x="wd2" y="hd2"/>
              </a:cxn>
            </a:cxnLst>
            <a:rect l="0" t="0" r="r" b="b"/>
            <a:pathLst>
              <a:path w="21600" h="21600" extrusionOk="0">
                <a:moveTo>
                  <a:pt x="0" y="11665"/>
                </a:moveTo>
                <a:lnTo>
                  <a:pt x="21600" y="0"/>
                </a:lnTo>
                <a:lnTo>
                  <a:pt x="21600" y="5820"/>
                </a:lnTo>
                <a:lnTo>
                  <a:pt x="0" y="21600"/>
                </a:lnTo>
                <a:lnTo>
                  <a:pt x="0" y="11665"/>
                </a:lnTo>
                <a:close/>
              </a:path>
            </a:pathLst>
          </a:custGeom>
          <a:solidFill>
            <a:schemeClr val="bg1">
              <a:lumMod val="65000"/>
            </a:schemeClr>
          </a:solidFill>
          <a:ln w="12700">
            <a:miter lim="400000"/>
          </a:ln>
        </p:spPr>
        <p:txBody>
          <a:bodyPr lIns="19050" tIns="19050" rIns="19050" bIns="19050" anchor="ctr"/>
          <a:lstStyle/>
          <a:p>
            <a:pPr algn="ctr">
              <a:lnSpc>
                <a:spcPct val="100000"/>
              </a:lnSpc>
              <a:defRPr sz="3200" cap="none" spc="0">
                <a:solidFill>
                  <a:srgbClr val="FFFFFF"/>
                </a:solidFill>
                <a:latin typeface="Helvetica Light"/>
                <a:ea typeface="Helvetica Light"/>
                <a:cs typeface="Helvetica Light"/>
                <a:sym typeface="Helvetica Light"/>
              </a:defRPr>
            </a:pPr>
            <a:endParaRPr sz="1200" dirty="0"/>
          </a:p>
        </p:txBody>
      </p:sp>
      <p:sp>
        <p:nvSpPr>
          <p:cNvPr id="12" name="Shape" descr="Decorative" title="Decorative"/>
          <p:cNvSpPr/>
          <p:nvPr/>
        </p:nvSpPr>
        <p:spPr>
          <a:xfrm>
            <a:off x="1191" y="3653484"/>
            <a:ext cx="714375" cy="978552"/>
          </a:xfrm>
          <a:custGeom>
            <a:avLst/>
            <a:gdLst/>
            <a:ahLst/>
            <a:cxnLst>
              <a:cxn ang="0">
                <a:pos x="wd2" y="hd2"/>
              </a:cxn>
              <a:cxn ang="5400000">
                <a:pos x="wd2" y="hd2"/>
              </a:cxn>
              <a:cxn ang="10800000">
                <a:pos x="wd2" y="hd2"/>
              </a:cxn>
              <a:cxn ang="16200000">
                <a:pos x="wd2" y="hd2"/>
              </a:cxn>
            </a:cxnLst>
            <a:rect l="0" t="0" r="r" b="b"/>
            <a:pathLst>
              <a:path w="21600" h="21600" extrusionOk="0">
                <a:moveTo>
                  <a:pt x="0" y="8206"/>
                </a:moveTo>
                <a:lnTo>
                  <a:pt x="21600" y="0"/>
                </a:lnTo>
                <a:lnTo>
                  <a:pt x="21600" y="7884"/>
                </a:lnTo>
                <a:lnTo>
                  <a:pt x="0" y="21600"/>
                </a:lnTo>
                <a:lnTo>
                  <a:pt x="0" y="8206"/>
                </a:lnTo>
                <a:close/>
              </a:path>
            </a:pathLst>
          </a:custGeom>
          <a:solidFill>
            <a:schemeClr val="tx2">
              <a:lumMod val="40000"/>
              <a:lumOff val="60000"/>
              <a:alpha val="80000"/>
            </a:schemeClr>
          </a:solidFill>
          <a:ln w="12700">
            <a:miter lim="400000"/>
          </a:ln>
        </p:spPr>
        <p:txBody>
          <a:bodyPr lIns="19050" tIns="19050" rIns="19050" bIns="19050" anchor="ctr"/>
          <a:lstStyle/>
          <a:p>
            <a:pPr algn="ctr">
              <a:lnSpc>
                <a:spcPct val="100000"/>
              </a:lnSpc>
              <a:defRPr sz="3200" cap="none" spc="0">
                <a:solidFill>
                  <a:srgbClr val="FFFFFF"/>
                </a:solidFill>
                <a:latin typeface="Helvetica Light"/>
                <a:ea typeface="Helvetica Light"/>
                <a:cs typeface="Helvetica Light"/>
                <a:sym typeface="Helvetica Light"/>
              </a:defRPr>
            </a:pPr>
            <a:endParaRPr sz="1100" dirty="0">
              <a:latin typeface="Verdana" panose="020B0604030504040204" pitchFamily="34" charset="0"/>
              <a:ea typeface="Verdana" panose="020B0604030504040204" pitchFamily="34" charset="0"/>
              <a:cs typeface="Verdana" panose="020B0604030504040204" pitchFamily="34" charset="0"/>
            </a:endParaRPr>
          </a:p>
        </p:txBody>
      </p:sp>
      <p:sp>
        <p:nvSpPr>
          <p:cNvPr id="13" name="Shape" descr="Decorative" title="Decorative"/>
          <p:cNvSpPr/>
          <p:nvPr/>
        </p:nvSpPr>
        <p:spPr>
          <a:xfrm>
            <a:off x="1191" y="2461808"/>
            <a:ext cx="714376" cy="6439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9620"/>
                </a:lnTo>
                <a:lnTo>
                  <a:pt x="21600" y="21600"/>
                </a:lnTo>
                <a:lnTo>
                  <a:pt x="0" y="20333"/>
                </a:lnTo>
                <a:lnTo>
                  <a:pt x="0" y="0"/>
                </a:lnTo>
                <a:close/>
              </a:path>
            </a:pathLst>
          </a:custGeom>
          <a:solidFill>
            <a:schemeClr val="bg1">
              <a:lumMod val="65000"/>
            </a:schemeClr>
          </a:solidFill>
          <a:ln w="12700">
            <a:miter lim="400000"/>
          </a:ln>
        </p:spPr>
        <p:txBody>
          <a:bodyPr lIns="19050" tIns="19050" rIns="19050" bIns="19050" anchor="ctr"/>
          <a:lstStyle/>
          <a:p>
            <a:pPr algn="ctr">
              <a:lnSpc>
                <a:spcPct val="100000"/>
              </a:lnSpc>
              <a:defRPr sz="3200" cap="none" spc="0">
                <a:solidFill>
                  <a:srgbClr val="FFFFFF"/>
                </a:solidFill>
                <a:latin typeface="Helvetica Light"/>
                <a:ea typeface="Helvetica Light"/>
                <a:cs typeface="Helvetica Light"/>
                <a:sym typeface="Helvetica Light"/>
              </a:defRPr>
            </a:pPr>
            <a:endParaRPr sz="1100" dirty="0">
              <a:latin typeface="Verdana" panose="020B0604030504040204" pitchFamily="34" charset="0"/>
              <a:ea typeface="Verdana" panose="020B0604030504040204" pitchFamily="34" charset="0"/>
              <a:cs typeface="Verdana" panose="020B0604030504040204" pitchFamily="34" charset="0"/>
            </a:endParaRPr>
          </a:p>
        </p:txBody>
      </p:sp>
      <p:sp>
        <p:nvSpPr>
          <p:cNvPr id="14" name="Shape" descr="Decorative" title="Decorative"/>
          <p:cNvSpPr/>
          <p:nvPr/>
        </p:nvSpPr>
        <p:spPr>
          <a:xfrm>
            <a:off x="1191" y="3201047"/>
            <a:ext cx="714375" cy="656025"/>
          </a:xfrm>
          <a:custGeom>
            <a:avLst/>
            <a:gdLst/>
            <a:ahLst/>
            <a:cxnLst>
              <a:cxn ang="0">
                <a:pos x="wd2" y="hd2"/>
              </a:cxn>
              <a:cxn ang="5400000">
                <a:pos x="wd2" y="hd2"/>
              </a:cxn>
              <a:cxn ang="10800000">
                <a:pos x="wd2" y="hd2"/>
              </a:cxn>
              <a:cxn ang="16200000">
                <a:pos x="wd2" y="hd2"/>
              </a:cxn>
            </a:cxnLst>
            <a:rect l="0" t="0" r="r" b="b"/>
            <a:pathLst>
              <a:path w="21600" h="21600" extrusionOk="0">
                <a:moveTo>
                  <a:pt x="0" y="1414"/>
                </a:moveTo>
                <a:lnTo>
                  <a:pt x="21600" y="0"/>
                </a:lnTo>
                <a:lnTo>
                  <a:pt x="21600" y="11761"/>
                </a:lnTo>
                <a:lnTo>
                  <a:pt x="0" y="21600"/>
                </a:lnTo>
                <a:lnTo>
                  <a:pt x="0" y="1414"/>
                </a:lnTo>
                <a:close/>
              </a:path>
            </a:pathLst>
          </a:custGeom>
          <a:solidFill>
            <a:schemeClr val="tx2">
              <a:lumMod val="40000"/>
              <a:lumOff val="60000"/>
              <a:alpha val="80000"/>
            </a:schemeClr>
          </a:solidFill>
          <a:ln w="12700">
            <a:miter lim="400000"/>
          </a:ln>
        </p:spPr>
        <p:txBody>
          <a:bodyPr lIns="19050" tIns="19050" rIns="19050" bIns="19050" anchor="ctr"/>
          <a:lstStyle/>
          <a:p>
            <a:pPr algn="ctr">
              <a:lnSpc>
                <a:spcPct val="100000"/>
              </a:lnSpc>
              <a:defRPr sz="3200" cap="none" spc="0">
                <a:solidFill>
                  <a:srgbClr val="FFFFFF"/>
                </a:solidFill>
                <a:latin typeface="Helvetica Light"/>
                <a:ea typeface="Helvetica Light"/>
                <a:cs typeface="Helvetica Light"/>
                <a:sym typeface="Helvetica Light"/>
              </a:defRPr>
            </a:pPr>
            <a:endParaRPr sz="1100" dirty="0">
              <a:latin typeface="Verdana" panose="020B0604030504040204" pitchFamily="34" charset="0"/>
              <a:ea typeface="Verdana" panose="020B0604030504040204" pitchFamily="34" charset="0"/>
              <a:cs typeface="Verdana" panose="020B0604030504040204" pitchFamily="34" charset="0"/>
            </a:endParaRPr>
          </a:p>
        </p:txBody>
      </p:sp>
      <p:sp>
        <p:nvSpPr>
          <p:cNvPr id="15" name="Shape" descr="Decorative" title="Decorative"/>
          <p:cNvSpPr/>
          <p:nvPr/>
        </p:nvSpPr>
        <p:spPr>
          <a:xfrm>
            <a:off x="1191" y="1675775"/>
            <a:ext cx="714376" cy="9775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3708"/>
                </a:lnTo>
                <a:lnTo>
                  <a:pt x="21600" y="21600"/>
                </a:lnTo>
                <a:lnTo>
                  <a:pt x="0" y="13343"/>
                </a:lnTo>
                <a:lnTo>
                  <a:pt x="0" y="0"/>
                </a:lnTo>
                <a:close/>
              </a:path>
            </a:pathLst>
          </a:custGeom>
          <a:solidFill>
            <a:schemeClr val="tx2">
              <a:lumMod val="40000"/>
              <a:lumOff val="60000"/>
              <a:alpha val="80000"/>
            </a:schemeClr>
          </a:solidFill>
          <a:ln w="12700">
            <a:miter lim="400000"/>
          </a:ln>
        </p:spPr>
        <p:txBody>
          <a:bodyPr lIns="19050" tIns="19050" rIns="19050" bIns="19050" anchor="ctr"/>
          <a:lstStyle/>
          <a:p>
            <a:pPr algn="ctr">
              <a:lnSpc>
                <a:spcPct val="100000"/>
              </a:lnSpc>
              <a:defRPr sz="3200" cap="none" spc="0">
                <a:solidFill>
                  <a:srgbClr val="FFFFFF"/>
                </a:solidFill>
                <a:latin typeface="Helvetica Light"/>
                <a:ea typeface="Helvetica Light"/>
                <a:cs typeface="Helvetica Light"/>
                <a:sym typeface="Helvetica Light"/>
              </a:defRPr>
            </a:pPr>
            <a:endParaRPr sz="1100" dirty="0">
              <a:latin typeface="Verdana" panose="020B0604030504040204" pitchFamily="34" charset="0"/>
              <a:ea typeface="Verdana" panose="020B0604030504040204" pitchFamily="34" charset="0"/>
              <a:cs typeface="Verdana" panose="020B0604030504040204" pitchFamily="34" charset="0"/>
            </a:endParaRPr>
          </a:p>
        </p:txBody>
      </p:sp>
      <p:sp>
        <p:nvSpPr>
          <p:cNvPr id="16" name="Insert title here"/>
          <p:cNvSpPr/>
          <p:nvPr/>
        </p:nvSpPr>
        <p:spPr>
          <a:xfrm>
            <a:off x="715565" y="2384279"/>
            <a:ext cx="4490509" cy="186205"/>
          </a:xfrm>
          <a:prstGeom prst="rect">
            <a:avLst/>
          </a:prstGeom>
          <a:ln w="12700">
            <a:miter lim="400000"/>
          </a:ln>
          <a:extLst>
            <a:ext uri="{C572A759-6A51-4108-AA02-DFA0A04FC94B}">
              <ma14:wrappingTextBoxFlag xmlns:ma14="http://schemas.microsoft.com/office/mac/drawingml/2011/main" xmlns="" val="1"/>
            </a:ext>
          </a:extLst>
        </p:spPr>
        <p:txBody>
          <a:bodyPr wrap="square" lIns="19050" tIns="19050" rIns="19050" bIns="19050">
            <a:spAutoFit/>
          </a:bodyPr>
          <a:lstStyle>
            <a:lvl1pPr algn="r">
              <a:lnSpc>
                <a:spcPct val="120000"/>
              </a:lnSpc>
              <a:defRPr sz="2500" cap="none" spc="75">
                <a:solidFill>
                  <a:srgbClr val="FFFFFF"/>
                </a:solidFill>
                <a:latin typeface="Raleway Light"/>
                <a:ea typeface="Raleway Light"/>
                <a:cs typeface="Raleway Light"/>
                <a:sym typeface="Raleway Light"/>
              </a:defRPr>
            </a:lvl1pPr>
          </a:lstStyle>
          <a:p>
            <a:r>
              <a:rPr lang="da-DK" sz="800" dirty="0">
                <a:latin typeface="Verdana" panose="020B0604030504040204" pitchFamily="34" charset="0"/>
                <a:ea typeface="Verdana" panose="020B0604030504040204" pitchFamily="34" charset="0"/>
                <a:cs typeface="Verdana" panose="020B0604030504040204" pitchFamily="34" charset="0"/>
              </a:rPr>
              <a:t>I slutningen af processen, fx ALIGNE SYSTEMER &amp; SIKRER COMPLIANCE</a:t>
            </a:r>
          </a:p>
        </p:txBody>
      </p:sp>
      <p:sp>
        <p:nvSpPr>
          <p:cNvPr id="17" name="Insert title here"/>
          <p:cNvSpPr/>
          <p:nvPr/>
        </p:nvSpPr>
        <p:spPr>
          <a:xfrm>
            <a:off x="715566" y="3291621"/>
            <a:ext cx="4369912" cy="333938"/>
          </a:xfrm>
          <a:prstGeom prst="rect">
            <a:avLst/>
          </a:prstGeom>
          <a:ln w="12700">
            <a:miter lim="400000"/>
          </a:ln>
          <a:extLst>
            <a:ext uri="{C572A759-6A51-4108-AA02-DFA0A04FC94B}">
              <ma14:wrappingTextBoxFlag xmlns:ma14="http://schemas.microsoft.com/office/mac/drawingml/2011/main" xmlns="" val="1"/>
            </a:ext>
          </a:extLst>
        </p:spPr>
        <p:txBody>
          <a:bodyPr wrap="square" lIns="19050" tIns="19050" rIns="19050" bIns="19050">
            <a:spAutoFit/>
          </a:bodyPr>
          <a:lstStyle>
            <a:lvl1pPr algn="r">
              <a:lnSpc>
                <a:spcPct val="120000"/>
              </a:lnSpc>
              <a:defRPr sz="2500" cap="none" spc="75">
                <a:solidFill>
                  <a:srgbClr val="FFFFFF"/>
                </a:solidFill>
                <a:latin typeface="Raleway Light"/>
                <a:ea typeface="Raleway Light"/>
                <a:cs typeface="Raleway Light"/>
                <a:sym typeface="Raleway Light"/>
              </a:defRPr>
            </a:lvl1pPr>
          </a:lstStyle>
          <a:p>
            <a:r>
              <a:rPr lang="da-DK" sz="800" dirty="0">
                <a:latin typeface="Verdana" panose="020B0604030504040204" pitchFamily="34" charset="0"/>
                <a:ea typeface="Verdana" panose="020B0604030504040204" pitchFamily="34" charset="0"/>
                <a:cs typeface="Verdana" panose="020B0604030504040204" pitchFamily="34" charset="0"/>
              </a:rPr>
              <a:t>I midten af processen, fx for at UDFØRE DEN FORBEREDTE SAG</a:t>
            </a:r>
          </a:p>
          <a:p>
            <a:endParaRPr lang="da-DK" sz="800" dirty="0">
              <a:latin typeface="Verdana" panose="020B0604030504040204" pitchFamily="34" charset="0"/>
              <a:ea typeface="Verdana" panose="020B0604030504040204" pitchFamily="34" charset="0"/>
              <a:cs typeface="Verdana" panose="020B0604030504040204" pitchFamily="34" charset="0"/>
            </a:endParaRPr>
          </a:p>
        </p:txBody>
      </p:sp>
      <p:sp>
        <p:nvSpPr>
          <p:cNvPr id="18" name="Insert title here"/>
          <p:cNvSpPr/>
          <p:nvPr/>
        </p:nvSpPr>
        <p:spPr>
          <a:xfrm>
            <a:off x="715566" y="3739124"/>
            <a:ext cx="4369912" cy="186205"/>
          </a:xfrm>
          <a:prstGeom prst="rect">
            <a:avLst/>
          </a:prstGeom>
          <a:ln w="12700">
            <a:miter lim="400000"/>
          </a:ln>
          <a:extLst>
            <a:ext uri="{C572A759-6A51-4108-AA02-DFA0A04FC94B}">
              <ma14:wrappingTextBoxFlag xmlns:ma14="http://schemas.microsoft.com/office/mac/drawingml/2011/main" xmlns="" val="1"/>
            </a:ext>
          </a:extLst>
        </p:spPr>
        <p:txBody>
          <a:bodyPr wrap="square" lIns="19050" tIns="19050" rIns="19050" bIns="19050">
            <a:spAutoFit/>
          </a:bodyPr>
          <a:lstStyle>
            <a:lvl1pPr algn="r">
              <a:lnSpc>
                <a:spcPct val="120000"/>
              </a:lnSpc>
              <a:defRPr sz="2500" cap="none" spc="75">
                <a:solidFill>
                  <a:srgbClr val="FFFFFF"/>
                </a:solidFill>
                <a:latin typeface="Raleway Light"/>
                <a:ea typeface="Raleway Light"/>
                <a:cs typeface="Raleway Light"/>
                <a:sym typeface="Raleway Light"/>
              </a:defRPr>
            </a:lvl1pPr>
          </a:lstStyle>
          <a:p>
            <a:r>
              <a:rPr lang="da-DK" sz="800" dirty="0">
                <a:latin typeface="Verdana" panose="020B0604030504040204" pitchFamily="34" charset="0"/>
                <a:ea typeface="Verdana" panose="020B0604030504040204" pitchFamily="34" charset="0"/>
                <a:cs typeface="Verdana" panose="020B0604030504040204" pitchFamily="34" charset="0"/>
              </a:rPr>
              <a:t>Udfør ”MOTORVEJEN" og forlad flere scenarier til manuel håndtering</a:t>
            </a:r>
          </a:p>
        </p:txBody>
      </p:sp>
      <p:sp>
        <p:nvSpPr>
          <p:cNvPr id="19" name="Insert title here"/>
          <p:cNvSpPr/>
          <p:nvPr/>
        </p:nvSpPr>
        <p:spPr>
          <a:xfrm>
            <a:off x="715566" y="4186626"/>
            <a:ext cx="4369912" cy="186205"/>
          </a:xfrm>
          <a:prstGeom prst="rect">
            <a:avLst/>
          </a:prstGeom>
          <a:ln w="12700">
            <a:miter lim="400000"/>
          </a:ln>
          <a:extLst>
            <a:ext uri="{C572A759-6A51-4108-AA02-DFA0A04FC94B}">
              <ma14:wrappingTextBoxFlag xmlns:ma14="http://schemas.microsoft.com/office/mac/drawingml/2011/main" xmlns="" val="1"/>
            </a:ext>
          </a:extLst>
        </p:spPr>
        <p:txBody>
          <a:bodyPr wrap="square" lIns="19050" tIns="19050" rIns="19050" bIns="19050">
            <a:spAutoFit/>
          </a:bodyPr>
          <a:lstStyle>
            <a:lvl1pPr algn="r">
              <a:lnSpc>
                <a:spcPct val="120000"/>
              </a:lnSpc>
              <a:defRPr sz="2500" cap="none" spc="75">
                <a:solidFill>
                  <a:srgbClr val="FFFFFF"/>
                </a:solidFill>
                <a:latin typeface="Raleway Light"/>
                <a:ea typeface="Raleway Light"/>
                <a:cs typeface="Raleway Light"/>
                <a:sym typeface="Raleway Light"/>
              </a:defRPr>
            </a:lvl1pPr>
          </a:lstStyle>
          <a:p>
            <a:r>
              <a:rPr lang="da-DK" sz="800" dirty="0">
                <a:latin typeface="Verdana" panose="020B0604030504040204" pitchFamily="34" charset="0"/>
                <a:ea typeface="Verdana" panose="020B0604030504040204" pitchFamily="34" charset="0"/>
                <a:cs typeface="Verdana" panose="020B0604030504040204" pitchFamily="34" charset="0"/>
              </a:rPr>
              <a:t>UDFØR HELE PROCESSEN hvor mindre undtagelser håndteres manuelt</a:t>
            </a:r>
          </a:p>
        </p:txBody>
      </p:sp>
      <p:sp>
        <p:nvSpPr>
          <p:cNvPr id="20" name="Insert title here"/>
          <p:cNvSpPr/>
          <p:nvPr/>
        </p:nvSpPr>
        <p:spPr>
          <a:xfrm>
            <a:off x="715567" y="1936776"/>
            <a:ext cx="4490507" cy="187039"/>
          </a:xfrm>
          <a:prstGeom prst="rect">
            <a:avLst/>
          </a:prstGeom>
          <a:ln w="12700">
            <a:miter lim="400000"/>
          </a:ln>
          <a:extLst>
            <a:ext uri="{C572A759-6A51-4108-AA02-DFA0A04FC94B}">
              <ma14:wrappingTextBoxFlag xmlns:ma14="http://schemas.microsoft.com/office/mac/drawingml/2011/main" xmlns="" val="1"/>
            </a:ext>
          </a:extLst>
        </p:spPr>
        <p:txBody>
          <a:bodyPr wrap="square" lIns="19050" tIns="19050" rIns="19050" bIns="19050">
            <a:spAutoFit/>
          </a:bodyPr>
          <a:lstStyle>
            <a:lvl1pPr algn="r">
              <a:lnSpc>
                <a:spcPct val="120000"/>
              </a:lnSpc>
              <a:defRPr sz="2500" cap="none" spc="75">
                <a:solidFill>
                  <a:srgbClr val="FFFFFF"/>
                </a:solidFill>
                <a:latin typeface="Raleway Light"/>
                <a:ea typeface="Raleway Light"/>
                <a:cs typeface="Raleway Light"/>
                <a:sym typeface="Raleway Light"/>
              </a:defRPr>
            </a:lvl1pPr>
          </a:lstStyle>
          <a:p>
            <a:r>
              <a:rPr lang="da-DK" sz="800" dirty="0">
                <a:latin typeface="Verdana" panose="020B0604030504040204" pitchFamily="34" charset="0"/>
                <a:ea typeface="Verdana" panose="020B0604030504040204" pitchFamily="34" charset="0"/>
                <a:cs typeface="Verdana" panose="020B0604030504040204" pitchFamily="34" charset="0"/>
              </a:rPr>
              <a:t>I begyndelsen af processen, fx </a:t>
            </a:r>
            <a:r>
              <a:rPr lang="da-DK" sz="800" b="1" dirty="0">
                <a:latin typeface="Verdana" panose="020B0604030504040204" pitchFamily="34" charset="0"/>
                <a:ea typeface="Verdana" panose="020B0604030504040204" pitchFamily="34" charset="0"/>
                <a:cs typeface="Verdana" panose="020B0604030504040204" pitchFamily="34" charset="0"/>
              </a:rPr>
              <a:t>KONSOLIDERE INPUT</a:t>
            </a:r>
          </a:p>
        </p:txBody>
      </p:sp>
      <p:sp>
        <p:nvSpPr>
          <p:cNvPr id="21" name="Pil: pentagon 34" descr="Decorative" title="Decorative">
            <a:extLst>
              <a:ext uri="{FF2B5EF4-FFF2-40B4-BE49-F238E27FC236}">
                <a16:creationId xmlns:a16="http://schemas.microsoft.com/office/drawing/2014/main" id="{4D630206-13B3-4579-9288-8E82772FE2D8}"/>
              </a:ext>
            </a:extLst>
          </p:cNvPr>
          <p:cNvSpPr/>
          <p:nvPr/>
        </p:nvSpPr>
        <p:spPr>
          <a:xfrm>
            <a:off x="5292845" y="1847410"/>
            <a:ext cx="3419582" cy="357188"/>
          </a:xfrm>
          <a:prstGeom prst="homePlate">
            <a:avLst/>
          </a:prstGeom>
          <a:solidFill>
            <a:schemeClr val="accent1">
              <a:lumMod val="40000"/>
              <a:lumOff val="60000"/>
            </a:schemeClr>
          </a:solidFill>
          <a:ln w="12700">
            <a:miter lim="400000"/>
          </a:ln>
        </p:spPr>
        <p:txBody>
          <a:bodyPr lIns="19050" tIns="19050" rIns="19050" bIns="19050" anchor="ctr"/>
          <a:lstStyle/>
          <a:p>
            <a:pPr algn="ctr"/>
            <a:endParaRPr lang="da-DK" sz="110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sp>
        <p:nvSpPr>
          <p:cNvPr id="22" name="Pil: pentagon 35" descr="Decorative" title="Decorative">
            <a:extLst>
              <a:ext uri="{FF2B5EF4-FFF2-40B4-BE49-F238E27FC236}">
                <a16:creationId xmlns:a16="http://schemas.microsoft.com/office/drawing/2014/main" id="{6EFA1A2C-D851-46D3-B928-99EA724C6318}"/>
              </a:ext>
            </a:extLst>
          </p:cNvPr>
          <p:cNvSpPr/>
          <p:nvPr/>
        </p:nvSpPr>
        <p:spPr>
          <a:xfrm>
            <a:off x="5292844" y="1847409"/>
            <a:ext cx="1134000" cy="356400"/>
          </a:xfrm>
          <a:prstGeom prst="homePlate">
            <a:avLst/>
          </a:prstGeom>
          <a:solidFill>
            <a:srgbClr val="0070C0"/>
          </a:solidFill>
          <a:ln w="12700">
            <a:miter lim="400000"/>
          </a:ln>
        </p:spPr>
        <p:txBody>
          <a:bodyPr lIns="19050" tIns="19050" rIns="19050" bIns="19050" anchor="ctr"/>
          <a:lstStyle/>
          <a:p>
            <a:pPr algn="ctr"/>
            <a:endParaRPr lang="da-DK" sz="110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sp>
        <p:nvSpPr>
          <p:cNvPr id="23" name="184K">
            <a:extLst>
              <a:ext uri="{FF2B5EF4-FFF2-40B4-BE49-F238E27FC236}">
                <a16:creationId xmlns:a16="http://schemas.microsoft.com/office/drawing/2014/main" id="{03891421-8B0C-4FEF-ABCD-6F8E94639AD8}"/>
              </a:ext>
            </a:extLst>
          </p:cNvPr>
          <p:cNvSpPr/>
          <p:nvPr/>
        </p:nvSpPr>
        <p:spPr>
          <a:xfrm>
            <a:off x="5412520" y="1921387"/>
            <a:ext cx="714376" cy="220060"/>
          </a:xfrm>
          <a:prstGeom prst="rect">
            <a:avLst/>
          </a:prstGeom>
          <a:solidFill>
            <a:srgbClr val="0070C0"/>
          </a:solidFill>
          <a:ln w="12700">
            <a:miter lim="400000"/>
          </a:ln>
          <a:extLst>
            <a:ext uri="{C572A759-6A51-4108-AA02-DFA0A04FC94B}">
              <ma14:wrappingTextBoxFlag xmlns:ma14="http://schemas.microsoft.com/office/mac/drawingml/2011/main" xmlns="" val="1"/>
            </a:ext>
          </a:extLst>
        </p:spPr>
        <p:txBody>
          <a:bodyPr lIns="19050" tIns="19050" rIns="19050" bIns="19050" anchor="b">
            <a:spAutoFit/>
          </a:bodyPr>
          <a:lstStyle>
            <a:lvl1pPr algn="just">
              <a:lnSpc>
                <a:spcPct val="120000"/>
              </a:lnSpc>
              <a:defRPr sz="3000" cap="none" spc="90">
                <a:solidFill>
                  <a:srgbClr val="FFFFFF"/>
                </a:solidFill>
                <a:latin typeface="Montserrat-Regular"/>
                <a:ea typeface="Montserrat-Regular"/>
                <a:cs typeface="Montserrat-Regular"/>
                <a:sym typeface="Montserrat-Regular"/>
              </a:defRPr>
            </a:lvl1pPr>
          </a:lstStyle>
          <a:p>
            <a:pPr algn="ctr"/>
            <a:r>
              <a:rPr lang="da-DK" sz="1100" dirty="0">
                <a:solidFill>
                  <a:schemeClr val="bg1"/>
                </a:solidFill>
                <a:latin typeface="Verdana" panose="020B0604030504040204" pitchFamily="34" charset="0"/>
                <a:ea typeface="Verdana" panose="020B0604030504040204" pitchFamily="34" charset="0"/>
                <a:cs typeface="Verdana" panose="020B0604030504040204" pitchFamily="34" charset="0"/>
              </a:rPr>
              <a:t>RPA</a:t>
            </a:r>
            <a:endParaRPr sz="11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4" name="Pil: pentagon 54" descr="Decorative" title="Decorative">
            <a:extLst>
              <a:ext uri="{FF2B5EF4-FFF2-40B4-BE49-F238E27FC236}">
                <a16:creationId xmlns:a16="http://schemas.microsoft.com/office/drawing/2014/main" id="{A8C6F73C-3B16-426F-B5A9-7490E7FF247D}"/>
              </a:ext>
            </a:extLst>
          </p:cNvPr>
          <p:cNvSpPr/>
          <p:nvPr/>
        </p:nvSpPr>
        <p:spPr>
          <a:xfrm>
            <a:off x="5292845" y="2296172"/>
            <a:ext cx="3419582" cy="357188"/>
          </a:xfrm>
          <a:prstGeom prst="homePlate">
            <a:avLst/>
          </a:prstGeom>
          <a:solidFill>
            <a:schemeClr val="accent1">
              <a:lumMod val="40000"/>
              <a:lumOff val="60000"/>
            </a:schemeClr>
          </a:solidFill>
          <a:ln w="12700">
            <a:miter lim="400000"/>
          </a:ln>
        </p:spPr>
        <p:txBody>
          <a:bodyPr lIns="19050" tIns="19050" rIns="19050" bIns="19050" anchor="ctr"/>
          <a:lstStyle/>
          <a:p>
            <a:pPr algn="ctr"/>
            <a:endParaRPr lang="da-DK" sz="110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sp>
        <p:nvSpPr>
          <p:cNvPr id="25" name="Pil: pentagon 62" descr="Decorative" title="Decorative">
            <a:extLst>
              <a:ext uri="{FF2B5EF4-FFF2-40B4-BE49-F238E27FC236}">
                <a16:creationId xmlns:a16="http://schemas.microsoft.com/office/drawing/2014/main" id="{E6FC500F-FF2A-4C11-AC0F-9CA4CE825E69}"/>
              </a:ext>
            </a:extLst>
          </p:cNvPr>
          <p:cNvSpPr/>
          <p:nvPr/>
        </p:nvSpPr>
        <p:spPr>
          <a:xfrm>
            <a:off x="5292845" y="3201101"/>
            <a:ext cx="3419582" cy="357188"/>
          </a:xfrm>
          <a:prstGeom prst="homePlate">
            <a:avLst/>
          </a:prstGeom>
          <a:solidFill>
            <a:schemeClr val="accent1">
              <a:lumMod val="40000"/>
              <a:lumOff val="60000"/>
            </a:schemeClr>
          </a:solidFill>
          <a:ln w="12700">
            <a:miter lim="400000"/>
          </a:ln>
        </p:spPr>
        <p:txBody>
          <a:bodyPr lIns="19050" tIns="19050" rIns="19050" bIns="19050" anchor="ctr"/>
          <a:lstStyle/>
          <a:p>
            <a:pPr algn="ctr"/>
            <a:endParaRPr lang="da-DK" sz="110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sp>
        <p:nvSpPr>
          <p:cNvPr id="26" name="Pil: pentagon 65" descr="Decorative" title="Decorative">
            <a:extLst>
              <a:ext uri="{FF2B5EF4-FFF2-40B4-BE49-F238E27FC236}">
                <a16:creationId xmlns:a16="http://schemas.microsoft.com/office/drawing/2014/main" id="{7E4242DD-33AA-4FA0-88A0-D19F17278330}"/>
              </a:ext>
            </a:extLst>
          </p:cNvPr>
          <p:cNvSpPr/>
          <p:nvPr/>
        </p:nvSpPr>
        <p:spPr>
          <a:xfrm>
            <a:off x="5292845" y="3651017"/>
            <a:ext cx="3419582" cy="357188"/>
          </a:xfrm>
          <a:prstGeom prst="homePlate">
            <a:avLst/>
          </a:prstGeom>
          <a:solidFill>
            <a:schemeClr val="accent1">
              <a:lumMod val="40000"/>
              <a:lumOff val="60000"/>
            </a:schemeClr>
          </a:solidFill>
          <a:ln w="12700">
            <a:miter lim="400000"/>
          </a:ln>
        </p:spPr>
        <p:txBody>
          <a:bodyPr lIns="19050" tIns="19050" rIns="19050" bIns="19050" anchor="ctr"/>
          <a:lstStyle/>
          <a:p>
            <a:pPr algn="ctr"/>
            <a:endParaRPr lang="da-DK" sz="110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sp>
        <p:nvSpPr>
          <p:cNvPr id="27" name="Pil: pentagon 66" descr="Decorative" title="Decorative">
            <a:extLst>
              <a:ext uri="{FF2B5EF4-FFF2-40B4-BE49-F238E27FC236}">
                <a16:creationId xmlns:a16="http://schemas.microsoft.com/office/drawing/2014/main" id="{B28B1194-A75E-46E8-8332-185FC8DCDF8F}"/>
              </a:ext>
            </a:extLst>
          </p:cNvPr>
          <p:cNvSpPr/>
          <p:nvPr/>
        </p:nvSpPr>
        <p:spPr>
          <a:xfrm>
            <a:off x="5292844" y="3696062"/>
            <a:ext cx="3414176" cy="247956"/>
          </a:xfrm>
          <a:prstGeom prst="homePlate">
            <a:avLst/>
          </a:prstGeom>
          <a:solidFill>
            <a:srgbClr val="0070C0"/>
          </a:solidFill>
          <a:ln w="12700">
            <a:miter lim="400000"/>
          </a:ln>
        </p:spPr>
        <p:txBody>
          <a:bodyPr lIns="19050" tIns="19050" rIns="19050" bIns="19050" anchor="ctr"/>
          <a:lstStyle/>
          <a:p>
            <a:pPr algn="ctr"/>
            <a:endParaRPr lang="da-DK" sz="110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sp>
        <p:nvSpPr>
          <p:cNvPr id="28" name="184K">
            <a:extLst>
              <a:ext uri="{FF2B5EF4-FFF2-40B4-BE49-F238E27FC236}">
                <a16:creationId xmlns:a16="http://schemas.microsoft.com/office/drawing/2014/main" id="{E860F0AA-1910-4C57-905F-59C339DC45DB}"/>
              </a:ext>
            </a:extLst>
          </p:cNvPr>
          <p:cNvSpPr/>
          <p:nvPr/>
        </p:nvSpPr>
        <p:spPr>
          <a:xfrm>
            <a:off x="6645447" y="3697574"/>
            <a:ext cx="714376" cy="246221"/>
          </a:xfrm>
          <a:prstGeom prst="rect">
            <a:avLst/>
          </a:prstGeom>
          <a:solidFill>
            <a:srgbClr val="0070C0"/>
          </a:solidFill>
          <a:ln w="12700">
            <a:miter lim="400000"/>
          </a:ln>
          <a:extLst>
            <a:ext uri="{C572A759-6A51-4108-AA02-DFA0A04FC94B}">
              <ma14:wrappingTextBoxFlag xmlns:ma14="http://schemas.microsoft.com/office/mac/drawingml/2011/main" xmlns="" val="1"/>
            </a:ext>
          </a:extLst>
        </p:spPr>
        <p:txBody>
          <a:bodyPr lIns="19050" tIns="19050" rIns="19050" bIns="19050" anchor="b">
            <a:spAutoFit/>
          </a:bodyPr>
          <a:lstStyle>
            <a:lvl1pPr algn="just">
              <a:lnSpc>
                <a:spcPct val="120000"/>
              </a:lnSpc>
              <a:defRPr sz="3000" cap="none" spc="90">
                <a:solidFill>
                  <a:srgbClr val="FFFFFF"/>
                </a:solidFill>
                <a:latin typeface="Montserrat-Regular"/>
                <a:ea typeface="Montserrat-Regular"/>
                <a:cs typeface="Montserrat-Regular"/>
                <a:sym typeface="Montserrat-Regular"/>
              </a:defRPr>
            </a:lvl1pPr>
          </a:lstStyle>
          <a:p>
            <a:pPr algn="ctr"/>
            <a:r>
              <a:rPr lang="da-DK" sz="1100" dirty="0">
                <a:solidFill>
                  <a:schemeClr val="bg1"/>
                </a:solidFill>
                <a:latin typeface="Verdana" panose="020B0604030504040204" pitchFamily="34" charset="0"/>
                <a:ea typeface="Verdana" panose="020B0604030504040204" pitchFamily="34" charset="0"/>
                <a:cs typeface="Verdana" panose="020B0604030504040204" pitchFamily="34" charset="0"/>
              </a:rPr>
              <a:t>RPA</a:t>
            </a:r>
            <a:endParaRPr sz="11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9" name="Pil: pentagon 69" descr="Decorative" title="Decorative">
            <a:extLst>
              <a:ext uri="{FF2B5EF4-FFF2-40B4-BE49-F238E27FC236}">
                <a16:creationId xmlns:a16="http://schemas.microsoft.com/office/drawing/2014/main" id="{C74298B6-B7C6-4900-9A7F-D252C419F9DF}"/>
              </a:ext>
            </a:extLst>
          </p:cNvPr>
          <p:cNvSpPr/>
          <p:nvPr/>
        </p:nvSpPr>
        <p:spPr>
          <a:xfrm>
            <a:off x="5292844" y="4103454"/>
            <a:ext cx="3414175" cy="356400"/>
          </a:xfrm>
          <a:prstGeom prst="homePlate">
            <a:avLst/>
          </a:prstGeom>
          <a:solidFill>
            <a:srgbClr val="0070C0"/>
          </a:solidFill>
          <a:ln w="12700">
            <a:miter lim="400000"/>
          </a:ln>
        </p:spPr>
        <p:txBody>
          <a:bodyPr lIns="19050" tIns="19050" rIns="19050" bIns="19050" anchor="ctr"/>
          <a:lstStyle/>
          <a:p>
            <a:pPr algn="ctr"/>
            <a:endParaRPr lang="da-DK" sz="110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sp>
        <p:nvSpPr>
          <p:cNvPr id="30" name="184K">
            <a:extLst>
              <a:ext uri="{FF2B5EF4-FFF2-40B4-BE49-F238E27FC236}">
                <a16:creationId xmlns:a16="http://schemas.microsoft.com/office/drawing/2014/main" id="{54EA0CFB-828E-4B13-A2F0-57CEFB2C5AFD}"/>
              </a:ext>
            </a:extLst>
          </p:cNvPr>
          <p:cNvSpPr/>
          <p:nvPr/>
        </p:nvSpPr>
        <p:spPr>
          <a:xfrm>
            <a:off x="6645447" y="4149840"/>
            <a:ext cx="714376" cy="246221"/>
          </a:xfrm>
          <a:prstGeom prst="rect">
            <a:avLst/>
          </a:prstGeom>
          <a:solidFill>
            <a:srgbClr val="0070C0"/>
          </a:solidFill>
          <a:ln w="12700">
            <a:miter lim="400000"/>
          </a:ln>
          <a:extLst>
            <a:ext uri="{C572A759-6A51-4108-AA02-DFA0A04FC94B}">
              <ma14:wrappingTextBoxFlag xmlns:ma14="http://schemas.microsoft.com/office/mac/drawingml/2011/main" xmlns="" val="1"/>
            </a:ext>
          </a:extLst>
        </p:spPr>
        <p:txBody>
          <a:bodyPr lIns="19050" tIns="19050" rIns="19050" bIns="19050" anchor="b">
            <a:spAutoFit/>
          </a:bodyPr>
          <a:lstStyle>
            <a:lvl1pPr algn="just">
              <a:lnSpc>
                <a:spcPct val="120000"/>
              </a:lnSpc>
              <a:defRPr sz="3000" cap="none" spc="90">
                <a:solidFill>
                  <a:srgbClr val="FFFFFF"/>
                </a:solidFill>
                <a:latin typeface="Montserrat-Regular"/>
                <a:ea typeface="Montserrat-Regular"/>
                <a:cs typeface="Montserrat-Regular"/>
                <a:sym typeface="Montserrat-Regular"/>
              </a:defRPr>
            </a:lvl1pPr>
          </a:lstStyle>
          <a:p>
            <a:pPr algn="ctr"/>
            <a:r>
              <a:rPr lang="da-DK" sz="1100" dirty="0">
                <a:solidFill>
                  <a:schemeClr val="bg1"/>
                </a:solidFill>
                <a:latin typeface="Verdana" panose="020B0604030504040204" pitchFamily="34" charset="0"/>
                <a:ea typeface="Verdana" panose="020B0604030504040204" pitchFamily="34" charset="0"/>
                <a:cs typeface="Verdana" panose="020B0604030504040204" pitchFamily="34" charset="0"/>
              </a:rPr>
              <a:t>RPA</a:t>
            </a:r>
            <a:endParaRPr sz="11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1" name="Pil: vinkel 36" descr="Decorative" title="Decorative">
            <a:extLst>
              <a:ext uri="{FF2B5EF4-FFF2-40B4-BE49-F238E27FC236}">
                <a16:creationId xmlns:a16="http://schemas.microsoft.com/office/drawing/2014/main" id="{09AFDC63-FACE-4A7A-9039-432D8E489505}"/>
              </a:ext>
            </a:extLst>
          </p:cNvPr>
          <p:cNvSpPr/>
          <p:nvPr/>
        </p:nvSpPr>
        <p:spPr>
          <a:xfrm>
            <a:off x="7578427" y="2293758"/>
            <a:ext cx="1134000" cy="356400"/>
          </a:xfrm>
          <a:prstGeom prst="chevron">
            <a:avLst/>
          </a:prstGeom>
          <a:solidFill>
            <a:srgbClr val="0070C0"/>
          </a:solidFill>
          <a:ln w="12700">
            <a:miter lim="400000"/>
          </a:ln>
        </p:spPr>
        <p:txBody>
          <a:bodyPr lIns="19050" tIns="19050" rIns="19050" bIns="19050" anchor="ctr"/>
          <a:lstStyle/>
          <a:p>
            <a:pPr algn="ctr"/>
            <a:endParaRPr lang="da-DK" sz="110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sp>
        <p:nvSpPr>
          <p:cNvPr id="32" name="184K">
            <a:extLst>
              <a:ext uri="{FF2B5EF4-FFF2-40B4-BE49-F238E27FC236}">
                <a16:creationId xmlns:a16="http://schemas.microsoft.com/office/drawing/2014/main" id="{07EB15B0-5E1C-4C14-B381-3769C7085849}"/>
              </a:ext>
            </a:extLst>
          </p:cNvPr>
          <p:cNvSpPr/>
          <p:nvPr/>
        </p:nvSpPr>
        <p:spPr>
          <a:xfrm>
            <a:off x="7788240" y="2340144"/>
            <a:ext cx="714376" cy="246221"/>
          </a:xfrm>
          <a:prstGeom prst="rect">
            <a:avLst/>
          </a:prstGeom>
          <a:solidFill>
            <a:srgbClr val="0070C0"/>
          </a:solidFill>
          <a:ln w="12700">
            <a:miter lim="400000"/>
          </a:ln>
          <a:extLst>
            <a:ext uri="{C572A759-6A51-4108-AA02-DFA0A04FC94B}">
              <ma14:wrappingTextBoxFlag xmlns:ma14="http://schemas.microsoft.com/office/mac/drawingml/2011/main" xmlns="" val="1"/>
            </a:ext>
          </a:extLst>
        </p:spPr>
        <p:txBody>
          <a:bodyPr lIns="19050" tIns="19050" rIns="19050" bIns="19050" anchor="b">
            <a:spAutoFit/>
          </a:bodyPr>
          <a:lstStyle>
            <a:lvl1pPr algn="just">
              <a:lnSpc>
                <a:spcPct val="120000"/>
              </a:lnSpc>
              <a:defRPr sz="3000" cap="none" spc="90">
                <a:solidFill>
                  <a:srgbClr val="FFFFFF"/>
                </a:solidFill>
                <a:latin typeface="Montserrat-Regular"/>
                <a:ea typeface="Montserrat-Regular"/>
                <a:cs typeface="Montserrat-Regular"/>
                <a:sym typeface="Montserrat-Regular"/>
              </a:defRPr>
            </a:lvl1pPr>
          </a:lstStyle>
          <a:p>
            <a:pPr algn="ctr"/>
            <a:r>
              <a:rPr lang="da-DK" sz="1100" dirty="0">
                <a:solidFill>
                  <a:schemeClr val="bg1"/>
                </a:solidFill>
                <a:latin typeface="Verdana" panose="020B0604030504040204" pitchFamily="34" charset="0"/>
                <a:ea typeface="Verdana" panose="020B0604030504040204" pitchFamily="34" charset="0"/>
                <a:cs typeface="Verdana" panose="020B0604030504040204" pitchFamily="34" charset="0"/>
              </a:rPr>
              <a:t>RPA</a:t>
            </a:r>
            <a:endParaRPr sz="11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3" name="Pil: vinkel 72" descr="Decorative" title="Decorative">
            <a:extLst>
              <a:ext uri="{FF2B5EF4-FFF2-40B4-BE49-F238E27FC236}">
                <a16:creationId xmlns:a16="http://schemas.microsoft.com/office/drawing/2014/main" id="{D0F64D4E-8E06-4832-8695-625CF8E455FC}"/>
              </a:ext>
            </a:extLst>
          </p:cNvPr>
          <p:cNvSpPr/>
          <p:nvPr/>
        </p:nvSpPr>
        <p:spPr>
          <a:xfrm>
            <a:off x="6435635" y="3201100"/>
            <a:ext cx="1134000" cy="356400"/>
          </a:xfrm>
          <a:prstGeom prst="chevron">
            <a:avLst/>
          </a:prstGeom>
          <a:solidFill>
            <a:srgbClr val="0070C0"/>
          </a:solidFill>
          <a:ln w="12700">
            <a:miter lim="400000"/>
          </a:ln>
        </p:spPr>
        <p:txBody>
          <a:bodyPr lIns="19050" tIns="19050" rIns="19050" bIns="19050" anchor="ctr"/>
          <a:lstStyle/>
          <a:p>
            <a:pPr algn="ctr"/>
            <a:endParaRPr lang="da-DK" sz="11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4" name="184K">
            <a:extLst>
              <a:ext uri="{FF2B5EF4-FFF2-40B4-BE49-F238E27FC236}">
                <a16:creationId xmlns:a16="http://schemas.microsoft.com/office/drawing/2014/main" id="{517F1A0C-7651-43EB-813C-0E0920ED0EE3}"/>
              </a:ext>
            </a:extLst>
          </p:cNvPr>
          <p:cNvSpPr/>
          <p:nvPr/>
        </p:nvSpPr>
        <p:spPr>
          <a:xfrm>
            <a:off x="6645448" y="3247486"/>
            <a:ext cx="714376" cy="246221"/>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chor="b">
            <a:spAutoFit/>
          </a:bodyPr>
          <a:lstStyle>
            <a:lvl1pPr algn="just">
              <a:lnSpc>
                <a:spcPct val="120000"/>
              </a:lnSpc>
              <a:defRPr sz="3000" cap="none" spc="90">
                <a:solidFill>
                  <a:srgbClr val="FFFFFF"/>
                </a:solidFill>
                <a:latin typeface="Montserrat-Regular"/>
                <a:ea typeface="Montserrat-Regular"/>
                <a:cs typeface="Montserrat-Regular"/>
                <a:sym typeface="Montserrat-Regular"/>
              </a:defRPr>
            </a:lvl1pPr>
          </a:lstStyle>
          <a:p>
            <a:pPr algn="ctr"/>
            <a:r>
              <a:rPr lang="da-DK" sz="1100" dirty="0">
                <a:solidFill>
                  <a:schemeClr val="bg1"/>
                </a:solidFill>
                <a:latin typeface="Verdana" panose="020B0604030504040204" pitchFamily="34" charset="0"/>
                <a:ea typeface="Verdana" panose="020B0604030504040204" pitchFamily="34" charset="0"/>
                <a:cs typeface="Verdana" panose="020B0604030504040204" pitchFamily="34" charset="0"/>
              </a:rPr>
              <a:t>RPA</a:t>
            </a:r>
            <a:endParaRPr sz="11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5" name="Pil: pentagon 40" descr="Decorative" title="Decorative">
            <a:extLst>
              <a:ext uri="{FF2B5EF4-FFF2-40B4-BE49-F238E27FC236}">
                <a16:creationId xmlns:a16="http://schemas.microsoft.com/office/drawing/2014/main" id="{F98D8F68-801B-4847-A04F-E5A0663CB1B2}"/>
              </a:ext>
            </a:extLst>
          </p:cNvPr>
          <p:cNvSpPr/>
          <p:nvPr/>
        </p:nvSpPr>
        <p:spPr>
          <a:xfrm>
            <a:off x="715565" y="2747202"/>
            <a:ext cx="6212516" cy="356400"/>
          </a:xfrm>
          <a:prstGeom prst="homePlate">
            <a:avLst/>
          </a:prstGeom>
          <a:solidFill>
            <a:schemeClr val="accent1">
              <a:lumMod val="40000"/>
              <a:lumOff val="60000"/>
            </a:schemeClr>
          </a:solidFill>
          <a:ln w="12700">
            <a:miter lim="400000"/>
          </a:ln>
        </p:spPr>
        <p:txBody>
          <a:bodyPr lIns="19050" tIns="19050" rIns="19050" bIns="19050" anchor="ctr"/>
          <a:lstStyle/>
          <a:p>
            <a:pPr algn="ctr"/>
            <a:endParaRPr lang="da-DK" sz="110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sp>
        <p:nvSpPr>
          <p:cNvPr id="36" name="Rectangle" descr="Decorative" title="Decorative"/>
          <p:cNvSpPr/>
          <p:nvPr/>
        </p:nvSpPr>
        <p:spPr>
          <a:xfrm>
            <a:off x="715567" y="2748609"/>
            <a:ext cx="2888639" cy="357188"/>
          </a:xfrm>
          <a:prstGeom prst="rect">
            <a:avLst/>
          </a:prstGeom>
          <a:gradFill>
            <a:gsLst>
              <a:gs pos="0">
                <a:schemeClr val="accent5"/>
              </a:gs>
              <a:gs pos="100000">
                <a:schemeClr val="accent4"/>
              </a:gs>
            </a:gsLst>
            <a:lin ang="10800000" scaled="1"/>
          </a:gradFill>
          <a:ln w="12700">
            <a:miter lim="400000"/>
          </a:ln>
        </p:spPr>
        <p:txBody>
          <a:bodyPr lIns="19050" tIns="19050" rIns="19050" bIns="19050" anchor="ctr"/>
          <a:lstStyle/>
          <a:p>
            <a:pPr algn="ctr">
              <a:lnSpc>
                <a:spcPct val="100000"/>
              </a:lnSpc>
              <a:defRPr sz="3200" cap="none" spc="0">
                <a:solidFill>
                  <a:srgbClr val="FFFFFF"/>
                </a:solidFill>
                <a:latin typeface="Helvetica Light"/>
                <a:ea typeface="Helvetica Light"/>
                <a:cs typeface="Helvetica Light"/>
                <a:sym typeface="Helvetica Light"/>
              </a:defRPr>
            </a:pPr>
            <a:endParaRPr sz="1100" dirty="0">
              <a:latin typeface="Verdana" panose="020B0604030504040204" pitchFamily="34" charset="0"/>
              <a:ea typeface="Verdana" panose="020B0604030504040204" pitchFamily="34" charset="0"/>
              <a:cs typeface="Verdana" panose="020B0604030504040204" pitchFamily="34" charset="0"/>
            </a:endParaRPr>
          </a:p>
        </p:txBody>
      </p:sp>
      <p:sp>
        <p:nvSpPr>
          <p:cNvPr id="37" name="Pil: pentagon 38" descr="Decorative" title="Decorative">
            <a:extLst>
              <a:ext uri="{FF2B5EF4-FFF2-40B4-BE49-F238E27FC236}">
                <a16:creationId xmlns:a16="http://schemas.microsoft.com/office/drawing/2014/main" id="{98FD1043-85C7-4AFE-B396-C8A1D82B529D}"/>
              </a:ext>
            </a:extLst>
          </p:cNvPr>
          <p:cNvSpPr/>
          <p:nvPr/>
        </p:nvSpPr>
        <p:spPr>
          <a:xfrm>
            <a:off x="715565" y="2747202"/>
            <a:ext cx="5245934" cy="356400"/>
          </a:xfrm>
          <a:prstGeom prst="homePlate">
            <a:avLst/>
          </a:prstGeom>
          <a:solidFill>
            <a:schemeClr val="tx2">
              <a:alpha val="20000"/>
            </a:schemeClr>
          </a:solidFill>
          <a:ln w="12700">
            <a:miter lim="400000"/>
          </a:ln>
        </p:spPr>
        <p:txBody>
          <a:bodyPr lIns="19050" tIns="19050" rIns="19050" bIns="19050" anchor="ctr"/>
          <a:lstStyle/>
          <a:p>
            <a:pPr algn="ctr" defTabSz="342900">
              <a:defRPr/>
            </a:pPr>
            <a:endParaRPr lang="da-DK" sz="110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sp>
        <p:nvSpPr>
          <p:cNvPr id="38" name="Rectangle">
            <a:extLst>
              <a:ext uri="{FF2B5EF4-FFF2-40B4-BE49-F238E27FC236}">
                <a16:creationId xmlns:a16="http://schemas.microsoft.com/office/drawing/2014/main" id="{E69AF7C3-CC50-4D9C-922F-BA237BC1C80D}"/>
              </a:ext>
            </a:extLst>
          </p:cNvPr>
          <p:cNvSpPr/>
          <p:nvPr/>
        </p:nvSpPr>
        <p:spPr>
          <a:xfrm>
            <a:off x="715566" y="2748609"/>
            <a:ext cx="4576869" cy="357188"/>
          </a:xfrm>
          <a:prstGeom prst="rect">
            <a:avLst/>
          </a:prstGeom>
          <a:gradFill>
            <a:gsLst>
              <a:gs pos="0">
                <a:schemeClr val="accent5"/>
              </a:gs>
              <a:gs pos="100000">
                <a:srgbClr val="0070C0"/>
              </a:gs>
            </a:gsLst>
            <a:lin ang="10800000" scaled="1"/>
          </a:gradFill>
          <a:ln w="12700">
            <a:miter lim="400000"/>
          </a:ln>
        </p:spPr>
        <p:txBody>
          <a:bodyPr lIns="19050" tIns="19050" rIns="19050" bIns="19050" anchor="ctr"/>
          <a:lstStyle/>
          <a:p>
            <a:pPr algn="ctr" defTabSz="342900">
              <a:defRPr sz="3200" cap="none" spc="0">
                <a:solidFill>
                  <a:srgbClr val="FFFFFF"/>
                </a:solidFill>
                <a:latin typeface="Helvetica Light"/>
                <a:ea typeface="Helvetica Light"/>
                <a:cs typeface="Helvetica Light"/>
                <a:sym typeface="Helvetica Light"/>
              </a:defRPr>
            </a:pPr>
            <a:r>
              <a:rPr lang="da-DK" sz="1100" dirty="0">
                <a:solidFill>
                  <a:srgbClr val="FFFFFF"/>
                </a:solidFill>
                <a:latin typeface="Verdana" panose="020B0604030504040204" pitchFamily="34" charset="0"/>
                <a:ea typeface="Verdana" panose="020B0604030504040204" pitchFamily="34" charset="0"/>
                <a:cs typeface="Verdana" panose="020B0604030504040204" pitchFamily="34" charset="0"/>
                <a:sym typeface="Helvetica Light"/>
              </a:rPr>
              <a:t>One </a:t>
            </a:r>
            <a:r>
              <a:rPr lang="da-DK" sz="1100" dirty="0" err="1">
                <a:solidFill>
                  <a:srgbClr val="FFFFFF"/>
                </a:solidFill>
                <a:latin typeface="Verdana" panose="020B0604030504040204" pitchFamily="34" charset="0"/>
                <a:ea typeface="Verdana" panose="020B0604030504040204" pitchFamily="34" charset="0"/>
                <a:cs typeface="Verdana" panose="020B0604030504040204" pitchFamily="34" charset="0"/>
                <a:sym typeface="Helvetica Light"/>
              </a:rPr>
              <a:t>off</a:t>
            </a:r>
            <a:endParaRPr sz="1100" dirty="0">
              <a:solidFill>
                <a:srgbClr val="FFFFFF"/>
              </a:solidFill>
              <a:latin typeface="Verdana" panose="020B0604030504040204" pitchFamily="34" charset="0"/>
              <a:ea typeface="Verdana" panose="020B0604030504040204" pitchFamily="34" charset="0"/>
              <a:cs typeface="Verdana" panose="020B0604030504040204" pitchFamily="34" charset="0"/>
              <a:sym typeface="Helvetica Light"/>
            </a:endParaRPr>
          </a:p>
        </p:txBody>
      </p:sp>
      <p:sp>
        <p:nvSpPr>
          <p:cNvPr id="39" name="Pil: vinkel 41" descr="Decorative" title="Decorative">
            <a:extLst>
              <a:ext uri="{FF2B5EF4-FFF2-40B4-BE49-F238E27FC236}">
                <a16:creationId xmlns:a16="http://schemas.microsoft.com/office/drawing/2014/main" id="{F3A3D807-FCC8-45A2-BFCE-123336245075}"/>
              </a:ext>
            </a:extLst>
          </p:cNvPr>
          <p:cNvSpPr/>
          <p:nvPr/>
        </p:nvSpPr>
        <p:spPr>
          <a:xfrm>
            <a:off x="5296460" y="2748609"/>
            <a:ext cx="823923" cy="354993"/>
          </a:xfrm>
          <a:prstGeom prst="chevron">
            <a:avLst/>
          </a:prstGeom>
          <a:solidFill>
            <a:srgbClr val="0070C0"/>
          </a:solidFill>
          <a:ln w="12700">
            <a:miter lim="400000"/>
          </a:ln>
        </p:spPr>
        <p:txBody>
          <a:bodyPr lIns="19050" tIns="19050" rIns="19050" bIns="19050" anchor="ctr"/>
          <a:lstStyle/>
          <a:p>
            <a:pPr algn="ctr" defTabSz="342900">
              <a:defRPr/>
            </a:pPr>
            <a:endParaRPr lang="da-DK" sz="110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sp>
        <p:nvSpPr>
          <p:cNvPr id="40" name="184K">
            <a:extLst>
              <a:ext uri="{FF2B5EF4-FFF2-40B4-BE49-F238E27FC236}">
                <a16:creationId xmlns:a16="http://schemas.microsoft.com/office/drawing/2014/main" id="{551D48FC-4EEF-4012-BC83-1571D550BAAC}"/>
              </a:ext>
            </a:extLst>
          </p:cNvPr>
          <p:cNvSpPr/>
          <p:nvPr/>
        </p:nvSpPr>
        <p:spPr>
          <a:xfrm>
            <a:off x="5487903" y="2799676"/>
            <a:ext cx="473594" cy="246221"/>
          </a:xfrm>
          <a:prstGeom prst="rect">
            <a:avLst/>
          </a:prstGeom>
          <a:solidFill>
            <a:srgbClr val="0070C0"/>
          </a:solidFill>
          <a:ln w="12700">
            <a:miter lim="400000"/>
          </a:ln>
          <a:extLst>
            <a:ext uri="{C572A759-6A51-4108-AA02-DFA0A04FC94B}">
              <ma14:wrappingTextBoxFlag xmlns:ma14="http://schemas.microsoft.com/office/mac/drawingml/2011/main" xmlns="" val="1"/>
            </a:ext>
          </a:extLst>
        </p:spPr>
        <p:txBody>
          <a:bodyPr wrap="square" lIns="19050" tIns="19050" rIns="19050" bIns="19050" anchor="b">
            <a:spAutoFit/>
          </a:bodyPr>
          <a:lstStyle>
            <a:lvl1pPr algn="just">
              <a:lnSpc>
                <a:spcPct val="120000"/>
              </a:lnSpc>
              <a:defRPr sz="3000" cap="none" spc="90">
                <a:solidFill>
                  <a:srgbClr val="FFFFFF"/>
                </a:solidFill>
                <a:latin typeface="Montserrat-Regular"/>
                <a:ea typeface="Montserrat-Regular"/>
                <a:cs typeface="Montserrat-Regular"/>
                <a:sym typeface="Montserrat-Regular"/>
              </a:defRPr>
            </a:lvl1pPr>
          </a:lstStyle>
          <a:p>
            <a:pPr algn="ctr" defTabSz="342900">
              <a:defRPr/>
            </a:pPr>
            <a:r>
              <a:rPr lang="da-DK" sz="1100" spc="68" dirty="0">
                <a:solidFill>
                  <a:schemeClr val="bg1"/>
                </a:solidFill>
                <a:latin typeface="Verdana" panose="020B0604030504040204" pitchFamily="34" charset="0"/>
                <a:ea typeface="Verdana" panose="020B0604030504040204" pitchFamily="34" charset="0"/>
                <a:cs typeface="Verdana" panose="020B0604030504040204" pitchFamily="34" charset="0"/>
              </a:rPr>
              <a:t>RPA</a:t>
            </a:r>
            <a:endParaRPr sz="1100" b="1" spc="68"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5" name="Titel 44"/>
          <p:cNvSpPr>
            <a:spLocks noGrp="1"/>
          </p:cNvSpPr>
          <p:nvPr>
            <p:ph type="title" idx="4294967295"/>
          </p:nvPr>
        </p:nvSpPr>
        <p:spPr>
          <a:xfrm>
            <a:off x="5292435" y="593587"/>
            <a:ext cx="3414584" cy="946413"/>
          </a:xfrm>
          <a:prstGeom prst="rect">
            <a:avLst/>
          </a:prstGeom>
        </p:spPr>
        <p:txBody>
          <a:bodyPr vert="horz" wrap="square" lIns="91440" tIns="45720" rIns="91440" bIns="45720" anchor="t" anchorCtr="0"/>
          <a:lstStyle/>
          <a:p>
            <a:r>
              <a:rPr lang="da-DK" sz="2000" dirty="0" smtClean="0">
                <a:solidFill>
                  <a:srgbClr val="000000"/>
                </a:solidFill>
              </a:rPr>
              <a:t>Processer</a:t>
            </a:r>
            <a:br>
              <a:rPr lang="da-DK" sz="2000" dirty="0" smtClean="0">
                <a:solidFill>
                  <a:srgbClr val="000000"/>
                </a:solidFill>
              </a:rPr>
            </a:br>
            <a:r>
              <a:rPr lang="da-DK" sz="1100" b="0" dirty="0" smtClean="0">
                <a:solidFill>
                  <a:srgbClr val="000000"/>
                </a:solidFill>
              </a:rPr>
              <a:t>Automatisering af processer kan udvikles som delmængde af en proces, og behøver ikke altid at være en end-to-end proces.</a:t>
            </a:r>
            <a:endParaRPr lang="da-DK" sz="1100" b="0" dirty="0">
              <a:solidFill>
                <a:srgbClr val="000000"/>
              </a:solidFill>
            </a:endParaRPr>
          </a:p>
        </p:txBody>
      </p:sp>
    </p:spTree>
    <p:extLst>
      <p:ext uri="{BB962C8B-B14F-4D97-AF65-F5344CB8AC3E}">
        <p14:creationId xmlns:p14="http://schemas.microsoft.com/office/powerpoint/2010/main" val="16011101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billede 1"/>
          <p:cNvSpPr>
            <a:spLocks noGrp="1"/>
          </p:cNvSpPr>
          <p:nvPr>
            <p:ph type="pic" sz="quarter" idx="13"/>
          </p:nvPr>
        </p:nvSpPr>
        <p:spPr>
          <a:solidFill>
            <a:srgbClr val="003E71"/>
          </a:solidFill>
        </p:spPr>
      </p:sp>
      <p:pic>
        <p:nvPicPr>
          <p:cNvPr id="6" name="Picture 4" descr="Decorative" title="Decorati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338004" cy="5143500"/>
          </a:xfrm>
          <a:prstGeom prst="rect">
            <a:avLst/>
          </a:prstGeom>
          <a:noFill/>
          <a:extLst>
            <a:ext uri="{909E8E84-426E-40DD-AFC4-6F175D3DCCD1}">
              <a14:hiddenFill xmlns:a14="http://schemas.microsoft.com/office/drawing/2010/main">
                <a:solidFill>
                  <a:srgbClr val="FFFFFF"/>
                </a:solidFill>
              </a14:hiddenFill>
            </a:ext>
          </a:extLst>
        </p:spPr>
      </p:pic>
      <p:sp>
        <p:nvSpPr>
          <p:cNvPr id="9" name="Titel 8"/>
          <p:cNvSpPr>
            <a:spLocks noGrp="1"/>
          </p:cNvSpPr>
          <p:nvPr>
            <p:ph type="title" idx="4294967295"/>
          </p:nvPr>
        </p:nvSpPr>
        <p:spPr>
          <a:xfrm>
            <a:off x="3935413" y="648756"/>
            <a:ext cx="4383087" cy="639762"/>
          </a:xfrm>
          <a:prstGeom prst="rect">
            <a:avLst/>
          </a:prstGeom>
        </p:spPr>
        <p:txBody>
          <a:bodyPr vert="horz" wrap="square" lIns="91440" tIns="45720" rIns="91440" bIns="45720" anchor="t" anchorCtr="0"/>
          <a:lstStyle/>
          <a:p>
            <a:r>
              <a:rPr lang="da-DK" sz="1800" dirty="0" smtClean="0">
                <a:solidFill>
                  <a:srgbClr val="000000"/>
                </a:solidFill>
              </a:rPr>
              <a:t>Typiske cases som egner sig til RPA-automatisering </a:t>
            </a:r>
            <a:br>
              <a:rPr lang="da-DK" sz="1800" dirty="0" smtClean="0">
                <a:solidFill>
                  <a:srgbClr val="000000"/>
                </a:solidFill>
              </a:rPr>
            </a:br>
            <a:endParaRPr lang="da-DK" sz="1800" dirty="0">
              <a:solidFill>
                <a:srgbClr val="000000"/>
              </a:solidFill>
            </a:endParaRPr>
          </a:p>
        </p:txBody>
      </p:sp>
      <p:sp>
        <p:nvSpPr>
          <p:cNvPr id="3" name="Rektangel 2"/>
          <p:cNvSpPr/>
          <p:nvPr/>
        </p:nvSpPr>
        <p:spPr>
          <a:xfrm>
            <a:off x="3659651" y="1594648"/>
            <a:ext cx="5137507" cy="3139321"/>
          </a:xfrm>
          <a:prstGeom prst="rect">
            <a:avLst/>
          </a:prstGeom>
        </p:spPr>
        <p:txBody>
          <a:bodyPr wrap="square">
            <a:spAutoFit/>
          </a:bodyPr>
          <a:lstStyle/>
          <a:p>
            <a:pPr marL="171450" lvl="0" indent="-171450">
              <a:buFont typeface="Arial" panose="020B0604020202020204" pitchFamily="34" charset="0"/>
              <a:buChar char="•"/>
            </a:pPr>
            <a:r>
              <a:rPr lang="da-DK" sz="1100" b="1" dirty="0"/>
              <a:t>Dataindsamling og rapportgenerering:</a:t>
            </a:r>
            <a:r>
              <a:rPr lang="da-DK" sz="1100" dirty="0"/>
              <a:t> Indsamle data fra forskellige kilder, sammenføje dem og generere samt udstille rapporter. </a:t>
            </a:r>
          </a:p>
          <a:p>
            <a:pPr marL="171450" lvl="0" indent="-171450">
              <a:buFont typeface="Arial" panose="020B0604020202020204" pitchFamily="34" charset="0"/>
              <a:buChar char="•"/>
            </a:pPr>
            <a:r>
              <a:rPr lang="da-DK" sz="1100" b="1" dirty="0"/>
              <a:t>E-mailhåndtering og kommunikation:</a:t>
            </a:r>
            <a:r>
              <a:rPr lang="da-DK" sz="1100" dirty="0"/>
              <a:t> organisere, filtrere og besvare e-mails, klassificere dem efter vigtighed og endda udføre </a:t>
            </a:r>
            <a:r>
              <a:rPr lang="da-DK" sz="1100" i="1" dirty="0"/>
              <a:t>opfølgningsopgaver</a:t>
            </a:r>
            <a:r>
              <a:rPr lang="da-DK" sz="1100" dirty="0"/>
              <a:t>. </a:t>
            </a:r>
          </a:p>
          <a:p>
            <a:pPr marL="171450" lvl="0" indent="-171450">
              <a:buFont typeface="Arial" panose="020B0604020202020204" pitchFamily="34" charset="0"/>
              <a:buChar char="•"/>
            </a:pPr>
            <a:r>
              <a:rPr lang="da-DK" sz="1100" b="1" dirty="0"/>
              <a:t>Bestillingsprocesser og indkøb:</a:t>
            </a:r>
            <a:r>
              <a:rPr lang="da-DK" sz="1100" dirty="0"/>
              <a:t> Behandle ordrer, godkendelser og lagerstyring. Overvåge beholdning og bestille nyt. </a:t>
            </a:r>
          </a:p>
          <a:p>
            <a:pPr marL="171450" lvl="0" indent="-171450">
              <a:buFont typeface="Arial" panose="020B0604020202020204" pitchFamily="34" charset="0"/>
              <a:buChar char="•"/>
            </a:pPr>
            <a:r>
              <a:rPr lang="da-DK" sz="1100" b="1" dirty="0"/>
              <a:t>Medlemskabsadministration:</a:t>
            </a:r>
            <a:r>
              <a:rPr lang="da-DK" sz="1100" dirty="0"/>
              <a:t> Opdatering af medlemsoplysninger, sender medlemskabsforlængelser og behandler betalinger.</a:t>
            </a:r>
          </a:p>
          <a:p>
            <a:pPr marL="171450" lvl="0" indent="-171450">
              <a:buFont typeface="Arial" panose="020B0604020202020204" pitchFamily="34" charset="0"/>
              <a:buChar char="•"/>
            </a:pPr>
            <a:r>
              <a:rPr lang="da-DK" sz="1100" b="1" dirty="0"/>
              <a:t>Sags- og dokumenthåndtering:</a:t>
            </a:r>
            <a:r>
              <a:rPr lang="da-DK" sz="1100" dirty="0"/>
              <a:t> Oprette, organisere, indeksere, journalisere og/eller hente dokumenter og data.  </a:t>
            </a:r>
          </a:p>
          <a:p>
            <a:pPr marL="171450" lvl="0" indent="-171450">
              <a:buFont typeface="Arial" panose="020B0604020202020204" pitchFamily="34" charset="0"/>
              <a:buChar char="•"/>
            </a:pPr>
            <a:r>
              <a:rPr lang="da-DK" sz="1100" b="1" dirty="0"/>
              <a:t>Bogføring og personaleadministration:</a:t>
            </a:r>
            <a:r>
              <a:rPr lang="da-DK" sz="1100" dirty="0"/>
              <a:t> Administrere og bogføre eks. løn, refusion og ferie, vedligeholde personaleoplysninger.</a:t>
            </a:r>
          </a:p>
          <a:p>
            <a:pPr marL="171450" lvl="0" indent="-171450">
              <a:buFont typeface="Arial" panose="020B0604020202020204" pitchFamily="34" charset="0"/>
              <a:buChar char="•"/>
            </a:pPr>
            <a:r>
              <a:rPr lang="da-DK" sz="1100" b="1" dirty="0"/>
              <a:t>Overvågning og kontrolopgaver:</a:t>
            </a:r>
            <a:r>
              <a:rPr lang="da-DK" sz="1100" dirty="0"/>
              <a:t> Overvåge systemer og processer for uregelmæssigheder og udføre handlinger som f.eks. at stoppe eller genstarte systemer.</a:t>
            </a:r>
          </a:p>
          <a:p>
            <a:pPr marL="171450" lvl="0" indent="-171450">
              <a:buFont typeface="Arial" panose="020B0604020202020204" pitchFamily="34" charset="0"/>
              <a:buChar char="•"/>
            </a:pPr>
            <a:r>
              <a:rPr lang="da-DK" sz="1100" b="1" dirty="0"/>
              <a:t>Fakturering:</a:t>
            </a:r>
            <a:r>
              <a:rPr lang="da-DK" sz="1100" dirty="0"/>
              <a:t> Generere og sende regninger, overvåge betalinger og håndtere fejl.</a:t>
            </a:r>
          </a:p>
          <a:p>
            <a:pPr marL="171450" lvl="0" indent="-171450">
              <a:buFont typeface="Arial" panose="020B0604020202020204" pitchFamily="34" charset="0"/>
              <a:buChar char="•"/>
            </a:pPr>
            <a:r>
              <a:rPr lang="da-DK" sz="1100" b="1" dirty="0"/>
              <a:t>Breve: </a:t>
            </a:r>
            <a:r>
              <a:rPr lang="da-DK" sz="1100" dirty="0"/>
              <a:t>oprette og distribuere breve og meddelelser til eks. borgere og virksomheder.</a:t>
            </a:r>
          </a:p>
        </p:txBody>
      </p:sp>
    </p:spTree>
    <p:extLst>
      <p:ext uri="{BB962C8B-B14F-4D97-AF65-F5344CB8AC3E}">
        <p14:creationId xmlns:p14="http://schemas.microsoft.com/office/powerpoint/2010/main" val="24494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tartbrev - demo robo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646386"/>
            <a:ext cx="9144000" cy="4497113"/>
          </a:xfrm>
          <a:prstGeom prst="rect">
            <a:avLst/>
          </a:prstGeom>
        </p:spPr>
      </p:pic>
      <p:sp>
        <p:nvSpPr>
          <p:cNvPr id="3" name="Titel 3"/>
          <p:cNvSpPr txBox="1">
            <a:spLocks/>
          </p:cNvSpPr>
          <p:nvPr/>
        </p:nvSpPr>
        <p:spPr>
          <a:xfrm>
            <a:off x="1" y="123166"/>
            <a:ext cx="9057290" cy="523220"/>
          </a:xfrm>
          <a:prstGeom prst="rect">
            <a:avLst/>
          </a:prstGeom>
        </p:spPr>
        <p:txBody>
          <a:bodyPr vert="horz" wrap="square" lIns="91440" tIns="45720" rIns="91440" bIns="45720" anchor="t" anchorCtr="0"/>
          <a:lstStyle>
            <a:lvl1pPr algn="l" defTabSz="685800" rtl="0" eaLnBrk="1" latinLnBrk="0" hangingPunct="1">
              <a:lnSpc>
                <a:spcPct val="90000"/>
              </a:lnSpc>
              <a:spcBef>
                <a:spcPct val="0"/>
              </a:spcBef>
              <a:buNone/>
              <a:defRPr sz="2400" b="1"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da-DK" sz="2800" dirty="0" smtClean="0">
                <a:solidFill>
                  <a:srgbClr val="000000"/>
                </a:solidFill>
                <a:latin typeface="Calibri" panose="020F0502020204030204" pitchFamily="34" charset="0"/>
              </a:rPr>
              <a:t>Demo: breve i Momentum </a:t>
            </a:r>
            <a:r>
              <a:rPr lang="da-DK" sz="2800" i="1" dirty="0" smtClean="0">
                <a:solidFill>
                  <a:srgbClr val="000000"/>
                </a:solidFill>
                <a:latin typeface="Calibri" panose="020F0502020204030204" pitchFamily="34" charset="0"/>
              </a:rPr>
              <a:t>(klik på billedet </a:t>
            </a:r>
            <a:r>
              <a:rPr lang="da-DK" sz="2800" i="1" dirty="0" smtClean="0">
                <a:solidFill>
                  <a:srgbClr val="000000"/>
                </a:solidFill>
                <a:latin typeface="Calibri" panose="020F0502020204030204" pitchFamily="34" charset="0"/>
                <a:sym typeface="Wingdings" panose="05000000000000000000" pitchFamily="2" charset="2"/>
              </a:rPr>
              <a:t> start)</a:t>
            </a:r>
            <a:endParaRPr lang="da-DK" sz="2800" i="1" dirty="0">
              <a:solidFill>
                <a:srgbClr val="000000"/>
              </a:solidFill>
              <a:latin typeface="Calibri" panose="020F0502020204030204" pitchFamily="34" charset="0"/>
            </a:endParaRPr>
          </a:p>
        </p:txBody>
      </p:sp>
    </p:spTree>
    <p:extLst>
      <p:ext uri="{BB962C8B-B14F-4D97-AF65-F5344CB8AC3E}">
        <p14:creationId xmlns:p14="http://schemas.microsoft.com/office/powerpoint/2010/main" val="36629941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3E71"/>
        </a:solidFill>
        <a:effectLst/>
      </p:bgPr>
    </p:bg>
    <p:spTree>
      <p:nvGrpSpPr>
        <p:cNvPr id="1" name=""/>
        <p:cNvGrpSpPr/>
        <p:nvPr/>
      </p:nvGrpSpPr>
      <p:grpSpPr>
        <a:xfrm>
          <a:off x="0" y="0"/>
          <a:ext cx="0" cy="0"/>
          <a:chOff x="0" y="0"/>
          <a:chExt cx="0" cy="0"/>
        </a:xfrm>
      </p:grpSpPr>
      <p:pic>
        <p:nvPicPr>
          <p:cNvPr id="7" name="Billede 6" descr="Decorative" title="Decorative">
            <a:extLst>
              <a:ext uri="{FF2B5EF4-FFF2-40B4-BE49-F238E27FC236}">
                <a16:creationId xmlns:a16="http://schemas.microsoft.com/office/drawing/2014/main" id="{C5DB351A-900F-EF2C-1BF1-C95553380974}"/>
              </a:ext>
            </a:extLst>
          </p:cNvPr>
          <p:cNvPicPr>
            <a:picLocks noChangeAspect="1"/>
          </p:cNvPicPr>
          <p:nvPr/>
        </p:nvPicPr>
        <p:blipFill>
          <a:blip r:embed="rId3"/>
          <a:stretch>
            <a:fillRect/>
          </a:stretch>
        </p:blipFill>
        <p:spPr>
          <a:xfrm>
            <a:off x="6765146" y="462756"/>
            <a:ext cx="1912776" cy="636785"/>
          </a:xfrm>
          <a:prstGeom prst="rect">
            <a:avLst/>
          </a:prstGeom>
        </p:spPr>
      </p:pic>
      <p:sp>
        <p:nvSpPr>
          <p:cNvPr id="2" name="Titel 1"/>
          <p:cNvSpPr>
            <a:spLocks noGrp="1"/>
          </p:cNvSpPr>
          <p:nvPr>
            <p:ph type="title" idx="4294967295"/>
          </p:nvPr>
        </p:nvSpPr>
        <p:spPr>
          <a:xfrm>
            <a:off x="4832350" y="1703893"/>
            <a:ext cx="4311649" cy="2108149"/>
          </a:xfrm>
          <a:prstGeom prst="rect">
            <a:avLst/>
          </a:prstGeom>
        </p:spPr>
        <p:txBody>
          <a:bodyPr vert="horz" wrap="square" lIns="91440" tIns="45720" rIns="91440" bIns="45720" anchor="t" anchorCtr="0"/>
          <a:lstStyle/>
          <a:p>
            <a:r>
              <a:rPr lang="da-DK" sz="2000" dirty="0" smtClean="0">
                <a:solidFill>
                  <a:srgbClr val="FFFFFF"/>
                </a:solidFill>
              </a:rPr>
              <a:t/>
            </a:r>
            <a:br>
              <a:rPr lang="da-DK" sz="2000" dirty="0" smtClean="0">
                <a:solidFill>
                  <a:srgbClr val="FFFFFF"/>
                </a:solidFill>
              </a:rPr>
            </a:br>
            <a:r>
              <a:rPr lang="da-DK" sz="2000" dirty="0" smtClean="0">
                <a:solidFill>
                  <a:srgbClr val="FFFFFF"/>
                </a:solidFill>
              </a:rPr>
              <a:t/>
            </a:r>
            <a:br>
              <a:rPr lang="da-DK" sz="2000" dirty="0" smtClean="0">
                <a:solidFill>
                  <a:srgbClr val="FFFFFF"/>
                </a:solidFill>
              </a:rPr>
            </a:br>
            <a:r>
              <a:rPr lang="da-DK" sz="2000" dirty="0" smtClean="0">
                <a:solidFill>
                  <a:srgbClr val="FFFFFF"/>
                </a:solidFill>
              </a:rPr>
              <a:t/>
            </a:r>
            <a:br>
              <a:rPr lang="da-DK" sz="2000" dirty="0" smtClean="0">
                <a:solidFill>
                  <a:srgbClr val="FFFFFF"/>
                </a:solidFill>
              </a:rPr>
            </a:br>
            <a:r>
              <a:rPr lang="da-DK" sz="2000" dirty="0" smtClean="0">
                <a:solidFill>
                  <a:srgbClr val="FFFFFF"/>
                </a:solidFill>
              </a:rPr>
              <a:t>1. Opstart: </a:t>
            </a:r>
            <a:br>
              <a:rPr lang="da-DK" sz="2000" dirty="0" smtClean="0">
                <a:solidFill>
                  <a:srgbClr val="FFFFFF"/>
                </a:solidFill>
              </a:rPr>
            </a:br>
            <a:r>
              <a:rPr lang="da-DK" sz="2000" i="1" dirty="0" smtClean="0">
                <a:solidFill>
                  <a:srgbClr val="FFFFFF"/>
                </a:solidFill>
              </a:rPr>
              <a:t>Idégenerering og screening</a:t>
            </a:r>
            <a:endParaRPr lang="da-DK" sz="2000" i="1" dirty="0">
              <a:solidFill>
                <a:srgbClr val="FFFFFF"/>
              </a:solidFill>
            </a:endParaRPr>
          </a:p>
        </p:txBody>
      </p:sp>
      <p:pic>
        <p:nvPicPr>
          <p:cNvPr id="3" name="Billede 2"/>
          <p:cNvPicPr>
            <a:picLocks noChangeAspect="1"/>
          </p:cNvPicPr>
          <p:nvPr/>
        </p:nvPicPr>
        <p:blipFill>
          <a:blip r:embed="rId4"/>
          <a:stretch>
            <a:fillRect/>
          </a:stretch>
        </p:blipFill>
        <p:spPr>
          <a:xfrm>
            <a:off x="127000" y="1342490"/>
            <a:ext cx="4392749" cy="2696110"/>
          </a:xfrm>
          <a:prstGeom prst="rect">
            <a:avLst/>
          </a:prstGeom>
        </p:spPr>
      </p:pic>
    </p:spTree>
    <p:extLst>
      <p:ext uri="{BB962C8B-B14F-4D97-AF65-F5344CB8AC3E}">
        <p14:creationId xmlns:p14="http://schemas.microsoft.com/office/powerpoint/2010/main" val="23727749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billede 1"/>
          <p:cNvSpPr>
            <a:spLocks noGrp="1"/>
          </p:cNvSpPr>
          <p:nvPr>
            <p:ph type="pic" sz="quarter" idx="13"/>
          </p:nvPr>
        </p:nvSpPr>
        <p:spPr>
          <a:solidFill>
            <a:srgbClr val="003E71"/>
          </a:solidFill>
        </p:spPr>
      </p:sp>
      <p:graphicFrame>
        <p:nvGraphicFramePr>
          <p:cNvPr id="7" name="Diagram 6">
            <a:extLst>
              <a:ext uri="{FF2B5EF4-FFF2-40B4-BE49-F238E27FC236}">
                <a16:creationId xmlns:a16="http://schemas.microsoft.com/office/drawing/2014/main" id="{E682E0CB-3B08-46B5-93A1-815F91F918A2}"/>
              </a:ext>
            </a:extLst>
          </p:cNvPr>
          <p:cNvGraphicFramePr/>
          <p:nvPr>
            <p:extLst/>
          </p:nvPr>
        </p:nvGraphicFramePr>
        <p:xfrm>
          <a:off x="3648211" y="2249586"/>
          <a:ext cx="5011821" cy="19192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4" descr="Decorative" title="Decorativ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3338004" cy="5143500"/>
          </a:xfrm>
          <a:prstGeom prst="rect">
            <a:avLst/>
          </a:prstGeom>
          <a:noFill/>
          <a:extLst>
            <a:ext uri="{909E8E84-426E-40DD-AFC4-6F175D3DCCD1}">
              <a14:hiddenFill xmlns:a14="http://schemas.microsoft.com/office/drawing/2010/main">
                <a:solidFill>
                  <a:srgbClr val="FFFFFF"/>
                </a:solidFill>
              </a14:hiddenFill>
            </a:ext>
          </a:extLst>
        </p:spPr>
      </p:pic>
      <p:sp>
        <p:nvSpPr>
          <p:cNvPr id="9" name="Titel 8"/>
          <p:cNvSpPr>
            <a:spLocks noGrp="1"/>
          </p:cNvSpPr>
          <p:nvPr>
            <p:ph type="title" idx="4294967295"/>
          </p:nvPr>
        </p:nvSpPr>
        <p:spPr>
          <a:xfrm>
            <a:off x="3935413" y="648756"/>
            <a:ext cx="3946229" cy="639762"/>
          </a:xfrm>
          <a:prstGeom prst="rect">
            <a:avLst/>
          </a:prstGeom>
        </p:spPr>
        <p:txBody>
          <a:bodyPr vert="horz" wrap="square" lIns="91440" tIns="45720" rIns="91440" bIns="45720" anchor="t" anchorCtr="0"/>
          <a:lstStyle/>
          <a:p>
            <a:r>
              <a:rPr lang="da-DK" sz="2100" dirty="0" smtClean="0">
                <a:solidFill>
                  <a:srgbClr val="000000"/>
                </a:solidFill>
              </a:rPr>
              <a:t>Procesidéer skal være medarbejderdrevne</a:t>
            </a:r>
            <a:endParaRPr lang="da-DK" sz="2100" dirty="0">
              <a:solidFill>
                <a:srgbClr val="000000"/>
              </a:solidFill>
            </a:endParaRPr>
          </a:p>
        </p:txBody>
      </p:sp>
    </p:spTree>
    <p:extLst>
      <p:ext uri="{BB962C8B-B14F-4D97-AF65-F5344CB8AC3E}">
        <p14:creationId xmlns:p14="http://schemas.microsoft.com/office/powerpoint/2010/main" val="261918394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ema">
  <a:themeElements>
    <a:clrScheme name="Office-t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2090</TotalTime>
  <Words>1969</Words>
  <Application>Microsoft Office PowerPoint</Application>
  <PresentationFormat>Skærmshow (16:9)</PresentationFormat>
  <Paragraphs>165</Paragraphs>
  <Slides>12</Slides>
  <Notes>12</Notes>
  <HiddenSlides>0</HiddenSlides>
  <MMClips>1</MMClips>
  <ScaleCrop>false</ScaleCrop>
  <HeadingPairs>
    <vt:vector size="6" baseType="variant">
      <vt:variant>
        <vt:lpstr>Benyttede skrifttyper</vt:lpstr>
      </vt:variant>
      <vt:variant>
        <vt:i4>7</vt:i4>
      </vt:variant>
      <vt:variant>
        <vt:lpstr>Tema</vt:lpstr>
      </vt:variant>
      <vt:variant>
        <vt:i4>1</vt:i4>
      </vt:variant>
      <vt:variant>
        <vt:lpstr>Slidetitler</vt:lpstr>
      </vt:variant>
      <vt:variant>
        <vt:i4>12</vt:i4>
      </vt:variant>
    </vt:vector>
  </HeadingPairs>
  <TitlesOfParts>
    <vt:vector size="20" baseType="lpstr">
      <vt:lpstr>Arial</vt:lpstr>
      <vt:lpstr>Calibri</vt:lpstr>
      <vt:lpstr>Helvetica Light</vt:lpstr>
      <vt:lpstr>Montserrat-Regular</vt:lpstr>
      <vt:lpstr>Raleway Light</vt:lpstr>
      <vt:lpstr>Verdana</vt:lpstr>
      <vt:lpstr>Wingdings</vt:lpstr>
      <vt:lpstr>Office-tema</vt:lpstr>
      <vt:lpstr>   Robotic Process Automation </vt:lpstr>
      <vt:lpstr>KL’s teknologiradar</vt:lpstr>
      <vt:lpstr>Før automatisering: procesoptimering </vt:lpstr>
      <vt:lpstr>Hvad er RPA? </vt:lpstr>
      <vt:lpstr>Processer Automatisering af processer kan udvikles som delmængde af en proces, og behøver ikke altid at være en end-to-end proces.</vt:lpstr>
      <vt:lpstr>Typiske cases som egner sig til RPA-automatisering  </vt:lpstr>
      <vt:lpstr>PowerPoint-præsentation</vt:lpstr>
      <vt:lpstr>   1. Opstart:  Idégenerering og screening</vt:lpstr>
      <vt:lpstr>Procesidéer skal være medarbejderdrevne</vt:lpstr>
      <vt:lpstr>Egnethed</vt:lpstr>
      <vt:lpstr>Screeningsmodel til prioritering</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Mai Halberg</dc:creator>
  <cp:lastModifiedBy>Lennart Hoffmann Kastbjerg</cp:lastModifiedBy>
  <cp:revision>146</cp:revision>
  <dcterms:created xsi:type="dcterms:W3CDTF">2022-08-23T09:27:25Z</dcterms:created>
  <dcterms:modified xsi:type="dcterms:W3CDTF">2023-11-10T12:17:49Z</dcterms:modified>
</cp:coreProperties>
</file>