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50" r:id="rId1"/>
  </p:sldMasterIdLst>
  <p:notesMasterIdLst>
    <p:notesMasterId r:id="rId30"/>
  </p:notesMasterIdLst>
  <p:handoutMasterIdLst>
    <p:handoutMasterId r:id="rId31"/>
  </p:handoutMasterIdLst>
  <p:sldIdLst>
    <p:sldId id="324" r:id="rId2"/>
    <p:sldId id="327" r:id="rId3"/>
    <p:sldId id="328" r:id="rId4"/>
    <p:sldId id="675" r:id="rId5"/>
    <p:sldId id="353" r:id="rId6"/>
    <p:sldId id="352" r:id="rId7"/>
    <p:sldId id="673" r:id="rId8"/>
    <p:sldId id="677" r:id="rId9"/>
    <p:sldId id="678" r:id="rId10"/>
    <p:sldId id="679" r:id="rId11"/>
    <p:sldId id="680" r:id="rId12"/>
    <p:sldId id="343" r:id="rId13"/>
    <p:sldId id="672" r:id="rId14"/>
    <p:sldId id="674" r:id="rId15"/>
    <p:sldId id="335" r:id="rId16"/>
    <p:sldId id="337" r:id="rId17"/>
    <p:sldId id="336" r:id="rId18"/>
    <p:sldId id="676" r:id="rId19"/>
    <p:sldId id="670" r:id="rId20"/>
    <p:sldId id="356" r:id="rId21"/>
    <p:sldId id="340" r:id="rId22"/>
    <p:sldId id="341" r:id="rId23"/>
    <p:sldId id="354" r:id="rId24"/>
    <p:sldId id="355" r:id="rId25"/>
    <p:sldId id="330" r:id="rId26"/>
    <p:sldId id="332" r:id="rId27"/>
    <p:sldId id="333" r:id="rId28"/>
    <p:sldId id="362" r:id="rId29"/>
  </p:sldIdLst>
  <p:sldSz cx="9144000" cy="6858000" type="screen4x3"/>
  <p:notesSz cx="6797675" cy="9926638"/>
  <p:defaultTextStyle>
    <a:defPPr>
      <a:defRPr lang="da-DK"/>
    </a:defPPr>
    <a:lvl1pPr algn="ctr" rtl="0" fontAlgn="base">
      <a:spcBef>
        <a:spcPct val="2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CFCD"/>
    <a:srgbClr val="D0D0CC"/>
    <a:srgbClr val="CFCEC6"/>
    <a:srgbClr val="6B6C6E"/>
    <a:srgbClr val="CCECFF"/>
    <a:srgbClr val="86EF3F"/>
    <a:srgbClr val="E6F3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653B56-6360-4F83-8B7F-21FDCCA65923}" v="64" dt="2025-09-26T09:47:18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558" autoAdjust="0"/>
  </p:normalViewPr>
  <p:slideViewPr>
    <p:cSldViewPr>
      <p:cViewPr varScale="1">
        <p:scale>
          <a:sx n="159" d="100"/>
          <a:sy n="159" d="100"/>
        </p:scale>
        <p:origin x="1908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3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3297" y="33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da Følsgaard Maron" userId="e8836a54-fd3d-44c6-a635-d43ccabb9954" providerId="ADAL" clId="{538ABB83-B7EE-4666-B4C7-9153E71EB0B4}"/>
    <pc:docChg chg="modSld">
      <pc:chgData name="Linda Følsgaard Maron" userId="e8836a54-fd3d-44c6-a635-d43ccabb9954" providerId="ADAL" clId="{538ABB83-B7EE-4666-B4C7-9153E71EB0B4}" dt="2025-06-25T07:47:07.135" v="8" actId="1076"/>
      <pc:docMkLst>
        <pc:docMk/>
      </pc:docMkLst>
      <pc:sldChg chg="addSp modSp mod modAnim">
        <pc:chgData name="Linda Følsgaard Maron" userId="e8836a54-fd3d-44c6-a635-d43ccabb9954" providerId="ADAL" clId="{538ABB83-B7EE-4666-B4C7-9153E71EB0B4}" dt="2025-06-25T07:47:07.135" v="8" actId="1076"/>
        <pc:sldMkLst>
          <pc:docMk/>
          <pc:sldMk cId="1546313212" sldId="353"/>
        </pc:sldMkLst>
      </pc:sldChg>
    </pc:docChg>
  </pc:docChgLst>
  <pc:docChgLst>
    <pc:chgData name="Linda Følsgaard Maron" userId="25e583fe-eea6-422a-b353-9d8d93ecf117" providerId="ADAL" clId="{E8B3FD54-2D35-4C3C-9187-2EF3303414AB}"/>
    <pc:docChg chg="undo custSel addSld delSld modSld">
      <pc:chgData name="Linda Følsgaard Maron" userId="25e583fe-eea6-422a-b353-9d8d93ecf117" providerId="ADAL" clId="{E8B3FD54-2D35-4C3C-9187-2EF3303414AB}" dt="2025-04-22T08:14:00.264" v="172" actId="1076"/>
      <pc:docMkLst>
        <pc:docMk/>
      </pc:docMkLst>
      <pc:sldChg chg="addSp delSp modSp add mod delAnim">
        <pc:chgData name="Linda Følsgaard Maron" userId="25e583fe-eea6-422a-b353-9d8d93ecf117" providerId="ADAL" clId="{E8B3FD54-2D35-4C3C-9187-2EF3303414AB}" dt="2025-04-22T08:14:00.264" v="172" actId="1076"/>
        <pc:sldMkLst>
          <pc:docMk/>
          <pc:sldMk cId="505484519" sldId="495"/>
        </pc:sldMkLst>
      </pc:sldChg>
      <pc:sldChg chg="new del">
        <pc:chgData name="Linda Følsgaard Maron" userId="25e583fe-eea6-422a-b353-9d8d93ecf117" providerId="ADAL" clId="{E8B3FD54-2D35-4C3C-9187-2EF3303414AB}" dt="2025-04-22T08:05:25.697" v="1" actId="680"/>
        <pc:sldMkLst>
          <pc:docMk/>
          <pc:sldMk cId="2077928346" sldId="495"/>
        </pc:sldMkLst>
      </pc:sldChg>
    </pc:docChg>
  </pc:docChgLst>
  <pc:docChgLst>
    <pc:chgData name="Linda Følsgaard Maron" userId="25e583fe-eea6-422a-b353-9d8d93ecf117" providerId="ADAL" clId="{FDA880F9-E048-4FE5-8482-F50FB4397664}"/>
    <pc:docChg chg="undo custSel modSld">
      <pc:chgData name="Linda Følsgaard Maron" userId="25e583fe-eea6-422a-b353-9d8d93ecf117" providerId="ADAL" clId="{FDA880F9-E048-4FE5-8482-F50FB4397664}" dt="2024-10-08T09:10:47.236" v="11"/>
      <pc:docMkLst>
        <pc:docMk/>
      </pc:docMkLst>
      <pc:sldChg chg="mod modShow">
        <pc:chgData name="Linda Følsgaard Maron" userId="25e583fe-eea6-422a-b353-9d8d93ecf117" providerId="ADAL" clId="{FDA880F9-E048-4FE5-8482-F50FB4397664}" dt="2024-09-30T10:28:53.473" v="1" actId="729"/>
        <pc:sldMkLst>
          <pc:docMk/>
          <pc:sldMk cId="2297970288" sldId="342"/>
        </pc:sldMkLst>
      </pc:sldChg>
      <pc:sldChg chg="mod modShow">
        <pc:chgData name="Linda Følsgaard Maron" userId="25e583fe-eea6-422a-b353-9d8d93ecf117" providerId="ADAL" clId="{FDA880F9-E048-4FE5-8482-F50FB4397664}" dt="2024-09-30T10:28:43.724" v="0" actId="729"/>
        <pc:sldMkLst>
          <pc:docMk/>
          <pc:sldMk cId="3549038022" sldId="364"/>
        </pc:sldMkLst>
      </pc:sldChg>
      <pc:sldChg chg="addSp modSp mod">
        <pc:chgData name="Linda Følsgaard Maron" userId="25e583fe-eea6-422a-b353-9d8d93ecf117" providerId="ADAL" clId="{FDA880F9-E048-4FE5-8482-F50FB4397664}" dt="2024-10-08T09:10:47.236" v="11"/>
        <pc:sldMkLst>
          <pc:docMk/>
          <pc:sldMk cId="2522993337" sldId="366"/>
        </pc:sldMkLst>
      </pc:sldChg>
    </pc:docChg>
  </pc:docChgLst>
  <pc:docChgLst>
    <pc:chgData name="Linda Følsgaard Maron" userId="25e583fe-eea6-422a-b353-9d8d93ecf117" providerId="ADAL" clId="{D557B3D1-E125-48A9-9DE4-577CED1ED18A}"/>
    <pc:docChg chg="custSel addSld delSld modSld sldOrd">
      <pc:chgData name="Linda Følsgaard Maron" userId="25e583fe-eea6-422a-b353-9d8d93ecf117" providerId="ADAL" clId="{D557B3D1-E125-48A9-9DE4-577CED1ED18A}" dt="2025-03-13T14:12:05.219" v="475" actId="14100"/>
      <pc:docMkLst>
        <pc:docMk/>
      </pc:docMkLst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656270798" sldId="335"/>
        </pc:sldMkLst>
      </pc:sldChg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233894855" sldId="336"/>
        </pc:sldMkLst>
      </pc:sldChg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3214927326" sldId="337"/>
        </pc:sldMkLst>
      </pc:sldChg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3806943580" sldId="340"/>
        </pc:sldMkLst>
      </pc:sldChg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1122983690" sldId="341"/>
        </pc:sldMkLst>
      </pc:sldChg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2297970288" sldId="342"/>
        </pc:sldMkLst>
      </pc:sldChg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1715993507" sldId="343"/>
        </pc:sldMkLst>
      </pc:sldChg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1305767725" sldId="356"/>
        </pc:sldMkLst>
      </pc:sldChg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3280401986" sldId="357"/>
        </pc:sldMkLst>
      </pc:sldChg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1267378620" sldId="358"/>
        </pc:sldMkLst>
      </pc:sldChg>
      <pc:sldChg chg="mod modShow">
        <pc:chgData name="Linda Følsgaard Maron" userId="25e583fe-eea6-422a-b353-9d8d93ecf117" providerId="ADAL" clId="{D557B3D1-E125-48A9-9DE4-577CED1ED18A}" dt="2025-03-12T15:10:48.320" v="0" actId="729"/>
        <pc:sldMkLst>
          <pc:docMk/>
          <pc:sldMk cId="3757491368" sldId="359"/>
        </pc:sldMkLst>
      </pc:sldChg>
      <pc:sldChg chg="ord">
        <pc:chgData name="Linda Følsgaard Maron" userId="25e583fe-eea6-422a-b353-9d8d93ecf117" providerId="ADAL" clId="{D557B3D1-E125-48A9-9DE4-577CED1ED18A}" dt="2025-03-13T12:06:02.047" v="8"/>
        <pc:sldMkLst>
          <pc:docMk/>
          <pc:sldMk cId="1259705151" sldId="362"/>
        </pc:sldMkLst>
      </pc:sldChg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594460776" sldId="363"/>
        </pc:sldMkLst>
      </pc:sldChg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3549038022" sldId="364"/>
        </pc:sldMkLst>
      </pc:sldChg>
      <pc:sldChg chg="del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2006956759" sldId="365"/>
        </pc:sldMkLst>
      </pc:sldChg>
      <pc:sldChg chg="mod modShow">
        <pc:chgData name="Linda Følsgaard Maron" userId="25e583fe-eea6-422a-b353-9d8d93ecf117" providerId="ADAL" clId="{D557B3D1-E125-48A9-9DE4-577CED1ED18A}" dt="2025-03-13T12:05:38.974" v="6" actId="729"/>
        <pc:sldMkLst>
          <pc:docMk/>
          <pc:sldMk cId="2522993337" sldId="366"/>
        </pc:sldMkLst>
      </pc:sldChg>
      <pc:sldChg chg="del mod modShow">
        <pc:chgData name="Linda Følsgaard Maron" userId="25e583fe-eea6-422a-b353-9d8d93ecf117" providerId="ADAL" clId="{D557B3D1-E125-48A9-9DE4-577CED1ED18A}" dt="2025-03-13T14:02:37.259" v="110" actId="47"/>
        <pc:sldMkLst>
          <pc:docMk/>
          <pc:sldMk cId="3170163937" sldId="368"/>
        </pc:sldMkLst>
      </pc:sldChg>
      <pc:sldChg chg="mod modShow">
        <pc:chgData name="Linda Følsgaard Maron" userId="25e583fe-eea6-422a-b353-9d8d93ecf117" providerId="ADAL" clId="{D557B3D1-E125-48A9-9DE4-577CED1ED18A}" dt="2025-03-12T15:12:50.445" v="3" actId="729"/>
        <pc:sldMkLst>
          <pc:docMk/>
          <pc:sldMk cId="2524809356" sldId="369"/>
        </pc:sldMkLst>
      </pc:sldChg>
      <pc:sldChg chg="mod modShow">
        <pc:chgData name="Linda Følsgaard Maron" userId="25e583fe-eea6-422a-b353-9d8d93ecf117" providerId="ADAL" clId="{D557B3D1-E125-48A9-9DE4-577CED1ED18A}" dt="2025-03-12T15:12:42.805" v="2" actId="729"/>
        <pc:sldMkLst>
          <pc:docMk/>
          <pc:sldMk cId="2632807490" sldId="370"/>
        </pc:sldMkLst>
      </pc:sldChg>
      <pc:sldChg chg="mod modShow">
        <pc:chgData name="Linda Følsgaard Maron" userId="25e583fe-eea6-422a-b353-9d8d93ecf117" providerId="ADAL" clId="{D557B3D1-E125-48A9-9DE4-577CED1ED18A}" dt="2025-03-12T15:13:04.324" v="5" actId="729"/>
        <pc:sldMkLst>
          <pc:docMk/>
          <pc:sldMk cId="3084702638" sldId="371"/>
        </pc:sldMkLst>
      </pc:sldChg>
      <pc:sldChg chg="mod modShow">
        <pc:chgData name="Linda Følsgaard Maron" userId="25e583fe-eea6-422a-b353-9d8d93ecf117" providerId="ADAL" clId="{D557B3D1-E125-48A9-9DE4-577CED1ED18A}" dt="2025-03-12T15:12:58.209" v="4" actId="729"/>
        <pc:sldMkLst>
          <pc:docMk/>
          <pc:sldMk cId="3602200260" sldId="372"/>
        </pc:sldMkLst>
      </pc:sldChg>
      <pc:sldChg chg="addSp delSp modSp add mod delAnim modAnim modShow">
        <pc:chgData name="Linda Følsgaard Maron" userId="25e583fe-eea6-422a-b353-9d8d93ecf117" providerId="ADAL" clId="{D557B3D1-E125-48A9-9DE4-577CED1ED18A}" dt="2025-03-13T14:12:05.219" v="475" actId="14100"/>
        <pc:sldMkLst>
          <pc:docMk/>
          <pc:sldMk cId="165026243" sldId="493"/>
        </pc:sldMkLst>
      </pc:sldChg>
      <pc:sldChg chg="addSp delSp modSp add mod delAnim modAnim modShow">
        <pc:chgData name="Linda Følsgaard Maron" userId="25e583fe-eea6-422a-b353-9d8d93ecf117" providerId="ADAL" clId="{D557B3D1-E125-48A9-9DE4-577CED1ED18A}" dt="2025-03-13T14:08:27.125" v="444" actId="1076"/>
        <pc:sldMkLst>
          <pc:docMk/>
          <pc:sldMk cId="4290861701" sldId="494"/>
        </pc:sldMkLst>
      </pc:sldChg>
      <pc:sldMasterChg chg="delSldLayout">
        <pc:chgData name="Linda Følsgaard Maron" userId="25e583fe-eea6-422a-b353-9d8d93ecf117" providerId="ADAL" clId="{D557B3D1-E125-48A9-9DE4-577CED1ED18A}" dt="2025-03-13T14:02:37.259" v="110" actId="47"/>
        <pc:sldMasterMkLst>
          <pc:docMk/>
          <pc:sldMasterMk cId="0" sldId="2147483650"/>
        </pc:sldMasterMkLst>
        <pc:sldLayoutChg chg="del">
          <pc:chgData name="Linda Følsgaard Maron" userId="25e583fe-eea6-422a-b353-9d8d93ecf117" providerId="ADAL" clId="{D557B3D1-E125-48A9-9DE4-577CED1ED18A}" dt="2025-03-13T14:02:37.259" v="110" actId="47"/>
          <pc:sldLayoutMkLst>
            <pc:docMk/>
            <pc:sldMasterMk cId="0" sldId="2147483650"/>
            <pc:sldLayoutMk cId="338552535" sldId="2147483668"/>
          </pc:sldLayoutMkLst>
        </pc:sldLayoutChg>
        <pc:sldLayoutChg chg="del">
          <pc:chgData name="Linda Følsgaard Maron" userId="25e583fe-eea6-422a-b353-9d8d93ecf117" providerId="ADAL" clId="{D557B3D1-E125-48A9-9DE4-577CED1ED18A}" dt="2025-03-13T14:02:37.259" v="110" actId="47"/>
          <pc:sldLayoutMkLst>
            <pc:docMk/>
            <pc:sldMasterMk cId="0" sldId="2147483650"/>
            <pc:sldLayoutMk cId="3802927806" sldId="2147483669"/>
          </pc:sldLayoutMkLst>
        </pc:sldLayoutChg>
        <pc:sldLayoutChg chg="del">
          <pc:chgData name="Linda Følsgaard Maron" userId="25e583fe-eea6-422a-b353-9d8d93ecf117" providerId="ADAL" clId="{D557B3D1-E125-48A9-9DE4-577CED1ED18A}" dt="2025-03-13T14:02:37.259" v="110" actId="47"/>
          <pc:sldLayoutMkLst>
            <pc:docMk/>
            <pc:sldMasterMk cId="0" sldId="2147483650"/>
            <pc:sldLayoutMk cId="4287501468" sldId="2147483670"/>
          </pc:sldLayoutMkLst>
        </pc:sldLayoutChg>
        <pc:sldLayoutChg chg="del">
          <pc:chgData name="Linda Følsgaard Maron" userId="25e583fe-eea6-422a-b353-9d8d93ecf117" providerId="ADAL" clId="{D557B3D1-E125-48A9-9DE4-577CED1ED18A}" dt="2025-03-13T14:02:37.259" v="110" actId="47"/>
          <pc:sldLayoutMkLst>
            <pc:docMk/>
            <pc:sldMasterMk cId="0" sldId="2147483650"/>
            <pc:sldLayoutMk cId="1798811911" sldId="2147483673"/>
          </pc:sldLayoutMkLst>
        </pc:sldLayoutChg>
        <pc:sldLayoutChg chg="del">
          <pc:chgData name="Linda Følsgaard Maron" userId="25e583fe-eea6-422a-b353-9d8d93ecf117" providerId="ADAL" clId="{D557B3D1-E125-48A9-9DE4-577CED1ED18A}" dt="2025-03-13T14:02:37.259" v="110" actId="47"/>
          <pc:sldLayoutMkLst>
            <pc:docMk/>
            <pc:sldMasterMk cId="0" sldId="2147483650"/>
            <pc:sldLayoutMk cId="1391271396" sldId="2147483675"/>
          </pc:sldLayoutMkLst>
        </pc:sldLayoutChg>
      </pc:sldMasterChg>
    </pc:docChg>
  </pc:docChgLst>
  <pc:docChgLst>
    <pc:chgData name="Linda Følsgaard Maron" userId="25e583fe-eea6-422a-b353-9d8d93ecf117" providerId="ADAL" clId="{C0920D68-86F4-492C-82F5-68C914C8F8B4}"/>
    <pc:docChg chg="custSel addSld modSld">
      <pc:chgData name="Linda Følsgaard Maron" userId="25e583fe-eea6-422a-b353-9d8d93ecf117" providerId="ADAL" clId="{C0920D68-86F4-492C-82F5-68C914C8F8B4}" dt="2024-10-29T08:53:06.263" v="684" actId="14100"/>
      <pc:docMkLst>
        <pc:docMk/>
      </pc:docMkLst>
      <pc:sldChg chg="addSp modSp mod modAnim">
        <pc:chgData name="Linda Følsgaard Maron" userId="25e583fe-eea6-422a-b353-9d8d93ecf117" providerId="ADAL" clId="{C0920D68-86F4-492C-82F5-68C914C8F8B4}" dt="2024-10-29T07:44:07.946" v="75"/>
        <pc:sldMkLst>
          <pc:docMk/>
          <pc:sldMk cId="437996513" sldId="332"/>
        </pc:sldMkLst>
      </pc:sldChg>
      <pc:sldChg chg="addSp delSp modSp new mod">
        <pc:chgData name="Linda Følsgaard Maron" userId="25e583fe-eea6-422a-b353-9d8d93ecf117" providerId="ADAL" clId="{C0920D68-86F4-492C-82F5-68C914C8F8B4}" dt="2024-10-29T07:59:47.383" v="420" actId="20577"/>
        <pc:sldMkLst>
          <pc:docMk/>
          <pc:sldMk cId="2524809356" sldId="369"/>
        </pc:sldMkLst>
      </pc:sldChg>
      <pc:sldChg chg="addSp delSp modSp new mod">
        <pc:chgData name="Linda Følsgaard Maron" userId="25e583fe-eea6-422a-b353-9d8d93ecf117" providerId="ADAL" clId="{C0920D68-86F4-492C-82F5-68C914C8F8B4}" dt="2024-10-29T08:32:34.819" v="658" actId="20577"/>
        <pc:sldMkLst>
          <pc:docMk/>
          <pc:sldMk cId="2632807490" sldId="370"/>
        </pc:sldMkLst>
      </pc:sldChg>
      <pc:sldChg chg="addSp delSp modSp new mod">
        <pc:chgData name="Linda Følsgaard Maron" userId="25e583fe-eea6-422a-b353-9d8d93ecf117" providerId="ADAL" clId="{C0920D68-86F4-492C-82F5-68C914C8F8B4}" dt="2024-10-29T08:51:36.258" v="664" actId="478"/>
        <pc:sldMkLst>
          <pc:docMk/>
          <pc:sldMk cId="3084702638" sldId="371"/>
        </pc:sldMkLst>
      </pc:sldChg>
      <pc:sldChg chg="addSp delSp modSp new mod">
        <pc:chgData name="Linda Følsgaard Maron" userId="25e583fe-eea6-422a-b353-9d8d93ecf117" providerId="ADAL" clId="{C0920D68-86F4-492C-82F5-68C914C8F8B4}" dt="2024-10-29T08:53:06.263" v="684" actId="14100"/>
        <pc:sldMkLst>
          <pc:docMk/>
          <pc:sldMk cId="3602200260" sldId="372"/>
        </pc:sldMkLst>
      </pc:sldChg>
    </pc:docChg>
  </pc:docChgLst>
  <pc:docChgLst>
    <pc:chgData name="Linda Følsgaard Maron" userId="e8836a54-fd3d-44c6-a635-d43ccabb9954" providerId="ADAL" clId="{80653B56-6360-4F83-8B7F-21FDCCA65923}"/>
    <pc:docChg chg="undo custSel addSld delSld modSld sldOrd">
      <pc:chgData name="Linda Følsgaard Maron" userId="e8836a54-fd3d-44c6-a635-d43ccabb9954" providerId="ADAL" clId="{80653B56-6360-4F83-8B7F-21FDCCA65923}" dt="2025-09-26T09:56:48.101" v="421" actId="729"/>
      <pc:docMkLst>
        <pc:docMk/>
      </pc:docMkLst>
      <pc:sldChg chg="addSp delSp modSp mod">
        <pc:chgData name="Linda Følsgaard Maron" userId="e8836a54-fd3d-44c6-a635-d43ccabb9954" providerId="ADAL" clId="{80653B56-6360-4F83-8B7F-21FDCCA65923}" dt="2025-09-24T11:53:02.185" v="6" actId="478"/>
        <pc:sldMkLst>
          <pc:docMk/>
          <pc:sldMk cId="394855192" sldId="327"/>
        </pc:sldMkLst>
      </pc:sldChg>
      <pc:sldChg chg="addSp delSp modSp mod delAnim">
        <pc:chgData name="Linda Følsgaard Maron" userId="e8836a54-fd3d-44c6-a635-d43ccabb9954" providerId="ADAL" clId="{80653B56-6360-4F83-8B7F-21FDCCA65923}" dt="2025-09-24T11:58:08.339" v="50" actId="478"/>
        <pc:sldMkLst>
          <pc:docMk/>
          <pc:sldMk cId="300258150" sldId="328"/>
        </pc:sldMkLst>
        <pc:spChg chg="mod">
          <ac:chgData name="Linda Følsgaard Maron" userId="e8836a54-fd3d-44c6-a635-d43ccabb9954" providerId="ADAL" clId="{80653B56-6360-4F83-8B7F-21FDCCA65923}" dt="2025-09-24T11:55:17.918" v="47" actId="20577"/>
          <ac:spMkLst>
            <pc:docMk/>
            <pc:sldMk cId="300258150" sldId="328"/>
            <ac:spMk id="10" creationId="{00000000-0000-0000-0000-000000000000}"/>
          </ac:spMkLst>
        </pc:spChg>
        <pc:spChg chg="mod">
          <ac:chgData name="Linda Følsgaard Maron" userId="e8836a54-fd3d-44c6-a635-d43ccabb9954" providerId="ADAL" clId="{80653B56-6360-4F83-8B7F-21FDCCA65923}" dt="2025-09-24T11:53:44.015" v="9" actId="1076"/>
          <ac:spMkLst>
            <pc:docMk/>
            <pc:sldMk cId="300258150" sldId="328"/>
            <ac:spMk id="14" creationId="{00000000-0000-0000-0000-000000000000}"/>
          </ac:spMkLst>
        </pc:spChg>
        <pc:picChg chg="mod">
          <ac:chgData name="Linda Følsgaard Maron" userId="e8836a54-fd3d-44c6-a635-d43ccabb9954" providerId="ADAL" clId="{80653B56-6360-4F83-8B7F-21FDCCA65923}" dt="2025-09-24T11:53:44.015" v="9" actId="1076"/>
          <ac:picMkLst>
            <pc:docMk/>
            <pc:sldMk cId="300258150" sldId="328"/>
            <ac:picMk id="2" creationId="{00000000-0000-0000-0000-000000000000}"/>
          </ac:picMkLst>
        </pc:picChg>
        <pc:picChg chg="mod ord">
          <ac:chgData name="Linda Følsgaard Maron" userId="e8836a54-fd3d-44c6-a635-d43ccabb9954" providerId="ADAL" clId="{80653B56-6360-4F83-8B7F-21FDCCA65923}" dt="2025-09-24T11:54:18.777" v="19" actId="1076"/>
          <ac:picMkLst>
            <pc:docMk/>
            <pc:sldMk cId="300258150" sldId="328"/>
            <ac:picMk id="6" creationId="{00000000-0000-0000-0000-000000000000}"/>
          </ac:picMkLst>
        </pc:picChg>
        <pc:picChg chg="mod">
          <ac:chgData name="Linda Følsgaard Maron" userId="e8836a54-fd3d-44c6-a635-d43ccabb9954" providerId="ADAL" clId="{80653B56-6360-4F83-8B7F-21FDCCA65923}" dt="2025-09-24T11:54:02.250" v="14" actId="1076"/>
          <ac:picMkLst>
            <pc:docMk/>
            <pc:sldMk cId="300258150" sldId="328"/>
            <ac:picMk id="21" creationId="{DFA8E42C-CE62-B260-C4C5-075B12E4C02E}"/>
          </ac:picMkLst>
        </pc:picChg>
      </pc:sldChg>
      <pc:sldChg chg="modSp mod">
        <pc:chgData name="Linda Følsgaard Maron" userId="e8836a54-fd3d-44c6-a635-d43ccabb9954" providerId="ADAL" clId="{80653B56-6360-4F83-8B7F-21FDCCA65923}" dt="2025-09-24T12:02:20.721" v="80" actId="255"/>
        <pc:sldMkLst>
          <pc:docMk/>
          <pc:sldMk cId="656270798" sldId="335"/>
        </pc:sldMkLst>
        <pc:spChg chg="mod">
          <ac:chgData name="Linda Følsgaard Maron" userId="e8836a54-fd3d-44c6-a635-d43ccabb9954" providerId="ADAL" clId="{80653B56-6360-4F83-8B7F-21FDCCA65923}" dt="2025-09-24T12:02:20.721" v="80" actId="255"/>
          <ac:spMkLst>
            <pc:docMk/>
            <pc:sldMk cId="656270798" sldId="335"/>
            <ac:spMk id="3" creationId="{00000000-0000-0000-0000-000000000000}"/>
          </ac:spMkLst>
        </pc:spChg>
      </pc:sldChg>
      <pc:sldChg chg="modSp">
        <pc:chgData name="Linda Følsgaard Maron" userId="e8836a54-fd3d-44c6-a635-d43ccabb9954" providerId="ADAL" clId="{80653B56-6360-4F83-8B7F-21FDCCA65923}" dt="2025-09-24T11:59:24.281" v="68" actId="6549"/>
        <pc:sldMkLst>
          <pc:docMk/>
          <pc:sldMk cId="1136908834" sldId="352"/>
        </pc:sldMkLst>
        <pc:spChg chg="mod">
          <ac:chgData name="Linda Følsgaard Maron" userId="e8836a54-fd3d-44c6-a635-d43ccabb9954" providerId="ADAL" clId="{80653B56-6360-4F83-8B7F-21FDCCA65923}" dt="2025-09-24T11:59:24.281" v="68" actId="6549"/>
          <ac:spMkLst>
            <pc:docMk/>
            <pc:sldMk cId="1136908834" sldId="352"/>
            <ac:spMk id="2" creationId="{00000000-0000-0000-0000-000000000000}"/>
          </ac:spMkLst>
        </pc:spChg>
      </pc:sldChg>
      <pc:sldChg chg="del">
        <pc:chgData name="Linda Følsgaard Maron" userId="e8836a54-fd3d-44c6-a635-d43ccabb9954" providerId="ADAL" clId="{80653B56-6360-4F83-8B7F-21FDCCA65923}" dt="2025-09-24T12:41:43.100" v="246" actId="47"/>
        <pc:sldMkLst>
          <pc:docMk/>
          <pc:sldMk cId="594460776" sldId="666"/>
        </pc:sldMkLst>
      </pc:sldChg>
      <pc:sldChg chg="del">
        <pc:chgData name="Linda Følsgaard Maron" userId="e8836a54-fd3d-44c6-a635-d43ccabb9954" providerId="ADAL" clId="{80653B56-6360-4F83-8B7F-21FDCCA65923}" dt="2025-09-24T12:41:57.151" v="247" actId="47"/>
        <pc:sldMkLst>
          <pc:docMk/>
          <pc:sldMk cId="2006956759" sldId="667"/>
        </pc:sldMkLst>
      </pc:sldChg>
      <pc:sldChg chg="mod modShow">
        <pc:chgData name="Linda Følsgaard Maron" userId="e8836a54-fd3d-44c6-a635-d43ccabb9954" providerId="ADAL" clId="{80653B56-6360-4F83-8B7F-21FDCCA65923}" dt="2025-09-24T12:47:42.785" v="317" actId="729"/>
        <pc:sldMkLst>
          <pc:docMk/>
          <pc:sldMk cId="3280401986" sldId="668"/>
        </pc:sldMkLst>
      </pc:sldChg>
      <pc:sldChg chg="addSp modSp mod">
        <pc:chgData name="Linda Følsgaard Maron" userId="e8836a54-fd3d-44c6-a635-d43ccabb9954" providerId="ADAL" clId="{80653B56-6360-4F83-8B7F-21FDCCA65923}" dt="2025-09-26T09:54:00.864" v="420" actId="1076"/>
        <pc:sldMkLst>
          <pc:docMk/>
          <pc:sldMk cId="3170163937" sldId="669"/>
        </pc:sldMkLst>
        <pc:picChg chg="add mod">
          <ac:chgData name="Linda Følsgaard Maron" userId="e8836a54-fd3d-44c6-a635-d43ccabb9954" providerId="ADAL" clId="{80653B56-6360-4F83-8B7F-21FDCCA65923}" dt="2025-09-26T09:54:00.864" v="420" actId="1076"/>
          <ac:picMkLst>
            <pc:docMk/>
            <pc:sldMk cId="3170163937" sldId="669"/>
            <ac:picMk id="6" creationId="{97B0C783-3D2B-9163-0A08-0A3E9CB46F11}"/>
          </ac:picMkLst>
        </pc:picChg>
      </pc:sldChg>
      <pc:sldChg chg="modSp mod">
        <pc:chgData name="Linda Følsgaard Maron" userId="e8836a54-fd3d-44c6-a635-d43ccabb9954" providerId="ADAL" clId="{80653B56-6360-4F83-8B7F-21FDCCA65923}" dt="2025-09-24T12:03:17.671" v="88" actId="1076"/>
        <pc:sldMkLst>
          <pc:docMk/>
          <pc:sldMk cId="2012975723" sldId="672"/>
        </pc:sldMkLst>
        <pc:spChg chg="mod">
          <ac:chgData name="Linda Følsgaard Maron" userId="e8836a54-fd3d-44c6-a635-d43ccabb9954" providerId="ADAL" clId="{80653B56-6360-4F83-8B7F-21FDCCA65923}" dt="2025-09-24T12:01:06.644" v="78" actId="20577"/>
          <ac:spMkLst>
            <pc:docMk/>
            <pc:sldMk cId="2012975723" sldId="672"/>
            <ac:spMk id="7" creationId="{5BECF697-D775-147B-B1C8-6B1C044F3FC3}"/>
          </ac:spMkLst>
        </pc:spChg>
        <pc:picChg chg="mod">
          <ac:chgData name="Linda Følsgaard Maron" userId="e8836a54-fd3d-44c6-a635-d43ccabb9954" providerId="ADAL" clId="{80653B56-6360-4F83-8B7F-21FDCCA65923}" dt="2025-09-24T12:03:17.671" v="88" actId="1076"/>
          <ac:picMkLst>
            <pc:docMk/>
            <pc:sldMk cId="2012975723" sldId="672"/>
            <ac:picMk id="11" creationId="{545CB4F6-A673-23CC-792A-18180CA6729A}"/>
          </ac:picMkLst>
        </pc:picChg>
      </pc:sldChg>
      <pc:sldChg chg="modSp mod">
        <pc:chgData name="Linda Følsgaard Maron" userId="e8836a54-fd3d-44c6-a635-d43ccabb9954" providerId="ADAL" clId="{80653B56-6360-4F83-8B7F-21FDCCA65923}" dt="2025-09-24T12:00:02.424" v="71" actId="20577"/>
        <pc:sldMkLst>
          <pc:docMk/>
          <pc:sldMk cId="1880535341" sldId="673"/>
        </pc:sldMkLst>
        <pc:spChg chg="mod">
          <ac:chgData name="Linda Følsgaard Maron" userId="e8836a54-fd3d-44c6-a635-d43ccabb9954" providerId="ADAL" clId="{80653B56-6360-4F83-8B7F-21FDCCA65923}" dt="2025-09-24T12:00:02.424" v="71" actId="20577"/>
          <ac:spMkLst>
            <pc:docMk/>
            <pc:sldMk cId="1880535341" sldId="673"/>
            <ac:spMk id="7" creationId="{00000000-0000-0000-0000-000000000000}"/>
          </ac:spMkLst>
        </pc:spChg>
      </pc:sldChg>
      <pc:sldChg chg="addSp delSp modSp new mod">
        <pc:chgData name="Linda Følsgaard Maron" userId="e8836a54-fd3d-44c6-a635-d43ccabb9954" providerId="ADAL" clId="{80653B56-6360-4F83-8B7F-21FDCCA65923}" dt="2025-09-24T12:41:31.408" v="245"/>
        <pc:sldMkLst>
          <pc:docMk/>
          <pc:sldMk cId="4209226553" sldId="674"/>
        </pc:sldMkLst>
        <pc:spChg chg="add mod">
          <ac:chgData name="Linda Følsgaard Maron" userId="e8836a54-fd3d-44c6-a635-d43ccabb9954" providerId="ADAL" clId="{80653B56-6360-4F83-8B7F-21FDCCA65923}" dt="2025-09-24T12:40:37.298" v="229" actId="20577"/>
          <ac:spMkLst>
            <pc:docMk/>
            <pc:sldMk cId="4209226553" sldId="674"/>
            <ac:spMk id="5" creationId="{5C8A54CC-F891-DF6B-47CD-EC4159E13CA5}"/>
          </ac:spMkLst>
        </pc:spChg>
        <pc:spChg chg="add mod">
          <ac:chgData name="Linda Følsgaard Maron" userId="e8836a54-fd3d-44c6-a635-d43ccabb9954" providerId="ADAL" clId="{80653B56-6360-4F83-8B7F-21FDCCA65923}" dt="2025-09-24T12:39:08.225" v="182" actId="1076"/>
          <ac:spMkLst>
            <pc:docMk/>
            <pc:sldMk cId="4209226553" sldId="674"/>
            <ac:spMk id="14" creationId="{DB7A0E4E-A79E-17CA-0553-162839A87861}"/>
          </ac:spMkLst>
        </pc:spChg>
        <pc:picChg chg="add mod">
          <ac:chgData name="Linda Følsgaard Maron" userId="e8836a54-fd3d-44c6-a635-d43ccabb9954" providerId="ADAL" clId="{80653B56-6360-4F83-8B7F-21FDCCA65923}" dt="2025-09-24T12:03:12.068" v="87" actId="1076"/>
          <ac:picMkLst>
            <pc:docMk/>
            <pc:sldMk cId="4209226553" sldId="674"/>
            <ac:picMk id="7" creationId="{060D6811-089E-69FB-818B-34DDB06F32C5}"/>
          </ac:picMkLst>
        </pc:picChg>
        <pc:picChg chg="add mod">
          <ac:chgData name="Linda Følsgaard Maron" userId="e8836a54-fd3d-44c6-a635-d43ccabb9954" providerId="ADAL" clId="{80653B56-6360-4F83-8B7F-21FDCCA65923}" dt="2025-09-24T12:39:36.428" v="183"/>
          <ac:picMkLst>
            <pc:docMk/>
            <pc:sldMk cId="4209226553" sldId="674"/>
            <ac:picMk id="11" creationId="{AC1E563D-1729-F5A0-82B6-1E3E5B84531A}"/>
          </ac:picMkLst>
        </pc:picChg>
        <pc:picChg chg="add mod">
          <ac:chgData name="Linda Følsgaard Maron" userId="e8836a54-fd3d-44c6-a635-d43ccabb9954" providerId="ADAL" clId="{80653B56-6360-4F83-8B7F-21FDCCA65923}" dt="2025-09-24T12:41:31.408" v="245"/>
          <ac:picMkLst>
            <pc:docMk/>
            <pc:sldMk cId="4209226553" sldId="674"/>
            <ac:picMk id="15" creationId="{57C4C6DC-3ABD-B291-A4E6-8DC8FB8CF63D}"/>
          </ac:picMkLst>
        </pc:picChg>
      </pc:sldChg>
      <pc:sldChg chg="delSp modSp add mod ord">
        <pc:chgData name="Linda Følsgaard Maron" userId="e8836a54-fd3d-44c6-a635-d43ccabb9954" providerId="ADAL" clId="{80653B56-6360-4F83-8B7F-21FDCCA65923}" dt="2025-09-24T12:41:24.248" v="243" actId="14100"/>
        <pc:sldMkLst>
          <pc:docMk/>
          <pc:sldMk cId="1167597111" sldId="675"/>
        </pc:sldMkLst>
        <pc:spChg chg="mod">
          <ac:chgData name="Linda Følsgaard Maron" userId="e8836a54-fd3d-44c6-a635-d43ccabb9954" providerId="ADAL" clId="{80653B56-6360-4F83-8B7F-21FDCCA65923}" dt="2025-09-24T12:41:14.467" v="240" actId="6549"/>
          <ac:spMkLst>
            <pc:docMk/>
            <pc:sldMk cId="1167597111" sldId="675"/>
            <ac:spMk id="5" creationId="{446AC26B-6685-9CFB-2CDE-100DD479EB69}"/>
          </ac:spMkLst>
        </pc:spChg>
        <pc:spChg chg="mod">
          <ac:chgData name="Linda Følsgaard Maron" userId="e8836a54-fd3d-44c6-a635-d43ccabb9954" providerId="ADAL" clId="{80653B56-6360-4F83-8B7F-21FDCCA65923}" dt="2025-09-24T12:38:14.442" v="175" actId="1076"/>
          <ac:spMkLst>
            <pc:docMk/>
            <pc:sldMk cId="1167597111" sldId="675"/>
            <ac:spMk id="14" creationId="{0EBD531D-2902-DD84-AB8F-CC4A47D47EEC}"/>
          </ac:spMkLst>
        </pc:spChg>
        <pc:picChg chg="mod">
          <ac:chgData name="Linda Følsgaard Maron" userId="e8836a54-fd3d-44c6-a635-d43ccabb9954" providerId="ADAL" clId="{80653B56-6360-4F83-8B7F-21FDCCA65923}" dt="2025-09-24T12:41:24.248" v="243" actId="14100"/>
          <ac:picMkLst>
            <pc:docMk/>
            <pc:sldMk cId="1167597111" sldId="675"/>
            <ac:picMk id="9" creationId="{CB42E280-2CE9-CA87-42CA-3B0293383EA5}"/>
          </ac:picMkLst>
        </pc:picChg>
        <pc:picChg chg="mod">
          <ac:chgData name="Linda Følsgaard Maron" userId="e8836a54-fd3d-44c6-a635-d43ccabb9954" providerId="ADAL" clId="{80653B56-6360-4F83-8B7F-21FDCCA65923}" dt="2025-09-24T12:38:10.214" v="174" actId="14100"/>
          <ac:picMkLst>
            <pc:docMk/>
            <pc:sldMk cId="1167597111" sldId="675"/>
            <ac:picMk id="13" creationId="{78A3B4EE-0B98-6652-0291-A859FC9C7AED}"/>
          </ac:picMkLst>
        </pc:picChg>
      </pc:sldChg>
      <pc:sldChg chg="addSp delSp modSp new mod">
        <pc:chgData name="Linda Følsgaard Maron" userId="e8836a54-fd3d-44c6-a635-d43ccabb9954" providerId="ADAL" clId="{80653B56-6360-4F83-8B7F-21FDCCA65923}" dt="2025-09-24T12:58:41.517" v="320" actId="1076"/>
        <pc:sldMkLst>
          <pc:docMk/>
          <pc:sldMk cId="3062087424" sldId="676"/>
        </pc:sldMkLst>
        <pc:spChg chg="add mod">
          <ac:chgData name="Linda Følsgaard Maron" userId="e8836a54-fd3d-44c6-a635-d43ccabb9954" providerId="ADAL" clId="{80653B56-6360-4F83-8B7F-21FDCCA65923}" dt="2025-09-24T12:43:06.375" v="306" actId="6549"/>
          <ac:spMkLst>
            <pc:docMk/>
            <pc:sldMk cId="3062087424" sldId="676"/>
            <ac:spMk id="6" creationId="{BA4D5456-B8FF-7FA7-3AA4-FA21FDD26E87}"/>
          </ac:spMkLst>
        </pc:spChg>
        <pc:picChg chg="add mod">
          <ac:chgData name="Linda Følsgaard Maron" userId="e8836a54-fd3d-44c6-a635-d43ccabb9954" providerId="ADAL" clId="{80653B56-6360-4F83-8B7F-21FDCCA65923}" dt="2025-09-24T12:58:41.517" v="320" actId="1076"/>
          <ac:picMkLst>
            <pc:docMk/>
            <pc:sldMk cId="3062087424" sldId="676"/>
            <ac:picMk id="12" creationId="{F0130E72-A728-1DFC-9EB9-8CA6BF3C13B3}"/>
          </ac:picMkLst>
        </pc:picChg>
        <pc:picChg chg="add mod">
          <ac:chgData name="Linda Følsgaard Maron" userId="e8836a54-fd3d-44c6-a635-d43ccabb9954" providerId="ADAL" clId="{80653B56-6360-4F83-8B7F-21FDCCA65923}" dt="2025-09-24T12:58:34.902" v="319"/>
          <ac:picMkLst>
            <pc:docMk/>
            <pc:sldMk cId="3062087424" sldId="676"/>
            <ac:picMk id="13" creationId="{A5F9EEBF-A0E1-7047-CCDD-D2C1BD2B9360}"/>
          </ac:picMkLst>
        </pc:picChg>
      </pc:sldChg>
      <pc:sldChg chg="add">
        <pc:chgData name="Linda Følsgaard Maron" userId="e8836a54-fd3d-44c6-a635-d43ccabb9954" providerId="ADAL" clId="{80653B56-6360-4F83-8B7F-21FDCCA65923}" dt="2025-09-25T11:45:49.353" v="321"/>
        <pc:sldMkLst>
          <pc:docMk/>
          <pc:sldMk cId="471976546" sldId="677"/>
        </pc:sldMkLst>
      </pc:sldChg>
      <pc:sldChg chg="add">
        <pc:chgData name="Linda Følsgaard Maron" userId="e8836a54-fd3d-44c6-a635-d43ccabb9954" providerId="ADAL" clId="{80653B56-6360-4F83-8B7F-21FDCCA65923}" dt="2025-09-25T11:45:49.353" v="321"/>
        <pc:sldMkLst>
          <pc:docMk/>
          <pc:sldMk cId="1059196303" sldId="678"/>
        </pc:sldMkLst>
      </pc:sldChg>
      <pc:sldChg chg="add">
        <pc:chgData name="Linda Følsgaard Maron" userId="e8836a54-fd3d-44c6-a635-d43ccabb9954" providerId="ADAL" clId="{80653B56-6360-4F83-8B7F-21FDCCA65923}" dt="2025-09-25T11:45:49.353" v="321"/>
        <pc:sldMkLst>
          <pc:docMk/>
          <pc:sldMk cId="608431507" sldId="679"/>
        </pc:sldMkLst>
      </pc:sldChg>
      <pc:sldChg chg="modSp add mod">
        <pc:chgData name="Linda Følsgaard Maron" userId="e8836a54-fd3d-44c6-a635-d43ccabb9954" providerId="ADAL" clId="{80653B56-6360-4F83-8B7F-21FDCCA65923}" dt="2025-09-25T11:46:47.410" v="348" actId="20577"/>
        <pc:sldMkLst>
          <pc:docMk/>
          <pc:sldMk cId="1414382920" sldId="680"/>
        </pc:sldMkLst>
        <pc:spChg chg="mod">
          <ac:chgData name="Linda Følsgaard Maron" userId="e8836a54-fd3d-44c6-a635-d43ccabb9954" providerId="ADAL" clId="{80653B56-6360-4F83-8B7F-21FDCCA65923}" dt="2025-09-25T11:46:47.410" v="348" actId="20577"/>
          <ac:spMkLst>
            <pc:docMk/>
            <pc:sldMk cId="1414382920" sldId="680"/>
            <ac:spMk id="3" creationId="{00000000-0000-0000-0000-000000000000}"/>
          </ac:spMkLst>
        </pc:spChg>
      </pc:sldChg>
      <pc:sldChg chg="addSp delSp modSp new mod">
        <pc:chgData name="Linda Følsgaard Maron" userId="e8836a54-fd3d-44c6-a635-d43ccabb9954" providerId="ADAL" clId="{80653B56-6360-4F83-8B7F-21FDCCA65923}" dt="2025-09-26T09:47:11.690" v="407" actId="22"/>
        <pc:sldMkLst>
          <pc:docMk/>
          <pc:sldMk cId="697483024" sldId="681"/>
        </pc:sldMkLst>
        <pc:spChg chg="del">
          <ac:chgData name="Linda Følsgaard Maron" userId="e8836a54-fd3d-44c6-a635-d43ccabb9954" providerId="ADAL" clId="{80653B56-6360-4F83-8B7F-21FDCCA65923}" dt="2025-09-26T09:34:06.908" v="350" actId="478"/>
          <ac:spMkLst>
            <pc:docMk/>
            <pc:sldMk cId="697483024" sldId="681"/>
            <ac:spMk id="2" creationId="{B3AC33E2-7559-8D61-269F-F13C91F28594}"/>
          </ac:spMkLst>
        </pc:spChg>
        <pc:spChg chg="del">
          <ac:chgData name="Linda Følsgaard Maron" userId="e8836a54-fd3d-44c6-a635-d43ccabb9954" providerId="ADAL" clId="{80653B56-6360-4F83-8B7F-21FDCCA65923}" dt="2025-09-26T09:34:13.700" v="352" actId="478"/>
          <ac:spMkLst>
            <pc:docMk/>
            <pc:sldMk cId="697483024" sldId="681"/>
            <ac:spMk id="3" creationId="{517DAF2F-7863-7D9F-7BA6-51426D433386}"/>
          </ac:spMkLst>
        </pc:spChg>
        <pc:spChg chg="del">
          <ac:chgData name="Linda Følsgaard Maron" userId="e8836a54-fd3d-44c6-a635-d43ccabb9954" providerId="ADAL" clId="{80653B56-6360-4F83-8B7F-21FDCCA65923}" dt="2025-09-26T09:34:10.750" v="351" actId="478"/>
          <ac:spMkLst>
            <pc:docMk/>
            <pc:sldMk cId="697483024" sldId="681"/>
            <ac:spMk id="4" creationId="{C6BAA042-C623-5ADC-5C36-D00C69301BFF}"/>
          </ac:spMkLst>
        </pc:spChg>
        <pc:spChg chg="add mod">
          <ac:chgData name="Linda Følsgaard Maron" userId="e8836a54-fd3d-44c6-a635-d43ccabb9954" providerId="ADAL" clId="{80653B56-6360-4F83-8B7F-21FDCCA65923}" dt="2025-09-26T09:34:14.324" v="353"/>
          <ac:spMkLst>
            <pc:docMk/>
            <pc:sldMk cId="697483024" sldId="681"/>
            <ac:spMk id="5" creationId="{B6705E26-D55A-7205-93A5-94D536691C96}"/>
          </ac:spMkLst>
        </pc:spChg>
        <pc:spChg chg="add del mod">
          <ac:chgData name="Linda Følsgaard Maron" userId="e8836a54-fd3d-44c6-a635-d43ccabb9954" providerId="ADAL" clId="{80653B56-6360-4F83-8B7F-21FDCCA65923}" dt="2025-09-26T09:39:39.063" v="398" actId="478"/>
          <ac:spMkLst>
            <pc:docMk/>
            <pc:sldMk cId="697483024" sldId="681"/>
            <ac:spMk id="6" creationId="{7081E449-451C-C3E7-2A7A-0C2523D3870C}"/>
          </ac:spMkLst>
        </pc:spChg>
        <pc:spChg chg="add del mod">
          <ac:chgData name="Linda Følsgaard Maron" userId="e8836a54-fd3d-44c6-a635-d43ccabb9954" providerId="ADAL" clId="{80653B56-6360-4F83-8B7F-21FDCCA65923}" dt="2025-09-26T09:39:45.505" v="399" actId="478"/>
          <ac:spMkLst>
            <pc:docMk/>
            <pc:sldMk cId="697483024" sldId="681"/>
            <ac:spMk id="7" creationId="{6675EEAA-D52A-4F4A-D616-E7184CC31B81}"/>
          </ac:spMkLst>
        </pc:spChg>
        <pc:spChg chg="add del mod">
          <ac:chgData name="Linda Følsgaard Maron" userId="e8836a54-fd3d-44c6-a635-d43ccabb9954" providerId="ADAL" clId="{80653B56-6360-4F83-8B7F-21FDCCA65923}" dt="2025-09-26T09:39:51.379" v="401" actId="478"/>
          <ac:spMkLst>
            <pc:docMk/>
            <pc:sldMk cId="697483024" sldId="681"/>
            <ac:spMk id="8" creationId="{07114498-3D4B-4BB0-499B-31CC23F47D79}"/>
          </ac:spMkLst>
        </pc:spChg>
        <pc:spChg chg="add del mod">
          <ac:chgData name="Linda Følsgaard Maron" userId="e8836a54-fd3d-44c6-a635-d43ccabb9954" providerId="ADAL" clId="{80653B56-6360-4F83-8B7F-21FDCCA65923}" dt="2025-09-26T09:39:49.440" v="400" actId="478"/>
          <ac:spMkLst>
            <pc:docMk/>
            <pc:sldMk cId="697483024" sldId="681"/>
            <ac:spMk id="9" creationId="{E09F40EB-666F-21C4-E91E-0AE084FA8FA1}"/>
          </ac:spMkLst>
        </pc:spChg>
        <pc:spChg chg="add mod">
          <ac:chgData name="Linda Følsgaard Maron" userId="e8836a54-fd3d-44c6-a635-d43ccabb9954" providerId="ADAL" clId="{80653B56-6360-4F83-8B7F-21FDCCA65923}" dt="2025-09-26T09:40:10.781" v="406" actId="14100"/>
          <ac:spMkLst>
            <pc:docMk/>
            <pc:sldMk cId="697483024" sldId="681"/>
            <ac:spMk id="10" creationId="{CDA297E1-BD56-A3DB-CC41-3AF0815F01BB}"/>
          </ac:spMkLst>
        </pc:spChg>
        <pc:picChg chg="add">
          <ac:chgData name="Linda Følsgaard Maron" userId="e8836a54-fd3d-44c6-a635-d43ccabb9954" providerId="ADAL" clId="{80653B56-6360-4F83-8B7F-21FDCCA65923}" dt="2025-09-26T09:47:11.690" v="407" actId="22"/>
          <ac:picMkLst>
            <pc:docMk/>
            <pc:sldMk cId="697483024" sldId="681"/>
            <ac:picMk id="12" creationId="{03A95FD6-E892-FB36-B106-4D479B1485AD}"/>
          </ac:picMkLst>
        </pc:picChg>
      </pc:sldChg>
      <pc:sldChg chg="addSp delSp modSp add mod modShow">
        <pc:chgData name="Linda Følsgaard Maron" userId="e8836a54-fd3d-44c6-a635-d43ccabb9954" providerId="ADAL" clId="{80653B56-6360-4F83-8B7F-21FDCCA65923}" dt="2025-09-26T09:56:48.101" v="421" actId="729"/>
        <pc:sldMkLst>
          <pc:docMk/>
          <pc:sldMk cId="4277144605" sldId="682"/>
        </pc:sldMkLst>
        <pc:picChg chg="add mod">
          <ac:chgData name="Linda Følsgaard Maron" userId="e8836a54-fd3d-44c6-a635-d43ccabb9954" providerId="ADAL" clId="{80653B56-6360-4F83-8B7F-21FDCCA65923}" dt="2025-09-26T09:49:03.441" v="414" actId="1076"/>
          <ac:picMkLst>
            <pc:docMk/>
            <pc:sldMk cId="4277144605" sldId="682"/>
            <ac:picMk id="3" creationId="{6FFFDF4B-B569-C531-7183-3DEAA9282604}"/>
          </ac:picMkLst>
        </pc:picChg>
        <pc:picChg chg="add mod">
          <ac:chgData name="Linda Følsgaard Maron" userId="e8836a54-fd3d-44c6-a635-d43ccabb9954" providerId="ADAL" clId="{80653B56-6360-4F83-8B7F-21FDCCA65923}" dt="2025-09-26T09:49:09.787" v="417" actId="14100"/>
          <ac:picMkLst>
            <pc:docMk/>
            <pc:sldMk cId="4277144605" sldId="682"/>
            <ac:picMk id="6" creationId="{3511ABC0-DEF9-CFCA-13B7-46D701F0CE75}"/>
          </ac:picMkLst>
        </pc:picChg>
        <pc:picChg chg="add">
          <ac:chgData name="Linda Følsgaard Maron" userId="e8836a54-fd3d-44c6-a635-d43ccabb9954" providerId="ADAL" clId="{80653B56-6360-4F83-8B7F-21FDCCA65923}" dt="2025-09-26T09:51:15.594" v="418" actId="22"/>
          <ac:picMkLst>
            <pc:docMk/>
            <pc:sldMk cId="4277144605" sldId="682"/>
            <ac:picMk id="8" creationId="{A65473ED-85FF-16F0-AE23-72DFBC5AA8FF}"/>
          </ac:picMkLst>
        </pc:picChg>
        <pc:picChg chg="del">
          <ac:chgData name="Linda Følsgaard Maron" userId="e8836a54-fd3d-44c6-a635-d43ccabb9954" providerId="ADAL" clId="{80653B56-6360-4F83-8B7F-21FDCCA65923}" dt="2025-09-26T09:47:20.400" v="409" actId="478"/>
          <ac:picMkLst>
            <pc:docMk/>
            <pc:sldMk cId="4277144605" sldId="682"/>
            <ac:picMk id="12" creationId="{F217FB4B-DEFA-C326-255B-152AC9A46313}"/>
          </ac:picMkLst>
        </pc:picChg>
      </pc:sldChg>
    </pc:docChg>
  </pc:docChgLst>
  <pc:docChgLst>
    <pc:chgData name="Linda Følsgaard Maron" userId="25e583fe-eea6-422a-b353-9d8d93ecf117" providerId="ADAL" clId="{C1ADD084-BFC7-404B-ADF6-35111F19417C}"/>
    <pc:docChg chg="undo custSel addSld modSld">
      <pc:chgData name="Linda Følsgaard Maron" userId="25e583fe-eea6-422a-b353-9d8d93ecf117" providerId="ADAL" clId="{C1ADD084-BFC7-404B-ADF6-35111F19417C}" dt="2024-05-30T13:05:14.280" v="426" actId="6549"/>
      <pc:docMkLst>
        <pc:docMk/>
      </pc:docMkLst>
      <pc:sldChg chg="addSp delSp modSp add mod modShow">
        <pc:chgData name="Linda Følsgaard Maron" userId="25e583fe-eea6-422a-b353-9d8d93ecf117" providerId="ADAL" clId="{C1ADD084-BFC7-404B-ADF6-35111F19417C}" dt="2024-05-30T13:05:14.280" v="426" actId="6549"/>
        <pc:sldMkLst>
          <pc:docMk/>
          <pc:sldMk cId="4072514435" sldId="367"/>
        </pc:sldMkLst>
      </pc:sldChg>
    </pc:docChg>
  </pc:docChgLst>
  <pc:docChgLst>
    <pc:chgData name="Linda Følsgaard Maron" userId="e8836a54-fd3d-44c6-a635-d43ccabb9954" providerId="ADAL" clId="{E7E961AE-69DB-44EA-89BF-4BA605DF2F8B}"/>
    <pc:docChg chg="custSel addSld delSld modSld">
      <pc:chgData name="Linda Følsgaard Maron" userId="e8836a54-fd3d-44c6-a635-d43ccabb9954" providerId="ADAL" clId="{E7E961AE-69DB-44EA-89BF-4BA605DF2F8B}" dt="2025-07-16T11:22:48.017" v="57"/>
      <pc:docMkLst>
        <pc:docMk/>
      </pc:docMkLst>
      <pc:sldChg chg="delSp add del mod">
        <pc:chgData name="Linda Følsgaard Maron" userId="e8836a54-fd3d-44c6-a635-d43ccabb9954" providerId="ADAL" clId="{E7E961AE-69DB-44EA-89BF-4BA605DF2F8B}" dt="2025-07-16T08:46:33.390" v="4" actId="2696"/>
        <pc:sldMkLst>
          <pc:docMk/>
          <pc:sldMk cId="1564737075" sldId="331"/>
        </pc:sldMkLst>
      </pc:sldChg>
      <pc:sldChg chg="add">
        <pc:chgData name="Linda Følsgaard Maron" userId="e8836a54-fd3d-44c6-a635-d43ccabb9954" providerId="ADAL" clId="{E7E961AE-69DB-44EA-89BF-4BA605DF2F8B}" dt="2025-07-16T08:45:38.394" v="2"/>
        <pc:sldMkLst>
          <pc:docMk/>
          <pc:sldMk cId="656270798" sldId="335"/>
        </pc:sldMkLst>
      </pc:sldChg>
      <pc:sldChg chg="add">
        <pc:chgData name="Linda Følsgaard Maron" userId="e8836a54-fd3d-44c6-a635-d43ccabb9954" providerId="ADAL" clId="{E7E961AE-69DB-44EA-89BF-4BA605DF2F8B}" dt="2025-07-16T08:45:38.394" v="2"/>
        <pc:sldMkLst>
          <pc:docMk/>
          <pc:sldMk cId="233894855" sldId="336"/>
        </pc:sldMkLst>
      </pc:sldChg>
      <pc:sldChg chg="add">
        <pc:chgData name="Linda Følsgaard Maron" userId="e8836a54-fd3d-44c6-a635-d43ccabb9954" providerId="ADAL" clId="{E7E961AE-69DB-44EA-89BF-4BA605DF2F8B}" dt="2025-07-16T08:45:38.394" v="2"/>
        <pc:sldMkLst>
          <pc:docMk/>
          <pc:sldMk cId="3214927326" sldId="337"/>
        </pc:sldMkLst>
      </pc:sldChg>
      <pc:sldChg chg="add">
        <pc:chgData name="Linda Følsgaard Maron" userId="e8836a54-fd3d-44c6-a635-d43ccabb9954" providerId="ADAL" clId="{E7E961AE-69DB-44EA-89BF-4BA605DF2F8B}" dt="2025-07-16T08:45:38.394" v="2"/>
        <pc:sldMkLst>
          <pc:docMk/>
          <pc:sldMk cId="3806943580" sldId="340"/>
        </pc:sldMkLst>
      </pc:sldChg>
      <pc:sldChg chg="modSp add modAnim">
        <pc:chgData name="Linda Følsgaard Maron" userId="e8836a54-fd3d-44c6-a635-d43ccabb9954" providerId="ADAL" clId="{E7E961AE-69DB-44EA-89BF-4BA605DF2F8B}" dt="2025-07-16T08:46:12.836" v="3" actId="6549"/>
        <pc:sldMkLst>
          <pc:docMk/>
          <pc:sldMk cId="1122983690" sldId="341"/>
        </pc:sldMkLst>
      </pc:sldChg>
      <pc:sldChg chg="add">
        <pc:chgData name="Linda Følsgaard Maron" userId="e8836a54-fd3d-44c6-a635-d43ccabb9954" providerId="ADAL" clId="{E7E961AE-69DB-44EA-89BF-4BA605DF2F8B}" dt="2025-07-16T08:45:38.394" v="2"/>
        <pc:sldMkLst>
          <pc:docMk/>
          <pc:sldMk cId="1715993507" sldId="343"/>
        </pc:sldMkLst>
      </pc:sldChg>
      <pc:sldChg chg="add">
        <pc:chgData name="Linda Følsgaard Maron" userId="e8836a54-fd3d-44c6-a635-d43ccabb9954" providerId="ADAL" clId="{E7E961AE-69DB-44EA-89BF-4BA605DF2F8B}" dt="2025-07-16T11:21:28.915" v="5"/>
        <pc:sldMkLst>
          <pc:docMk/>
          <pc:sldMk cId="1136908834" sldId="352"/>
        </pc:sldMkLst>
      </pc:sldChg>
      <pc:sldChg chg="addSp modSp mod modAnim">
        <pc:chgData name="Linda Følsgaard Maron" userId="e8836a54-fd3d-44c6-a635-d43ccabb9954" providerId="ADAL" clId="{E7E961AE-69DB-44EA-89BF-4BA605DF2F8B}" dt="2025-07-16T11:22:48.017" v="57"/>
        <pc:sldMkLst>
          <pc:docMk/>
          <pc:sldMk cId="1546313212" sldId="353"/>
        </pc:sldMkLst>
      </pc:sldChg>
      <pc:sldChg chg="add">
        <pc:chgData name="Linda Følsgaard Maron" userId="e8836a54-fd3d-44c6-a635-d43ccabb9954" providerId="ADAL" clId="{E7E961AE-69DB-44EA-89BF-4BA605DF2F8B}" dt="2025-07-16T08:45:38.394" v="2"/>
        <pc:sldMkLst>
          <pc:docMk/>
          <pc:sldMk cId="1305767725" sldId="356"/>
        </pc:sldMkLst>
      </pc:sldChg>
      <pc:sldChg chg="add">
        <pc:chgData name="Linda Følsgaard Maron" userId="e8836a54-fd3d-44c6-a635-d43ccabb9954" providerId="ADAL" clId="{E7E961AE-69DB-44EA-89BF-4BA605DF2F8B}" dt="2025-07-16T08:45:38.394" v="2"/>
        <pc:sldMkLst>
          <pc:docMk/>
          <pc:sldMk cId="594460776" sldId="666"/>
        </pc:sldMkLst>
      </pc:sldChg>
      <pc:sldChg chg="add">
        <pc:chgData name="Linda Følsgaard Maron" userId="e8836a54-fd3d-44c6-a635-d43ccabb9954" providerId="ADAL" clId="{E7E961AE-69DB-44EA-89BF-4BA605DF2F8B}" dt="2025-07-16T08:45:38.394" v="2"/>
        <pc:sldMkLst>
          <pc:docMk/>
          <pc:sldMk cId="2006956759" sldId="667"/>
        </pc:sldMkLst>
      </pc:sldChg>
      <pc:sldChg chg="add">
        <pc:chgData name="Linda Følsgaard Maron" userId="e8836a54-fd3d-44c6-a635-d43ccabb9954" providerId="ADAL" clId="{E7E961AE-69DB-44EA-89BF-4BA605DF2F8B}" dt="2025-07-16T08:45:38.394" v="2"/>
        <pc:sldMkLst>
          <pc:docMk/>
          <pc:sldMk cId="3280401986" sldId="668"/>
        </pc:sldMkLst>
      </pc:sldChg>
      <pc:sldChg chg="add">
        <pc:chgData name="Linda Følsgaard Maron" userId="e8836a54-fd3d-44c6-a635-d43ccabb9954" providerId="ADAL" clId="{E7E961AE-69DB-44EA-89BF-4BA605DF2F8B}" dt="2025-07-16T08:45:38.394" v="2"/>
        <pc:sldMkLst>
          <pc:docMk/>
          <pc:sldMk cId="3170163937" sldId="669"/>
        </pc:sldMkLst>
      </pc:sldChg>
      <pc:sldChg chg="add">
        <pc:chgData name="Linda Følsgaard Maron" userId="e8836a54-fd3d-44c6-a635-d43ccabb9954" providerId="ADAL" clId="{E7E961AE-69DB-44EA-89BF-4BA605DF2F8B}" dt="2025-07-16T08:45:38.394" v="2"/>
        <pc:sldMkLst>
          <pc:docMk/>
          <pc:sldMk cId="1267378620" sldId="670"/>
        </pc:sldMkLst>
      </pc:sldChg>
      <pc:sldChg chg="add">
        <pc:chgData name="Linda Følsgaard Maron" userId="e8836a54-fd3d-44c6-a635-d43ccabb9954" providerId="ADAL" clId="{E7E961AE-69DB-44EA-89BF-4BA605DF2F8B}" dt="2025-07-16T08:45:38.394" v="2"/>
        <pc:sldMkLst>
          <pc:docMk/>
          <pc:sldMk cId="2012975723" sldId="672"/>
        </pc:sldMkLst>
      </pc:sldChg>
      <pc:sldChg chg="add">
        <pc:chgData name="Linda Følsgaard Maron" userId="e8836a54-fd3d-44c6-a635-d43ccabb9954" providerId="ADAL" clId="{E7E961AE-69DB-44EA-89BF-4BA605DF2F8B}" dt="2025-07-16T11:21:28.915" v="5"/>
        <pc:sldMkLst>
          <pc:docMk/>
          <pc:sldMk cId="1880535341" sldId="673"/>
        </pc:sldMkLst>
      </pc:sldChg>
    </pc:docChg>
  </pc:docChgLst>
  <pc:docChgLst>
    <pc:chgData name="Linda Følsgaard Maron" userId="25e583fe-eea6-422a-b353-9d8d93ecf117" providerId="ADAL" clId="{58477331-021C-485F-A57F-F2EBB0903BC2}"/>
    <pc:docChg chg="modSld">
      <pc:chgData name="Linda Følsgaard Maron" userId="25e583fe-eea6-422a-b353-9d8d93ecf117" providerId="ADAL" clId="{58477331-021C-485F-A57F-F2EBB0903BC2}" dt="2024-02-15T08:12:48.282" v="8" actId="1076"/>
      <pc:docMkLst>
        <pc:docMk/>
      </pc:docMkLst>
      <pc:sldChg chg="modSp mod">
        <pc:chgData name="Linda Følsgaard Maron" userId="25e583fe-eea6-422a-b353-9d8d93ecf117" providerId="ADAL" clId="{58477331-021C-485F-A57F-F2EBB0903BC2}" dt="2024-02-15T08:12:48.282" v="8" actId="1076"/>
        <pc:sldMkLst>
          <pc:docMk/>
          <pc:sldMk cId="1317887449" sldId="330"/>
        </pc:sldMkLst>
      </pc:sldChg>
    </pc:docChg>
  </pc:docChgLst>
  <pc:docChgLst>
    <pc:chgData name="Linda Følsgaard Maron" userId="25e583fe-eea6-422a-b353-9d8d93ecf117" providerId="ADAL" clId="{C40A190A-3BFA-42CC-8030-8F239820FCA6}"/>
    <pc:docChg chg="addSld modSld sldOrd">
      <pc:chgData name="Linda Følsgaard Maron" userId="25e583fe-eea6-422a-b353-9d8d93ecf117" providerId="ADAL" clId="{C40A190A-3BFA-42CC-8030-8F239820FCA6}" dt="2024-07-15T11:01:35.633" v="405" actId="6549"/>
      <pc:docMkLst>
        <pc:docMk/>
      </pc:docMkLst>
      <pc:sldChg chg="modSp new mod ord">
        <pc:chgData name="Linda Følsgaard Maron" userId="25e583fe-eea6-422a-b353-9d8d93ecf117" providerId="ADAL" clId="{C40A190A-3BFA-42CC-8030-8F239820FCA6}" dt="2024-07-15T11:01:35.633" v="405" actId="6549"/>
        <pc:sldMkLst>
          <pc:docMk/>
          <pc:sldMk cId="3170163937" sldId="36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708" y="358462"/>
            <a:ext cx="98188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800">
                <a:latin typeface="Times" charset="0"/>
              </a:defRPr>
            </a:lvl1pPr>
          </a:lstStyle>
          <a:p>
            <a:endParaRPr lang="da-DK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6042378" y="9430306"/>
            <a:ext cx="755297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800"/>
            </a:lvl1pPr>
          </a:lstStyle>
          <a:p>
            <a:endParaRPr lang="da-DK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28708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800"/>
            </a:lvl1pPr>
          </a:lstStyle>
          <a:p>
            <a:endParaRPr lang="da-DK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64729" y="9430306"/>
            <a:ext cx="30211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800"/>
            </a:lvl1pPr>
          </a:lstStyle>
          <a:p>
            <a:fld id="{BE1AA5A6-ADC6-4457-923D-4E26137B5D68}" type="slidenum">
              <a:rPr lang="da-DK"/>
              <a:pPr/>
              <a:t>‹nr.›</a:t>
            </a:fld>
            <a:endParaRPr lang="da-DK"/>
          </a:p>
        </p:txBody>
      </p:sp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9199" y="248166"/>
            <a:ext cx="868592" cy="33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3539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15638" y="4806493"/>
            <a:ext cx="4566401" cy="4284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</a:p>
        </p:txBody>
      </p:sp>
      <p:sp>
        <p:nvSpPr>
          <p:cNvPr id="34829" name="Rectangle 13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28708" y="358462"/>
            <a:ext cx="981886" cy="33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>
                <a:latin typeface="Times" charset="0"/>
              </a:defRPr>
            </a:lvl1pPr>
          </a:lstStyle>
          <a:p>
            <a:endParaRPr lang="da-DK"/>
          </a:p>
        </p:txBody>
      </p:sp>
      <p:sp>
        <p:nvSpPr>
          <p:cNvPr id="34831" name="Rectangle 15"/>
          <p:cNvSpPr>
            <a:spLocks noChangeArrowheads="1"/>
          </p:cNvSpPr>
          <p:nvPr/>
        </p:nvSpPr>
        <p:spPr bwMode="auto">
          <a:xfrm>
            <a:off x="528708" y="9430306"/>
            <a:ext cx="1132946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eaLnBrk="0" hangingPunct="0">
              <a:spcBef>
                <a:spcPct val="0"/>
              </a:spcBef>
            </a:pPr>
            <a:endParaRPr lang="da-DK" sz="1200">
              <a:latin typeface="Times" charset="0"/>
            </a:endParaRPr>
          </a:p>
        </p:txBody>
      </p:sp>
      <p:sp>
        <p:nvSpPr>
          <p:cNvPr id="34833" name="Rectangle 17"/>
          <p:cNvSpPr>
            <a:spLocks noChangeArrowheads="1"/>
          </p:cNvSpPr>
          <p:nvPr/>
        </p:nvSpPr>
        <p:spPr bwMode="auto">
          <a:xfrm>
            <a:off x="6042378" y="9430306"/>
            <a:ext cx="755297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eaLnBrk="0" hangingPunct="0">
              <a:spcBef>
                <a:spcPct val="0"/>
              </a:spcBef>
            </a:pPr>
            <a:endParaRPr lang="da-DK" sz="800">
              <a:latin typeface="Georgia" pitchFamily="18" charset="0"/>
            </a:endParaRPr>
          </a:p>
        </p:txBody>
      </p:sp>
      <p:sp>
        <p:nvSpPr>
          <p:cNvPr id="34834" name="Rectangle 18"/>
          <p:cNvSpPr>
            <a:spLocks noChangeArrowheads="1"/>
          </p:cNvSpPr>
          <p:nvPr/>
        </p:nvSpPr>
        <p:spPr bwMode="auto">
          <a:xfrm>
            <a:off x="5664729" y="9430306"/>
            <a:ext cx="30211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eaLnBrk="0" hangingPunct="0">
              <a:spcBef>
                <a:spcPct val="0"/>
              </a:spcBef>
            </a:pPr>
            <a:fld id="{7A1D88D2-9C8B-437B-B2B8-629C14B12EAE}" type="slidenum">
              <a:rPr lang="da-DK" sz="800">
                <a:latin typeface="Times" charset="0"/>
              </a:rPr>
              <a:pPr algn="l" eaLnBrk="0" hangingPunct="0">
                <a:spcBef>
                  <a:spcPct val="0"/>
                </a:spcBef>
              </a:pPr>
              <a:t>‹nr.›</a:t>
            </a:fld>
            <a:endParaRPr lang="da-DK" sz="800">
              <a:latin typeface="Times" charset="0"/>
            </a:endParaRPr>
          </a:p>
        </p:txBody>
      </p:sp>
      <p:pic>
        <p:nvPicPr>
          <p:cNvPr id="34835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9199" y="248166"/>
            <a:ext cx="868592" cy="336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85422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68288" indent="-268288" algn="l" rtl="0" fontAlgn="base">
      <a:spcBef>
        <a:spcPct val="30000"/>
      </a:spcBef>
      <a:spcAft>
        <a:spcPct val="0"/>
      </a:spcAft>
      <a:buFont typeface="Wingdings" pitchFamily="2" charset="2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717550" indent="-260350" algn="l" rtl="0" fontAlgn="base">
      <a:spcBef>
        <a:spcPct val="30000"/>
      </a:spcBef>
      <a:spcAft>
        <a:spcPct val="0"/>
      </a:spcAft>
      <a:buFont typeface="Wingdings" pitchFamily="2" charset="2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165225" indent="-250825" algn="l" rtl="0" fontAlgn="base">
      <a:spcBef>
        <a:spcPct val="30000"/>
      </a:spcBef>
      <a:spcAft>
        <a:spcPct val="0"/>
      </a:spcAft>
      <a:buFont typeface="Wingdings" pitchFamily="2" charset="2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612900" indent="-241300" algn="l" rtl="0" fontAlgn="base">
      <a:spcBef>
        <a:spcPct val="30000"/>
      </a:spcBef>
      <a:spcAft>
        <a:spcPct val="0"/>
      </a:spcAft>
      <a:buFont typeface="Wingdings" pitchFamily="2" charset="2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062163" indent="-233363" algn="l" rtl="0" fontAlgn="base">
      <a:spcBef>
        <a:spcPct val="30000"/>
      </a:spcBef>
      <a:spcAft>
        <a:spcPct val="0"/>
      </a:spcAft>
      <a:buFont typeface="Wingdings" pitchFamily="2" charset="2"/>
      <a:defRPr sz="10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126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13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../../../STEP%206%20:..:%20Tilretninger/Power%20Point/PUF_PP_Standard.png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../../../STEP%206%20:..:%20Tilretninger/Power%20Point/PUF_PP_Standard2.png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hlinkClick r:id="rId2" action="ppaction://hlinkfile"/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259632" y="2780928"/>
            <a:ext cx="6624736" cy="108012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Overskrift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</p:spTree>
    <p:extLst>
      <p:ext uri="{BB962C8B-B14F-4D97-AF65-F5344CB8AC3E}">
        <p14:creationId xmlns:p14="http://schemas.microsoft.com/office/powerpoint/2010/main" val="4092001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</p:spTree>
    <p:extLst>
      <p:ext uri="{BB962C8B-B14F-4D97-AF65-F5344CB8AC3E}">
        <p14:creationId xmlns:p14="http://schemas.microsoft.com/office/powerpoint/2010/main" val="1446739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</p:spTree>
    <p:extLst>
      <p:ext uri="{BB962C8B-B14F-4D97-AF65-F5344CB8AC3E}">
        <p14:creationId xmlns:p14="http://schemas.microsoft.com/office/powerpoint/2010/main" val="440530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2" action="ppaction://hlinkfile"/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1163140" y="1"/>
            <a:ext cx="5687615" cy="12897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lIns="0" tIns="0" rIns="0" bIns="0" anchor="ctr" anchorCtr="0">
            <a:normAutofit/>
          </a:bodyPr>
          <a:lstStyle>
            <a:lvl1pPr marL="0" indent="0">
              <a:buNone/>
              <a:defRPr lang="da-DK" sz="2800" smtClean="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da-DK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skal du vide efter uddannelsen</a:t>
            </a:r>
            <a:endParaRPr lang="en-US" dirty="0"/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163140" y="1289785"/>
            <a:ext cx="5687615" cy="4985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none"/>
        </p:style>
        <p:txBody>
          <a:bodyPr lIns="0" tIns="0" rIns="0" bIns="0" numCol="1" spcCol="7200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lang="da-DK" sz="2800" smtClean="0"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Være klædt på til arbejdet i arbejdsmiljøgruppen</a:t>
            </a:r>
          </a:p>
          <a:p>
            <a:pPr lvl="0"/>
            <a:r>
              <a:rPr lang="da-DK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Kende uddannelsens overordnede formål</a:t>
            </a:r>
          </a:p>
          <a:p>
            <a:pPr lvl="0"/>
            <a:r>
              <a:rPr lang="da-DK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Være bevidst om betydningen af supplerende uddannelse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893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  <p:sp>
        <p:nvSpPr>
          <p:cNvPr id="7" name="Pladsholder til indhold 2"/>
          <p:cNvSpPr txBox="1">
            <a:spLocks/>
          </p:cNvSpPr>
          <p:nvPr userDrawn="1"/>
        </p:nvSpPr>
        <p:spPr>
          <a:xfrm>
            <a:off x="413148" y="476672"/>
            <a:ext cx="7417345" cy="4318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anchor="ctr" anchorCtr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lang="da-DK" sz="2800" kern="120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61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13148" y="1268760"/>
            <a:ext cx="8371321" cy="4318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844824"/>
            <a:ext cx="8371321" cy="417646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sz="half" idx="1"/>
          </p:nvPr>
        </p:nvSpPr>
        <p:spPr>
          <a:xfrm>
            <a:off x="413539" y="1844824"/>
            <a:ext cx="4050450" cy="4248472"/>
          </a:xfrm>
        </p:spPr>
        <p:txBody>
          <a:bodyPr/>
          <a:lstStyle>
            <a:lvl1pPr>
              <a:defRPr sz="1350"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half" idx="2"/>
          </p:nvPr>
        </p:nvSpPr>
        <p:spPr>
          <a:xfrm>
            <a:off x="4615662" y="1853554"/>
            <a:ext cx="4168806" cy="4239742"/>
          </a:xfrm>
        </p:spPr>
        <p:txBody>
          <a:bodyPr/>
          <a:lstStyle>
            <a:lvl1pPr>
              <a:defRPr sz="1350"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3148" y="1268760"/>
            <a:ext cx="837132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7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Indsæt OMRÅDE/KATEGORI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965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3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1265477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2"/>
          <p:cNvSpPr>
            <a:spLocks noGrp="1"/>
          </p:cNvSpPr>
          <p:nvPr>
            <p:ph type="pic" idx="11" hasCustomPrompt="1"/>
          </p:nvPr>
        </p:nvSpPr>
        <p:spPr>
          <a:xfrm>
            <a:off x="143508" y="1052736"/>
            <a:ext cx="8856984" cy="5248800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 dirty="0"/>
              <a:t> Klik på ikonet for at tilføje et billede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4272879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13147" y="1268759"/>
            <a:ext cx="3041568" cy="1162050"/>
          </a:xfrm>
        </p:spPr>
        <p:txBody>
          <a:bodyPr anchor="b"/>
          <a:lstStyle>
            <a:lvl1pPr algn="l">
              <a:defRPr sz="1500" b="1">
                <a:latin typeface="+mj-lt"/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6" name="Pladsholder til indhold 2"/>
          <p:cNvSpPr>
            <a:spLocks noGrp="1"/>
          </p:cNvSpPr>
          <p:nvPr>
            <p:ph idx="1"/>
          </p:nvPr>
        </p:nvSpPr>
        <p:spPr>
          <a:xfrm>
            <a:off x="3545887" y="1250504"/>
            <a:ext cx="2671136" cy="4842792"/>
          </a:xfrm>
        </p:spPr>
        <p:txBody>
          <a:bodyPr/>
          <a:lstStyle>
            <a:lvl1pPr>
              <a:defRPr sz="1350">
                <a:latin typeface="+mn-lt"/>
              </a:defRPr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 sz="1350">
                <a:latin typeface="+mn-lt"/>
              </a:defRPr>
            </a:lvl2pPr>
            <a:lvl3pPr>
              <a:defRPr sz="1050"/>
            </a:lvl3pPr>
            <a:lvl4pPr>
              <a:defRPr sz="900"/>
            </a:lvl4pPr>
            <a:lvl5pPr>
              <a:defRPr sz="7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13147" y="2624508"/>
            <a:ext cx="3041568" cy="3468788"/>
          </a:xfrm>
        </p:spPr>
        <p:txBody>
          <a:bodyPr/>
          <a:lstStyle>
            <a:lvl1pPr marL="0" indent="0">
              <a:buNone/>
              <a:defRPr sz="1350">
                <a:latin typeface="+mn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8" name="Pladsholder til indhold 2"/>
          <p:cNvSpPr>
            <a:spLocks noGrp="1"/>
          </p:cNvSpPr>
          <p:nvPr>
            <p:ph idx="11"/>
          </p:nvPr>
        </p:nvSpPr>
        <p:spPr>
          <a:xfrm>
            <a:off x="6308194" y="1246434"/>
            <a:ext cx="2671136" cy="4846862"/>
          </a:xfrm>
        </p:spPr>
        <p:txBody>
          <a:bodyPr/>
          <a:lstStyle>
            <a:lvl1pPr>
              <a:defRPr sz="1350">
                <a:latin typeface="+mn-lt"/>
              </a:defRPr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>
                <a:tab pos="200025" algn="l"/>
              </a:tabLst>
              <a:defRPr sz="1350">
                <a:latin typeface="+mn-lt"/>
              </a:defRPr>
            </a:lvl2pPr>
            <a:lvl3pPr>
              <a:tabLst/>
              <a:defRPr sz="1050"/>
            </a:lvl3pPr>
            <a:lvl4pPr>
              <a:tabLst/>
              <a:defRPr sz="900"/>
            </a:lvl4pPr>
            <a:lvl5pPr>
              <a:tabLst/>
              <a:defRPr sz="7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</p:txBody>
      </p:sp>
      <p:sp>
        <p:nvSpPr>
          <p:cNvPr id="9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2071025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139952" y="1268760"/>
            <a:ext cx="4752528" cy="432048"/>
          </a:xfrm>
        </p:spPr>
        <p:txBody>
          <a:bodyPr anchor="b"/>
          <a:lstStyle>
            <a:lvl1pPr algn="l">
              <a:defRPr sz="1500" b="1">
                <a:latin typeface="+mj-lt"/>
              </a:defRPr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10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147129" y="1988840"/>
            <a:ext cx="4745351" cy="365918"/>
          </a:xfrm>
        </p:spPr>
        <p:txBody>
          <a:bodyPr/>
          <a:lstStyle>
            <a:lvl1pPr marL="0" indent="0">
              <a:buNone/>
              <a:defRPr sz="1350">
                <a:latin typeface="+mn-lt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1" name="Pladsholder til billede 2"/>
          <p:cNvSpPr>
            <a:spLocks noGrp="1"/>
          </p:cNvSpPr>
          <p:nvPr>
            <p:ph type="pic" idx="1"/>
          </p:nvPr>
        </p:nvSpPr>
        <p:spPr>
          <a:xfrm>
            <a:off x="143508" y="1052736"/>
            <a:ext cx="3888432" cy="5040560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Indsæt OMRÅDE/KATEGORI</a:t>
            </a:r>
          </a:p>
        </p:txBody>
      </p:sp>
    </p:spTree>
    <p:extLst>
      <p:ext uri="{BB962C8B-B14F-4D97-AF65-F5344CB8AC3E}">
        <p14:creationId xmlns:p14="http://schemas.microsoft.com/office/powerpoint/2010/main" val="3613235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</p:spTree>
    <p:extLst>
      <p:ext uri="{BB962C8B-B14F-4D97-AF65-F5344CB8AC3E}">
        <p14:creationId xmlns:p14="http://schemas.microsoft.com/office/powerpoint/2010/main" val="1829205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/>
          <p:cNvSpPr>
            <a:spLocks noGrp="1"/>
          </p:cNvSpPr>
          <p:nvPr>
            <p:ph idx="1"/>
          </p:nvPr>
        </p:nvSpPr>
        <p:spPr>
          <a:xfrm>
            <a:off x="413148" y="1268760"/>
            <a:ext cx="8371321" cy="4896544"/>
          </a:xfrm>
        </p:spPr>
        <p:txBody>
          <a:bodyPr/>
          <a:lstStyle>
            <a:lvl1pPr>
              <a:defRPr/>
            </a:lvl1pPr>
            <a:lvl2pPr marL="214313" marR="0" indent="-214313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/>
              <a:defRPr/>
            </a:lvl2pPr>
            <a:lvl3pPr marL="405000" indent="0">
              <a:buNone/>
              <a:defRPr/>
            </a:lvl3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quarter" idx="10" hasCustomPrompt="1"/>
          </p:nvPr>
        </p:nvSpPr>
        <p:spPr>
          <a:xfrm>
            <a:off x="413148" y="549275"/>
            <a:ext cx="3618793" cy="4318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6" name="Pladsholder til indhold 3"/>
          <p:cNvSpPr>
            <a:spLocks noGrp="1"/>
          </p:cNvSpPr>
          <p:nvPr>
            <p:ph sz="quarter" idx="11" hasCustomPrompt="1"/>
          </p:nvPr>
        </p:nvSpPr>
        <p:spPr>
          <a:xfrm>
            <a:off x="7704348" y="5877272"/>
            <a:ext cx="1080120" cy="288032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938" baseline="0">
                <a:latin typeface="+mn-lt"/>
              </a:defRPr>
            </a:lvl1pPr>
            <a:lvl2pPr marL="0" indent="0" algn="l">
              <a:buNone/>
              <a:defRPr sz="938">
                <a:latin typeface="+mn-lt"/>
              </a:defRPr>
            </a:lvl2pPr>
            <a:lvl3pPr marL="405000" indent="0" algn="l">
              <a:buNone/>
              <a:defRPr sz="938">
                <a:latin typeface="+mn-lt"/>
              </a:defRPr>
            </a:lvl3pPr>
            <a:lvl4pPr marL="637200" indent="0" algn="l">
              <a:buNone/>
              <a:defRPr sz="938">
                <a:latin typeface="+mn-lt"/>
              </a:defRPr>
            </a:lvl4pPr>
            <a:lvl5pPr marL="839700" indent="0" algn="l">
              <a:buNone/>
              <a:defRPr sz="938">
                <a:latin typeface="+mn-lt"/>
              </a:defRPr>
            </a:lvl5pPr>
          </a:lstStyle>
          <a:p>
            <a:pPr lvl="0"/>
            <a:r>
              <a:rPr lang="da-DK" dirty="0"/>
              <a:t>HR og Arbejdsmiljø</a:t>
            </a:r>
          </a:p>
        </p:txBody>
      </p:sp>
    </p:spTree>
    <p:extLst>
      <p:ext uri="{BB962C8B-B14F-4D97-AF65-F5344CB8AC3E}">
        <p14:creationId xmlns:p14="http://schemas.microsoft.com/office/powerpoint/2010/main" val="1134406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hyperlink" Target="../../../STEP%206%20:..:%20Tilretninger/Power%20Point/PUF_PP_Standard2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hlinkClick r:id="rId16" action="ppaction://hlinkfile"/>
          </p:cNvPr>
          <p:cNvPicPr>
            <a:picLocks noChangeAspect="1"/>
          </p:cNvPicPr>
          <p:nvPr userDrawn="1"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3149" y="1484784"/>
            <a:ext cx="837132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titeltypografi i masteren</a:t>
            </a:r>
          </a:p>
        </p:txBody>
      </p:sp>
      <p:sp>
        <p:nvSpPr>
          <p:cNvPr id="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3149" y="2061910"/>
            <a:ext cx="8371321" cy="4230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endParaRPr lang="da-DK" dirty="0"/>
          </a:p>
        </p:txBody>
      </p:sp>
      <p:sp>
        <p:nvSpPr>
          <p:cNvPr id="25" name="Tekstfelt 24"/>
          <p:cNvSpPr txBox="1"/>
          <p:nvPr userDrawn="1"/>
        </p:nvSpPr>
        <p:spPr>
          <a:xfrm>
            <a:off x="4950042" y="6292800"/>
            <a:ext cx="17932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900" b="1" dirty="0">
                <a:solidFill>
                  <a:schemeClr val="bg1"/>
                </a:solidFill>
                <a:latin typeface="+mj-lt"/>
              </a:rPr>
              <a:t>Handlekraft: </a:t>
            </a:r>
            <a:r>
              <a:rPr lang="da-DK" sz="900" dirty="0">
                <a:solidFill>
                  <a:schemeClr val="bg1"/>
                </a:solidFill>
                <a:latin typeface="+mn-lt"/>
              </a:rPr>
              <a:t>Vi får det til at ske</a:t>
            </a:r>
          </a:p>
        </p:txBody>
      </p:sp>
      <p:sp>
        <p:nvSpPr>
          <p:cNvPr id="2" name="Tekstfelt 1"/>
          <p:cNvSpPr txBox="1"/>
          <p:nvPr userDrawn="1"/>
        </p:nvSpPr>
        <p:spPr>
          <a:xfrm>
            <a:off x="8010999" y="6292800"/>
            <a:ext cx="7020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198BB49-A0B4-4DEE-A4B6-9D1DA05534CE}" type="slidenum">
              <a:rPr lang="da-DK" sz="900" b="1" smtClean="0">
                <a:solidFill>
                  <a:schemeClr val="bg1"/>
                </a:solidFill>
                <a:latin typeface="+mn-lt"/>
              </a:rPr>
              <a:pPr algn="r"/>
              <a:t>‹nr.›</a:t>
            </a:fld>
            <a:endParaRPr lang="da-DK" sz="9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1" r:id="rId9"/>
    <p:sldLayoutId id="2147483663" r:id="rId10"/>
    <p:sldLayoutId id="2147483665" r:id="rId11"/>
    <p:sldLayoutId id="2147483666" r:id="rId12"/>
    <p:sldLayoutId id="2147483676" r:id="rId13"/>
    <p:sldLayoutId id="2147483677" r:id="rId14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1500" b="1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500">
          <a:solidFill>
            <a:schemeClr val="tx2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None/>
        <a:defRPr sz="135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0" marR="0" indent="0" algn="l" defTabSz="6858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Pct val="120000"/>
        <a:buFont typeface="Arial" panose="020B0604020202020204" pitchFamily="34" charset="0"/>
        <a:buNone/>
        <a:tabLst/>
        <a:defRPr sz="1200">
          <a:solidFill>
            <a:schemeClr val="tx1"/>
          </a:solidFill>
          <a:latin typeface="+mn-lt"/>
          <a:cs typeface="Arial" pitchFamily="34" charset="0"/>
        </a:defRPr>
      </a:lvl2pPr>
      <a:lvl3pPr marL="607500" indent="-2025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05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810000" indent="-1728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9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012500" indent="-17280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75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500">
          <a:solidFill>
            <a:schemeClr val="tx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500">
          <a:solidFill>
            <a:schemeClr val="tx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500">
          <a:solidFill>
            <a:schemeClr val="tx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Font typeface="Symbol" pitchFamily="18" charset="2"/>
        <a:buChar char="-"/>
        <a:defRPr sz="15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44.png"/><Relationship Id="rId4" Type="http://schemas.openxmlformats.org/officeDocument/2006/relationships/hyperlink" Target="https://view.officeapps.live.com/op/view.aspx?src=https%3A%2F%2Fmedarbejderportalen.aabenraa.dk%2Fmedia%2F3gfmp21n%2F165462-19_v1_bilag-1-arbejdsmiljoeindsatsen.docx&amp;wdOrigin=BROWSELIN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3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at.dk/media/5070/guide-til-arbejdsmiljoedroeftelse-redpdf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hyperlink" Target="https://www.kl.dk/nyheder/momentum/2023/2023-5/eu-spiller-en-rolle-i-4-ud-af-10-sager-paa-kommunernes-dagsorden/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hyperlink" Target="https://view.officeapps.live.com/op/view.aspx?src=https%3A%2F%2Fmedarbejderportalen.aabenraa.dk%2Fmedia%2F1hqdsapp%2F146004-19_v1_bilag-5-opgavefordeling-for-med-og-arbejdsmiljoeorganisationen.docx&amp;wdOrigin=BROWSELINK" TargetMode="Externa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177934" y="2726575"/>
            <a:ext cx="4962699" cy="904863"/>
          </a:xfrm>
          <a:prstGeom prst="rect">
            <a:avLst/>
          </a:prstGeom>
          <a:solidFill>
            <a:srgbClr val="5173B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OPGAVER I MED</a:t>
            </a:r>
          </a:p>
          <a:p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§ 6 + § 9</a:t>
            </a:r>
          </a:p>
          <a:p>
            <a:pPr algn="ctr"/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KPT. 3 – SIDE 33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13148" y="549275"/>
            <a:ext cx="6103068" cy="43180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Opgaver i Hoved MED-udvalget </a:t>
            </a:r>
            <a:endParaRPr lang="da-DK" sz="1200" i="1" dirty="0">
              <a:solidFill>
                <a:schemeClr val="bg1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38" y="1366744"/>
            <a:ext cx="4623403" cy="3112703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323528" y="5950658"/>
            <a:ext cx="52389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350" dirty="0">
                <a:latin typeface="+mn-lt"/>
              </a:rPr>
              <a:t>Hvor finder I de retningslinjer som HMU har udarbejdet?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6134032" y="4699701"/>
            <a:ext cx="1566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50" i="1" dirty="0">
                <a:latin typeface="+mn-lt"/>
              </a:rPr>
              <a:t>”Vær med” bogen side 39</a:t>
            </a: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68" y="1412776"/>
            <a:ext cx="1047356" cy="1480264"/>
          </a:xfrm>
          <a:prstGeom prst="rect">
            <a:avLst/>
          </a:prstGeom>
        </p:spPr>
      </p:pic>
      <p:sp>
        <p:nvSpPr>
          <p:cNvPr id="8" name="Højrepil 7"/>
          <p:cNvSpPr/>
          <p:nvPr/>
        </p:nvSpPr>
        <p:spPr bwMode="auto">
          <a:xfrm>
            <a:off x="2650115" y="2577091"/>
            <a:ext cx="466753" cy="255619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marL="601266" indent="-601266" defTabSz="685800"/>
            <a:endParaRPr lang="da-DK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kstfelt 15"/>
          <p:cNvSpPr txBox="1"/>
          <p:nvPr/>
        </p:nvSpPr>
        <p:spPr>
          <a:xfrm>
            <a:off x="1154297" y="2023434"/>
            <a:ext cx="190077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50" i="1" dirty="0">
                <a:latin typeface="+mn-lt"/>
              </a:rPr>
              <a:t>MED-håndbogen – bilag 2 side 106-108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20" y="2247122"/>
            <a:ext cx="1459731" cy="1861878"/>
          </a:xfrm>
          <a:prstGeom prst="rect">
            <a:avLst/>
          </a:prstGeom>
        </p:spPr>
      </p:pic>
      <p:cxnSp>
        <p:nvCxnSpPr>
          <p:cNvPr id="11" name="Lige pilforbindelse 10"/>
          <p:cNvCxnSpPr/>
          <p:nvPr/>
        </p:nvCxnSpPr>
        <p:spPr bwMode="auto">
          <a:xfrm flipV="1">
            <a:off x="611560" y="3573017"/>
            <a:ext cx="3096344" cy="2419391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kstfelt 16"/>
          <p:cNvSpPr txBox="1"/>
          <p:nvPr/>
        </p:nvSpPr>
        <p:spPr>
          <a:xfrm>
            <a:off x="323528" y="6260664"/>
            <a:ext cx="28627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350" dirty="0">
                <a:latin typeface="+mn-lt"/>
              </a:rPr>
              <a:t>Hvor finder I HMU referater?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002" y="4020701"/>
            <a:ext cx="4839508" cy="816046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002" y="4926570"/>
            <a:ext cx="4838244" cy="976015"/>
          </a:xfrm>
          <a:prstGeom prst="rect">
            <a:avLst/>
          </a:prstGeom>
        </p:spPr>
      </p:pic>
      <p:sp>
        <p:nvSpPr>
          <p:cNvPr id="19" name="Tekstfelt 18"/>
          <p:cNvSpPr txBox="1"/>
          <p:nvPr/>
        </p:nvSpPr>
        <p:spPr>
          <a:xfrm>
            <a:off x="7765587" y="4673909"/>
            <a:ext cx="1566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50" i="1" dirty="0">
                <a:latin typeface="+mn-lt"/>
              </a:rPr>
              <a:t>Lokal MED-aftale side 8</a:t>
            </a:r>
          </a:p>
        </p:txBody>
      </p:sp>
      <p:sp>
        <p:nvSpPr>
          <p:cNvPr id="18" name="Tekstfelt 17"/>
          <p:cNvSpPr txBox="1"/>
          <p:nvPr/>
        </p:nvSpPr>
        <p:spPr>
          <a:xfrm>
            <a:off x="7765587" y="5784659"/>
            <a:ext cx="1566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50" i="1" dirty="0">
                <a:latin typeface="+mn-lt"/>
              </a:rPr>
              <a:t>Lokal MED-aftale side 12</a:t>
            </a:r>
          </a:p>
        </p:txBody>
      </p:sp>
      <p:pic>
        <p:nvPicPr>
          <p:cNvPr id="20" name="Billed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52747">
            <a:off x="7751522" y="2776575"/>
            <a:ext cx="862843" cy="12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 animBg="1"/>
      <p:bldP spid="16" grpId="0"/>
      <p:bldP spid="17" grpId="0"/>
      <p:bldP spid="19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2290">
            <a:off x="144454" y="1152326"/>
            <a:ext cx="537386" cy="759506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13148" y="549275"/>
            <a:ext cx="5022948" cy="43180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Opgaver øvrige MED </a:t>
            </a:r>
            <a:r>
              <a:rPr lang="da-DK" sz="1200" i="1" dirty="0">
                <a:solidFill>
                  <a:schemeClr val="bg1"/>
                </a:solidFill>
              </a:rPr>
              <a:t>(SMU, OMU og </a:t>
            </a:r>
            <a:r>
              <a:rPr lang="da-DK" sz="1200" i="1">
                <a:solidFill>
                  <a:schemeClr val="bg1"/>
                </a:solidFill>
              </a:rPr>
              <a:t>Lokal MED)</a:t>
            </a:r>
            <a:endParaRPr lang="da-DK" sz="1200" i="1" dirty="0">
              <a:solidFill>
                <a:schemeClr val="bg1"/>
              </a:solidFill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438" y="1558880"/>
            <a:ext cx="4038199" cy="2861768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6804248" y="4022454"/>
            <a:ext cx="1566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50" i="1" dirty="0">
                <a:latin typeface="+mn-lt"/>
              </a:rPr>
              <a:t>”Vær med” bogen side 39</a:t>
            </a:r>
          </a:p>
        </p:txBody>
      </p:sp>
      <p:sp>
        <p:nvSpPr>
          <p:cNvPr id="8" name="Højrepil 7"/>
          <p:cNvSpPr/>
          <p:nvPr/>
        </p:nvSpPr>
        <p:spPr bwMode="auto">
          <a:xfrm>
            <a:off x="3654547" y="2852936"/>
            <a:ext cx="466753" cy="255619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marL="601266" indent="-601266" defTabSz="685800"/>
            <a:endParaRPr lang="da-DK" sz="105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556792"/>
            <a:ext cx="2408995" cy="3456384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>
            <a:off x="440845" y="4805427"/>
            <a:ext cx="1566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50" i="1" dirty="0">
                <a:latin typeface="+mn-lt"/>
              </a:rPr>
              <a:t>”MED-håndbogen” side 109-112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580" y="4857549"/>
            <a:ext cx="5114925" cy="219075"/>
          </a:xfrm>
          <a:prstGeom prst="rect">
            <a:avLst/>
          </a:prstGeom>
        </p:spPr>
      </p:pic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1591B130-A5A0-B775-6DEB-C5FD26DBB673}"/>
              </a:ext>
            </a:extLst>
          </p:cNvPr>
          <p:cNvSpPr/>
          <p:nvPr/>
        </p:nvSpPr>
        <p:spPr bwMode="auto">
          <a:xfrm>
            <a:off x="4716016" y="2276872"/>
            <a:ext cx="3024336" cy="288032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3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2177934" y="2726575"/>
            <a:ext cx="4962699" cy="941796"/>
          </a:xfrm>
          <a:prstGeom prst="rect">
            <a:avLst/>
          </a:prstGeom>
          <a:solidFill>
            <a:srgbClr val="5173B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ARBEJDSMILJØ I MED</a:t>
            </a:r>
          </a:p>
          <a:p>
            <a:pPr algn="ctr"/>
            <a:r>
              <a:rPr lang="da-DK" sz="12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Side 40</a:t>
            </a:r>
          </a:p>
          <a:p>
            <a:pPr algn="ctr"/>
            <a:endParaRPr lang="da-DK" sz="1400" i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93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27004798-24C2-0D02-C2A8-379D240CC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556792"/>
            <a:ext cx="7956376" cy="1387659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5BECF697-D775-147B-B1C8-6B1C044F3FC3}"/>
              </a:ext>
            </a:extLst>
          </p:cNvPr>
          <p:cNvSpPr txBox="1">
            <a:spLocks/>
          </p:cNvSpPr>
          <p:nvPr/>
        </p:nvSpPr>
        <p:spPr bwMode="auto">
          <a:xfrm>
            <a:off x="380352" y="528747"/>
            <a:ext cx="658912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938" baseline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None/>
              <a:tabLst/>
              <a:defRPr sz="938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4050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None/>
              <a:defRPr sz="938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63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None/>
              <a:defRPr sz="938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8397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None/>
              <a:defRPr sz="938">
                <a:solidFill>
                  <a:schemeClr val="tx1"/>
                </a:solidFill>
                <a:latin typeface="+mn-lt"/>
                <a:cs typeface="Arial" pitchFamily="34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1800" kern="0" dirty="0">
                <a:solidFill>
                  <a:schemeClr val="bg1"/>
                </a:solidFill>
              </a:rPr>
              <a:t>MED-udvalg </a:t>
            </a:r>
            <a:r>
              <a:rPr lang="da-DK" sz="900" i="1" kern="0" dirty="0">
                <a:solidFill>
                  <a:schemeClr val="bg1"/>
                </a:solidFill>
              </a:rPr>
              <a:t>(HMU, SMU, OMU og LMU) </a:t>
            </a:r>
            <a:r>
              <a:rPr lang="da-DK" sz="1800" kern="0" dirty="0">
                <a:solidFill>
                  <a:schemeClr val="bg1"/>
                </a:solidFill>
              </a:rPr>
              <a:t>= arbejdsmiljøudvalg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3D3DB26-A699-994A-618B-88543290F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3212976"/>
            <a:ext cx="3611880" cy="3429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545CB4F6-A673-23CC-792A-18180CA67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432" y="1412776"/>
            <a:ext cx="590550" cy="762000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01354209-32E3-1814-CA11-F1AD4A612650}"/>
              </a:ext>
            </a:extLst>
          </p:cNvPr>
          <p:cNvSpPr txBox="1"/>
          <p:nvPr/>
        </p:nvSpPr>
        <p:spPr>
          <a:xfrm>
            <a:off x="4683475" y="3789040"/>
            <a:ext cx="4572000" cy="1341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1400" b="0" i="0" u="none" strike="noStrike" baseline="0" dirty="0">
                <a:latin typeface="MyriadPro-Regular"/>
              </a:rPr>
              <a:t>Bekendtgørelse om samarbejde om sikkerhed</a:t>
            </a:r>
          </a:p>
          <a:p>
            <a:pPr algn="l"/>
            <a:r>
              <a:rPr lang="da-DK" sz="1400" b="0" i="0" u="none" strike="noStrike" baseline="0" dirty="0">
                <a:latin typeface="MyriadPro-Regular"/>
              </a:rPr>
              <a:t>og sundhed beskriver de formelle opgaver, som</a:t>
            </a:r>
          </a:p>
          <a:p>
            <a:pPr algn="l"/>
            <a:r>
              <a:rPr lang="da-DK" sz="1400" b="0" i="0" u="none" strike="noStrike" baseline="0" dirty="0">
                <a:latin typeface="MyriadPro-Regular"/>
              </a:rPr>
              <a:t>MED-organisationen har. Opgaverne er uddybet i</a:t>
            </a:r>
          </a:p>
          <a:p>
            <a:pPr algn="l"/>
            <a:r>
              <a:rPr lang="da-DK" sz="1400" b="0" i="0" u="none" strike="noStrike" baseline="0" dirty="0">
                <a:latin typeface="MyriadPro-Regular"/>
              </a:rPr>
              <a:t>AT-vejledning F.3.3-1. om samarbejde om arbejdsmiljø</a:t>
            </a:r>
          </a:p>
          <a:p>
            <a:pPr algn="l"/>
            <a:r>
              <a:rPr lang="da-DK" sz="1400" b="0" i="0" u="none" strike="noStrike" baseline="0" dirty="0">
                <a:latin typeface="MyriadPro-Regular"/>
              </a:rPr>
              <a:t>i virksomheder med mindst 35 ansatte.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297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Håndtryk kontur">
            <a:extLst>
              <a:ext uri="{FF2B5EF4-FFF2-40B4-BE49-F238E27FC236}">
                <a16:creationId xmlns:a16="http://schemas.microsoft.com/office/drawing/2014/main" id="{060D6811-089E-69FB-818B-34DDB06F3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6376" y="1484784"/>
            <a:ext cx="914400" cy="914400"/>
          </a:xfrm>
        </p:spPr>
      </p:pic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5C8A54CC-F891-DF6B-47CD-EC4159E13CA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0352" y="528747"/>
            <a:ext cx="6589123" cy="32385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Lokal MED-aftalen </a:t>
            </a:r>
            <a:r>
              <a:rPr lang="da-DK" sz="1200" dirty="0">
                <a:solidFill>
                  <a:schemeClr val="bg1"/>
                </a:solidFill>
              </a:rPr>
              <a:t>– SKAL opgaver ift. arbejdsmiljø - bilag 1</a:t>
            </a:r>
          </a:p>
        </p:txBody>
      </p:sp>
      <p:pic>
        <p:nvPicPr>
          <p:cNvPr id="11" name="Billede 10">
            <a:hlinkClick r:id="rId4"/>
            <a:extLst>
              <a:ext uri="{FF2B5EF4-FFF2-40B4-BE49-F238E27FC236}">
                <a16:creationId xmlns:a16="http://schemas.microsoft.com/office/drawing/2014/main" id="{AC1E563D-1729-F5A0-82B6-1E3E5B845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5776" y="1627016"/>
            <a:ext cx="3456384" cy="4697519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DB7A0E4E-A79E-17CA-0553-162839A87861}"/>
              </a:ext>
            </a:extLst>
          </p:cNvPr>
          <p:cNvSpPr txBox="1"/>
          <p:nvPr/>
        </p:nvSpPr>
        <p:spPr>
          <a:xfrm>
            <a:off x="5436096" y="6299592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i="1" dirty="0">
                <a:latin typeface="+mn-lt"/>
              </a:rPr>
              <a:t>Klik på billedet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57C4C6DC-3ABD-B291-A4E6-8DC8FB8CF6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519635"/>
            <a:ext cx="1459654" cy="20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26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380352" y="528747"/>
            <a:ext cx="6589123" cy="32385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Enstrenget</a:t>
            </a:r>
          </a:p>
        </p:txBody>
      </p:sp>
      <p:sp>
        <p:nvSpPr>
          <p:cNvPr id="12" name="Rektangel 11"/>
          <p:cNvSpPr/>
          <p:nvPr/>
        </p:nvSpPr>
        <p:spPr>
          <a:xfrm>
            <a:off x="4544823" y="4530340"/>
            <a:ext cx="415276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da-DK" sz="15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NU</a:t>
            </a:r>
          </a:p>
          <a:p>
            <a:pPr algn="l">
              <a:spcBef>
                <a:spcPts val="0"/>
              </a:spcBef>
            </a:pPr>
            <a:r>
              <a:rPr lang="da-DK" sz="15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Arbejdsmiljøorganisationen en del af MED-organisationen =  </a:t>
            </a:r>
            <a:r>
              <a:rPr lang="da-DK" sz="1500" dirty="0">
                <a:solidFill>
                  <a:schemeClr val="accent1">
                    <a:lumMod val="75000"/>
                  </a:schemeClr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en enstrenget organisation</a:t>
            </a:r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 rotWithShape="1">
          <a:blip r:embed="rId2"/>
          <a:srcRect r="46157"/>
          <a:stretch/>
        </p:blipFill>
        <p:spPr>
          <a:xfrm>
            <a:off x="2776735" y="2734880"/>
            <a:ext cx="1296144" cy="1552343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 rotWithShape="1">
          <a:blip r:embed="rId2"/>
          <a:srcRect r="46157"/>
          <a:stretch/>
        </p:blipFill>
        <p:spPr>
          <a:xfrm>
            <a:off x="733367" y="2747365"/>
            <a:ext cx="1296144" cy="1552343"/>
          </a:xfrm>
          <a:prstGeom prst="rect">
            <a:avLst/>
          </a:prstGeom>
        </p:spPr>
      </p:pic>
      <p:sp>
        <p:nvSpPr>
          <p:cNvPr id="21" name="Rektangel 20"/>
          <p:cNvSpPr/>
          <p:nvPr/>
        </p:nvSpPr>
        <p:spPr>
          <a:xfrm>
            <a:off x="550420" y="2452588"/>
            <a:ext cx="187703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5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SU-organisation</a:t>
            </a:r>
          </a:p>
        </p:txBody>
      </p:sp>
      <p:sp>
        <p:nvSpPr>
          <p:cNvPr id="22" name="Rektangel 21"/>
          <p:cNvSpPr/>
          <p:nvPr/>
        </p:nvSpPr>
        <p:spPr>
          <a:xfrm>
            <a:off x="2750585" y="2217903"/>
            <a:ext cx="17020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5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Arbejdsmiljø-organisation</a:t>
            </a:r>
          </a:p>
        </p:txBody>
      </p:sp>
      <p:pic>
        <p:nvPicPr>
          <p:cNvPr id="23" name="Billed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537" y="2784312"/>
            <a:ext cx="521058" cy="1453478"/>
          </a:xfrm>
          <a:prstGeom prst="rect">
            <a:avLst/>
          </a:prstGeom>
        </p:spPr>
      </p:pic>
      <p:sp>
        <p:nvSpPr>
          <p:cNvPr id="24" name="Rektangel 23"/>
          <p:cNvSpPr/>
          <p:nvPr/>
        </p:nvSpPr>
        <p:spPr>
          <a:xfrm>
            <a:off x="1362904" y="4352548"/>
            <a:ext cx="20984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da-DK" sz="15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FØR</a:t>
            </a:r>
          </a:p>
          <a:p>
            <a:pPr>
              <a:spcBef>
                <a:spcPts val="0"/>
              </a:spcBef>
            </a:pPr>
            <a:r>
              <a:rPr lang="da-DK" sz="15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parallel organiseret </a:t>
            </a:r>
          </a:p>
        </p:txBody>
      </p:sp>
      <p:sp>
        <p:nvSpPr>
          <p:cNvPr id="4" name="Rektangel 3"/>
          <p:cNvSpPr/>
          <p:nvPr/>
        </p:nvSpPr>
        <p:spPr>
          <a:xfrm>
            <a:off x="380352" y="5655941"/>
            <a:ext cx="8479989" cy="566309"/>
          </a:xfrm>
          <a:prstGeom prst="rect">
            <a:avLst/>
          </a:prstGeom>
          <a:ln w="158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da-DK" dirty="0">
                <a:latin typeface="+mn-lt"/>
              </a:rPr>
              <a:t>MED-systemet i kommunen er </a:t>
            </a:r>
            <a:r>
              <a:rPr lang="da-DK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enstrenget</a:t>
            </a:r>
            <a:r>
              <a:rPr lang="da-DK" dirty="0">
                <a:latin typeface="+mn-lt"/>
              </a:rPr>
              <a:t>.</a:t>
            </a:r>
          </a:p>
          <a:p>
            <a:pPr algn="l"/>
            <a:r>
              <a:rPr lang="da-DK" dirty="0">
                <a:latin typeface="+mn-lt"/>
              </a:rPr>
              <a:t>Det betyder, at sager der behandles af MED-udvalget er integreret med arbejdsmiljøarbejdet.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082" y="1408026"/>
            <a:ext cx="2295525" cy="1076325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 rotWithShape="1">
          <a:blip r:embed="rId4"/>
          <a:srcRect r="42306"/>
          <a:stretch/>
        </p:blipFill>
        <p:spPr>
          <a:xfrm>
            <a:off x="478170" y="1413917"/>
            <a:ext cx="1324381" cy="1076325"/>
          </a:xfrm>
          <a:prstGeom prst="rect">
            <a:avLst/>
          </a:prstGeom>
        </p:spPr>
      </p:pic>
      <p:pic>
        <p:nvPicPr>
          <p:cNvPr id="27" name="Billede 26"/>
          <p:cNvPicPr>
            <a:picLocks noChangeAspect="1"/>
          </p:cNvPicPr>
          <p:nvPr/>
        </p:nvPicPr>
        <p:blipFill rotWithShape="1">
          <a:blip r:embed="rId4"/>
          <a:srcRect l="72777"/>
          <a:stretch/>
        </p:blipFill>
        <p:spPr>
          <a:xfrm>
            <a:off x="1802551" y="1413916"/>
            <a:ext cx="624908" cy="1076325"/>
          </a:xfrm>
          <a:prstGeom prst="rect">
            <a:avLst/>
          </a:prstGeom>
        </p:spPr>
      </p:pic>
      <p:pic>
        <p:nvPicPr>
          <p:cNvPr id="28" name="Billede 27"/>
          <p:cNvPicPr>
            <a:picLocks noChangeAspect="1"/>
          </p:cNvPicPr>
          <p:nvPr/>
        </p:nvPicPr>
        <p:blipFill rotWithShape="1">
          <a:blip r:embed="rId4"/>
          <a:srcRect l="57449" r="24479" b="32443"/>
          <a:stretch/>
        </p:blipFill>
        <p:spPr>
          <a:xfrm>
            <a:off x="2852335" y="1418339"/>
            <a:ext cx="414828" cy="727125"/>
          </a:xfrm>
          <a:prstGeom prst="rect">
            <a:avLst/>
          </a:prstGeom>
        </p:spPr>
      </p:pic>
      <p:pic>
        <p:nvPicPr>
          <p:cNvPr id="29" name="Billede 28"/>
          <p:cNvPicPr>
            <a:picLocks noChangeAspect="1"/>
          </p:cNvPicPr>
          <p:nvPr/>
        </p:nvPicPr>
        <p:blipFill rotWithShape="1">
          <a:blip r:embed="rId4"/>
          <a:srcRect l="57449" r="24479" b="32443"/>
          <a:stretch/>
        </p:blipFill>
        <p:spPr>
          <a:xfrm>
            <a:off x="3253911" y="1425393"/>
            <a:ext cx="414828" cy="727125"/>
          </a:xfrm>
          <a:prstGeom prst="rect">
            <a:avLst/>
          </a:prstGeom>
        </p:spPr>
      </p:pic>
      <p:pic>
        <p:nvPicPr>
          <p:cNvPr id="30" name="Billede 29"/>
          <p:cNvPicPr>
            <a:picLocks noChangeAspect="1"/>
          </p:cNvPicPr>
          <p:nvPr/>
        </p:nvPicPr>
        <p:blipFill rotWithShape="1">
          <a:blip r:embed="rId4"/>
          <a:srcRect l="57449" r="24479" b="32443"/>
          <a:stretch/>
        </p:blipFill>
        <p:spPr>
          <a:xfrm>
            <a:off x="3668739" y="1418338"/>
            <a:ext cx="414828" cy="727125"/>
          </a:xfrm>
          <a:prstGeom prst="rect">
            <a:avLst/>
          </a:prstGeom>
        </p:spPr>
      </p:pic>
      <p:sp>
        <p:nvSpPr>
          <p:cNvPr id="33" name="Rektangel 32"/>
          <p:cNvSpPr/>
          <p:nvPr/>
        </p:nvSpPr>
        <p:spPr bwMode="auto">
          <a:xfrm>
            <a:off x="380352" y="1402542"/>
            <a:ext cx="3903616" cy="3907144"/>
          </a:xfrm>
          <a:prstGeom prst="rect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ktangel 33"/>
          <p:cNvSpPr/>
          <p:nvPr/>
        </p:nvSpPr>
        <p:spPr bwMode="auto">
          <a:xfrm>
            <a:off x="4377679" y="1408025"/>
            <a:ext cx="4373740" cy="3907144"/>
          </a:xfrm>
          <a:prstGeom prst="rect">
            <a:avLst/>
          </a:prstGeom>
          <a:noFill/>
          <a:ln w="127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frundet rektangel 5"/>
          <p:cNvSpPr/>
          <p:nvPr/>
        </p:nvSpPr>
        <p:spPr bwMode="auto">
          <a:xfrm>
            <a:off x="6019611" y="2592921"/>
            <a:ext cx="720080" cy="382782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HMU</a:t>
            </a:r>
            <a:endParaRPr kumimoji="0" lang="da-DK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Afrundet rektangel 88"/>
          <p:cNvSpPr/>
          <p:nvPr/>
        </p:nvSpPr>
        <p:spPr bwMode="auto">
          <a:xfrm>
            <a:off x="6028421" y="3163447"/>
            <a:ext cx="720080" cy="382782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CMU</a:t>
            </a:r>
            <a:endParaRPr kumimoji="0" lang="da-DK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Afrundet rektangel 89"/>
          <p:cNvSpPr/>
          <p:nvPr/>
        </p:nvSpPr>
        <p:spPr bwMode="auto">
          <a:xfrm>
            <a:off x="6028421" y="3733973"/>
            <a:ext cx="720080" cy="382782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LMU</a:t>
            </a:r>
            <a:endParaRPr kumimoji="0" lang="da-DK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Afrundet rektangel 90"/>
          <p:cNvSpPr/>
          <p:nvPr/>
        </p:nvSpPr>
        <p:spPr bwMode="auto">
          <a:xfrm>
            <a:off x="6621205" y="4015094"/>
            <a:ext cx="720080" cy="382782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AMG</a:t>
            </a:r>
            <a:endParaRPr kumimoji="0" lang="da-DK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823" y="2846312"/>
            <a:ext cx="532783" cy="258781"/>
          </a:xfrm>
          <a:prstGeom prst="rect">
            <a:avLst/>
          </a:prstGeom>
        </p:spPr>
      </p:pic>
      <p:pic>
        <p:nvPicPr>
          <p:cNvPr id="94" name="Billede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003" y="3401740"/>
            <a:ext cx="532783" cy="258781"/>
          </a:xfrm>
          <a:prstGeom prst="rect">
            <a:avLst/>
          </a:prstGeom>
        </p:spPr>
      </p:pic>
      <p:pic>
        <p:nvPicPr>
          <p:cNvPr id="95" name="Billede 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893" y="4309480"/>
            <a:ext cx="532783" cy="258781"/>
          </a:xfrm>
          <a:prstGeom prst="rect">
            <a:avLst/>
          </a:prstGeom>
        </p:spPr>
      </p:pic>
      <p:pic>
        <p:nvPicPr>
          <p:cNvPr id="96" name="Billede 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8318" y="4024254"/>
            <a:ext cx="532783" cy="2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7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  <p:bldP spid="22" grpId="0"/>
      <p:bldP spid="24" grpId="0"/>
      <p:bldP spid="4" grpId="0" animBg="1"/>
      <p:bldP spid="33" grpId="0" animBg="1"/>
      <p:bldP spid="34" grpId="0" animBg="1"/>
      <p:bldP spid="6" grpId="0" animBg="1"/>
      <p:bldP spid="89" grpId="0" animBg="1"/>
      <p:bldP spid="90" grpId="0" animBg="1"/>
      <p:bldP spid="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31186" y="549177"/>
            <a:ext cx="7129183" cy="32385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Overordnede og daglige arbejdsmiljøopgaver</a:t>
            </a:r>
            <a:endParaRPr lang="da-DK" sz="2400" i="1" dirty="0">
              <a:solidFill>
                <a:schemeClr val="bg1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97" y="4771300"/>
            <a:ext cx="1701385" cy="982421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105" y="5104146"/>
            <a:ext cx="946592" cy="1171525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0266" y="4110167"/>
            <a:ext cx="4097348" cy="2409241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179512" y="1595489"/>
            <a:ext cx="8856984" cy="30777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Arbejdsmiljøet skal tænkes med i både den langsigtede STRATEGISKE ledelse og i den DAGLIGE drift</a:t>
            </a: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687" y="4834319"/>
            <a:ext cx="196994" cy="167762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107" y="4608023"/>
            <a:ext cx="196994" cy="167762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694488" y="5753720"/>
            <a:ext cx="1504391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da-DK" sz="900" i="1" dirty="0"/>
              <a:t>Vi er et MED- og arbejdsmiljøudvalg</a:t>
            </a:r>
          </a:p>
        </p:txBody>
      </p:sp>
      <p:sp>
        <p:nvSpPr>
          <p:cNvPr id="15" name="Rektangel 14"/>
          <p:cNvSpPr/>
          <p:nvPr/>
        </p:nvSpPr>
        <p:spPr>
          <a:xfrm>
            <a:off x="7542346" y="6300095"/>
            <a:ext cx="133723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da-DK" sz="900" i="1" dirty="0"/>
              <a:t>Vi handler efter Lov om arbejdsmiljø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E054C176-2FDE-A946-9CBC-A29B4F956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5854" y="6153715"/>
            <a:ext cx="163149" cy="263711"/>
          </a:xfrm>
          <a:prstGeom prst="rect">
            <a:avLst/>
          </a:prstGeom>
        </p:spPr>
      </p:pic>
      <p:sp>
        <p:nvSpPr>
          <p:cNvPr id="17" name="Rektangel 16"/>
          <p:cNvSpPr/>
          <p:nvPr/>
        </p:nvSpPr>
        <p:spPr>
          <a:xfrm>
            <a:off x="694488" y="6147668"/>
            <a:ext cx="1504391" cy="5078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da-DK" sz="900" i="1" dirty="0"/>
              <a:t>Vi handler efter Lov om arbejdsmiljø og MED-rammeaftalen</a:t>
            </a:r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570" y="5876740"/>
            <a:ext cx="285079" cy="402911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E054C176-2FDE-A946-9CBC-A29B4F956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74" y="6138831"/>
            <a:ext cx="163149" cy="263711"/>
          </a:xfrm>
          <a:prstGeom prst="rect">
            <a:avLst/>
          </a:prstGeom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3CD8226A-4671-661A-B1C8-A7EA27035A1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58"/>
          <a:stretch/>
        </p:blipFill>
        <p:spPr>
          <a:xfrm>
            <a:off x="6156176" y="2596751"/>
            <a:ext cx="2079981" cy="1929542"/>
          </a:xfrm>
          <a:prstGeom prst="rect">
            <a:avLst/>
          </a:prstGeom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C486B69C-C0F2-6D65-2802-A5A2ABD912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8344" y="2593136"/>
            <a:ext cx="2102673" cy="1908661"/>
          </a:xfrm>
          <a:prstGeom prst="rect">
            <a:avLst/>
          </a:prstGeom>
        </p:spPr>
      </p:pic>
      <p:pic>
        <p:nvPicPr>
          <p:cNvPr id="24" name="Billede 23">
            <a:extLst>
              <a:ext uri="{FF2B5EF4-FFF2-40B4-BE49-F238E27FC236}">
                <a16:creationId xmlns:a16="http://schemas.microsoft.com/office/drawing/2014/main" id="{0AD7478A-F1CE-0795-6647-DF5F20A18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570" y="1975780"/>
            <a:ext cx="8704918" cy="47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2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13148" y="549275"/>
            <a:ext cx="4086844" cy="43180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Arbejdsmiljø i MED-udvalget</a:t>
            </a:r>
          </a:p>
        </p:txBody>
      </p:sp>
      <p:sp>
        <p:nvSpPr>
          <p:cNvPr id="5" name="Tekstfelt 4"/>
          <p:cNvSpPr txBox="1"/>
          <p:nvPr/>
        </p:nvSpPr>
        <p:spPr>
          <a:xfrm>
            <a:off x="408362" y="1320174"/>
            <a:ext cx="6777432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dirty="0">
                <a:latin typeface="+mn-lt"/>
              </a:rPr>
              <a:t>Arbejdsmiljøarbejde er en </a:t>
            </a:r>
            <a:r>
              <a:rPr lang="da-DK" u="sng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FÆLLES OPGAVE</a:t>
            </a:r>
            <a:r>
              <a:rPr lang="da-DK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da-DK" dirty="0">
                <a:latin typeface="+mn-lt"/>
              </a:rPr>
              <a:t>for hele MED-udvalget!</a:t>
            </a:r>
          </a:p>
          <a:p>
            <a:pPr algn="l"/>
            <a:r>
              <a:rPr lang="da-DK" dirty="0">
                <a:latin typeface="+mn-lt"/>
              </a:rPr>
              <a:t>De mulige konsekvenser for arbejdsmiljøet skal med i overvejelserne ved alle emner, som drøftes i MED.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65" y="2311747"/>
            <a:ext cx="4756724" cy="2746646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2307124" y="2734765"/>
            <a:ext cx="2536006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b="1" dirty="0">
                <a:solidFill>
                  <a:schemeClr val="bg1"/>
                </a:solidFill>
                <a:latin typeface="+mn-lt"/>
              </a:rPr>
              <a:t>Overordnede strategiske arbejdsmiljøopgaver</a:t>
            </a:r>
          </a:p>
          <a:p>
            <a:pPr marL="128588" indent="-128588" algn="l"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schemeClr val="bg1"/>
                </a:solidFill>
                <a:latin typeface="+mn-lt"/>
              </a:rPr>
              <a:t>Lovpligtige arbejdsmiljøopgaver</a:t>
            </a:r>
          </a:p>
          <a:p>
            <a:pPr marL="128588" indent="-128588" algn="l"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schemeClr val="bg1"/>
                </a:solidFill>
                <a:latin typeface="+mn-lt"/>
              </a:rPr>
              <a:t>Styrke og effektivisere arbejdsmiljøarbejdet = plan</a:t>
            </a:r>
          </a:p>
          <a:p>
            <a:pPr marL="128588" indent="-128588" algn="l"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schemeClr val="bg1"/>
                </a:solidFill>
                <a:latin typeface="+mn-lt"/>
              </a:rPr>
              <a:t>Retningslinjer der handler om arbejdsmiljø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5628364" y="4288545"/>
            <a:ext cx="3250872" cy="2197525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200" b="1" dirty="0">
                <a:latin typeface="+mn-lt"/>
              </a:rPr>
              <a:t>§ 17 Planlægge, lede og koordinere samarbejdet om sikkerhed og sundhed fx;</a:t>
            </a:r>
          </a:p>
          <a:p>
            <a:pPr marL="171450" indent="-171450" algn="l">
              <a:buFontTx/>
              <a:buChar char="-"/>
            </a:pPr>
            <a:r>
              <a:rPr lang="da-DK" sz="1200" dirty="0">
                <a:latin typeface="+mn-lt"/>
              </a:rPr>
              <a:t>Iværksætte APV, metodevalg + prioritering</a:t>
            </a:r>
          </a:p>
          <a:p>
            <a:pPr algn="l">
              <a:spcBef>
                <a:spcPts val="0"/>
              </a:spcBef>
            </a:pPr>
            <a:r>
              <a:rPr lang="da-DK" sz="1200" dirty="0">
                <a:latin typeface="+mn-lt"/>
              </a:rPr>
              <a:t>    af indsatser</a:t>
            </a:r>
          </a:p>
          <a:p>
            <a:pPr algn="l"/>
            <a:r>
              <a:rPr lang="da-DK" sz="1200" dirty="0">
                <a:latin typeface="+mn-lt"/>
              </a:rPr>
              <a:t>-  Strategisk forebyggelse af arbejdsskader</a:t>
            </a:r>
          </a:p>
          <a:p>
            <a:pPr algn="l"/>
            <a:r>
              <a:rPr lang="da-DK" sz="1200" dirty="0">
                <a:latin typeface="+mn-lt"/>
              </a:rPr>
              <a:t>-  Oplæring og instruktion af ansatte</a:t>
            </a:r>
          </a:p>
          <a:p>
            <a:pPr algn="l"/>
            <a:r>
              <a:rPr lang="da-DK" sz="1200" dirty="0">
                <a:latin typeface="+mn-lt"/>
              </a:rPr>
              <a:t>-  Gennemføre </a:t>
            </a:r>
            <a:r>
              <a:rPr lang="da-DK" sz="1200" u="sng" dirty="0">
                <a:solidFill>
                  <a:srgbClr val="FF0000"/>
                </a:solidFill>
                <a:latin typeface="+mn-lt"/>
              </a:rPr>
              <a:t>årlig arbejdsmiljødrøftelse</a:t>
            </a:r>
            <a:r>
              <a:rPr lang="da-DK" sz="1200" dirty="0">
                <a:solidFill>
                  <a:srgbClr val="FF0000"/>
                </a:solidFill>
                <a:latin typeface="+mn-lt"/>
              </a:rPr>
              <a:t>!!!</a:t>
            </a:r>
          </a:p>
          <a:p>
            <a:pPr algn="l"/>
            <a:r>
              <a:rPr lang="da-DK" sz="1200" dirty="0">
                <a:latin typeface="+mn-lt"/>
              </a:rPr>
              <a:t>-  Kompetenceudviklingsplan for AMG</a:t>
            </a:r>
          </a:p>
          <a:p>
            <a:pPr marL="171450" indent="-171450" algn="l">
              <a:buFontTx/>
              <a:buChar char="-"/>
            </a:pPr>
            <a:r>
              <a:rPr lang="da-DK" sz="1200" dirty="0">
                <a:latin typeface="+mn-lt"/>
              </a:rPr>
              <a:t>Drøfte arbejdsmiljømæssige konsekvenser i de sager der drøftes i MED-udvalget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140385" y="5072447"/>
            <a:ext cx="5171332" cy="1200329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a-DK" sz="1200" b="1" dirty="0">
                <a:latin typeface="+mn-lt"/>
              </a:rPr>
              <a:t>Retningslinje for</a:t>
            </a:r>
          </a:p>
          <a:p>
            <a:pPr marL="171450" indent="-171450" algn="l">
              <a:spcBef>
                <a:spcPts val="0"/>
              </a:spcBef>
              <a:buFontTx/>
              <a:buChar char="-"/>
            </a:pPr>
            <a:r>
              <a:rPr lang="da-DK" sz="1200">
                <a:latin typeface="+mn-lt"/>
              </a:rPr>
              <a:t>arbejdsmiljø</a:t>
            </a:r>
            <a:endParaRPr lang="da-DK" sz="1200" dirty="0">
              <a:latin typeface="+mn-lt"/>
            </a:endParaRPr>
          </a:p>
          <a:p>
            <a:pPr marL="171450" indent="-171450" algn="l">
              <a:spcBef>
                <a:spcPts val="0"/>
              </a:spcBef>
              <a:buFontTx/>
              <a:buChar char="-"/>
            </a:pPr>
            <a:r>
              <a:rPr lang="da-DK" sz="1200" dirty="0">
                <a:latin typeface="+mn-lt"/>
              </a:rPr>
              <a:t>forebyggelse og håndtering af sygefravær</a:t>
            </a:r>
          </a:p>
          <a:p>
            <a:pPr marL="171450" indent="-171450" algn="l">
              <a:spcBef>
                <a:spcPts val="0"/>
              </a:spcBef>
              <a:buFontTx/>
              <a:buChar char="-"/>
            </a:pPr>
            <a:r>
              <a:rPr lang="da-DK" sz="1200" dirty="0">
                <a:latin typeface="+mn-lt"/>
              </a:rPr>
              <a:t>forebyggelse og håndtering af stress</a:t>
            </a:r>
          </a:p>
          <a:p>
            <a:pPr algn="l">
              <a:spcBef>
                <a:spcPts val="0"/>
              </a:spcBef>
            </a:pPr>
            <a:r>
              <a:rPr lang="da-DK" sz="1200" dirty="0">
                <a:latin typeface="+mn-lt"/>
              </a:rPr>
              <a:t>-   arbejdsrelateret vold i og udenfor arbejdstid </a:t>
            </a:r>
            <a:r>
              <a:rPr lang="da-DK" sz="1200" i="1" dirty="0">
                <a:latin typeface="+mn-lt"/>
              </a:rPr>
              <a:t>(borger)</a:t>
            </a:r>
          </a:p>
          <a:p>
            <a:pPr algn="l">
              <a:spcBef>
                <a:spcPts val="0"/>
              </a:spcBef>
            </a:pPr>
            <a:r>
              <a:rPr lang="da-DK" sz="1200" dirty="0">
                <a:latin typeface="+mn-lt"/>
              </a:rPr>
              <a:t>-   krænkende handlinger, herunder mobning og seksuel chikane (kollega)</a:t>
            </a:r>
          </a:p>
        </p:txBody>
      </p:sp>
      <p:sp>
        <p:nvSpPr>
          <p:cNvPr id="10" name="Skyformet billedforklaring 9"/>
          <p:cNvSpPr/>
          <p:nvPr/>
        </p:nvSpPr>
        <p:spPr bwMode="auto">
          <a:xfrm>
            <a:off x="5836802" y="1931269"/>
            <a:ext cx="2697983" cy="1232495"/>
          </a:xfrm>
          <a:prstGeom prst="cloudCallout">
            <a:avLst>
              <a:gd name="adj1" fmla="val -50338"/>
              <a:gd name="adj2" fmla="val 88994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marL="601266" indent="-601266" defTabSz="685800"/>
            <a:r>
              <a:rPr lang="da-DK" sz="1200" dirty="0">
                <a:latin typeface="+mn-lt"/>
              </a:rPr>
              <a:t>Vi har en særlig </a:t>
            </a:r>
          </a:p>
          <a:p>
            <a:pPr marL="601266" indent="-601266" defTabSz="685800">
              <a:spcBef>
                <a:spcPts val="0"/>
              </a:spcBef>
            </a:pPr>
            <a:r>
              <a:rPr lang="da-DK" sz="1200" dirty="0">
                <a:latin typeface="+mn-lt"/>
              </a:rPr>
              <a:t>viden om arbejdsmiljø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5321428" y="2917628"/>
            <a:ext cx="4800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900" dirty="0"/>
              <a:t>AMR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5071695" y="3750890"/>
            <a:ext cx="48004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900" dirty="0"/>
              <a:t>AML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5E631BFB-9074-B25E-F19C-12B55C098CDE}"/>
              </a:ext>
            </a:extLst>
          </p:cNvPr>
          <p:cNvSpPr txBox="1"/>
          <p:nvPr/>
        </p:nvSpPr>
        <p:spPr>
          <a:xfrm>
            <a:off x="126004" y="6323617"/>
            <a:ext cx="51713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a-DK" sz="1000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Udmøntningen sker ved at indarbejde indholdet i retningslinjerne i drøftelses- og informationssager. MED- og arbejdsmiljøorganisationen på alle niveauer arbejder forebyggende med afsæt i retningslinjerne</a:t>
            </a:r>
            <a:endParaRPr lang="da-DK" sz="10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389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BA4D5456-B8FF-7FA7-3AA4-FA21FDD26E8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13148" y="549275"/>
            <a:ext cx="4086844" cy="43180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Årlig arbejdsmiljødrøftelse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F0130E72-A728-1DFC-9EB9-8CA6BF3C1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067" y="2132856"/>
            <a:ext cx="4829849" cy="2476846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A5F9EEBF-A0E1-7047-CCDD-D2C1BD2B9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519635"/>
            <a:ext cx="1459654" cy="205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87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da-DK" sz="2400" b="0" dirty="0"/>
              <a:t>Årlig arbejdsmiljødrøftelse</a:t>
            </a:r>
          </a:p>
        </p:txBody>
      </p:sp>
      <p:sp>
        <p:nvSpPr>
          <p:cNvPr id="4" name="Rektangel 3"/>
          <p:cNvSpPr/>
          <p:nvPr/>
        </p:nvSpPr>
        <p:spPr>
          <a:xfrm>
            <a:off x="1593161" y="2091938"/>
            <a:ext cx="706120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400" dirty="0">
                <a:latin typeface="+mn-lt"/>
                <a:ea typeface="Verdana" panose="020B0604030504040204" pitchFamily="34" charset="0"/>
              </a:rPr>
              <a:t>AMG udarbejd en redegørelse til MED-udvalget.</a:t>
            </a:r>
          </a:p>
          <a:p>
            <a:pPr algn="l"/>
            <a:r>
              <a:rPr lang="da-DK" sz="1400" dirty="0">
                <a:latin typeface="+mn-lt"/>
                <a:ea typeface="Verdana" panose="020B0604030504040204" pitchFamily="34" charset="0"/>
              </a:rPr>
              <a:t>Det er et godt udgangspunkt for den årlige arbejdsmiljødrøftelse.</a:t>
            </a:r>
          </a:p>
        </p:txBody>
      </p:sp>
      <p:sp>
        <p:nvSpPr>
          <p:cNvPr id="5" name="Rektangel 4"/>
          <p:cNvSpPr/>
          <p:nvPr/>
        </p:nvSpPr>
        <p:spPr>
          <a:xfrm>
            <a:off x="1752601" y="2708920"/>
            <a:ext cx="7391399" cy="263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400" dirty="0">
                <a:latin typeface="+mn-lt"/>
                <a:ea typeface="Verdana" panose="020B0604030504040204" pitchFamily="34" charset="0"/>
              </a:rPr>
              <a:t>Forslag til indhold i redegørelsen;</a:t>
            </a:r>
          </a:p>
          <a:p>
            <a:pPr marL="285750" indent="-285750" algn="l">
              <a:buFontTx/>
              <a:buChar char="-"/>
            </a:pPr>
            <a:r>
              <a:rPr lang="da-DK" sz="1400" dirty="0">
                <a:latin typeface="+mn-lt"/>
                <a:ea typeface="Verdana" panose="020B0604030504040204" pitchFamily="34" charset="0"/>
              </a:rPr>
              <a:t>Sygefravær</a:t>
            </a:r>
          </a:p>
          <a:p>
            <a:pPr marL="285750" indent="-285750" algn="l">
              <a:buFontTx/>
              <a:buChar char="-"/>
            </a:pPr>
            <a:r>
              <a:rPr lang="da-DK" sz="1400" dirty="0">
                <a:latin typeface="+mn-lt"/>
                <a:ea typeface="Verdana" panose="020B0604030504040204" pitchFamily="34" charset="0"/>
              </a:rPr>
              <a:t>Resultater af trivselsmålinger</a:t>
            </a:r>
          </a:p>
          <a:p>
            <a:pPr marL="285750" indent="-285750" algn="l">
              <a:buFontTx/>
              <a:buChar char="-"/>
            </a:pPr>
            <a:r>
              <a:rPr lang="da-DK" sz="1400" dirty="0">
                <a:latin typeface="+mn-lt"/>
                <a:ea typeface="Verdana" panose="020B0604030504040204" pitchFamily="34" charset="0"/>
              </a:rPr>
              <a:t>APV (inkl. kemi)</a:t>
            </a:r>
          </a:p>
          <a:p>
            <a:pPr marL="285750" indent="-285750" algn="l">
              <a:buFontTx/>
              <a:buChar char="-"/>
            </a:pPr>
            <a:r>
              <a:rPr lang="da-DK" sz="1400" dirty="0">
                <a:latin typeface="+mn-lt"/>
                <a:ea typeface="Verdana" panose="020B0604030504040204" pitchFamily="34" charset="0"/>
              </a:rPr>
              <a:t>Arbejdsskader</a:t>
            </a:r>
          </a:p>
          <a:p>
            <a:pPr marL="285750" indent="-285750" algn="l">
              <a:buFontTx/>
              <a:buChar char="-"/>
            </a:pPr>
            <a:r>
              <a:rPr lang="da-DK" sz="1400" dirty="0">
                <a:latin typeface="+mn-lt"/>
                <a:ea typeface="Verdana" panose="020B0604030504040204" pitchFamily="34" charset="0"/>
              </a:rPr>
              <a:t>Nærved ulykker </a:t>
            </a:r>
          </a:p>
          <a:p>
            <a:pPr marL="285750" indent="-285750" algn="l">
              <a:buFontTx/>
              <a:buChar char="-"/>
            </a:pPr>
            <a:r>
              <a:rPr lang="da-DK" sz="1400" dirty="0">
                <a:latin typeface="+mn-lt"/>
                <a:ea typeface="Verdana" panose="020B0604030504040204" pitchFamily="34" charset="0"/>
              </a:rPr>
              <a:t>Intern registreringer (vold i og udenfor arbejdstiden + mobning og seksuel chikane</a:t>
            </a:r>
          </a:p>
          <a:p>
            <a:pPr marL="285750" indent="-285750" algn="l">
              <a:buFontTx/>
              <a:buChar char="-"/>
            </a:pPr>
            <a:r>
              <a:rPr lang="da-DK" sz="1400" dirty="0">
                <a:latin typeface="+mn-lt"/>
                <a:ea typeface="Verdana" panose="020B0604030504040204" pitchFamily="34" charset="0"/>
              </a:rPr>
              <a:t>Effekter indsatser for sundhedsfremme</a:t>
            </a:r>
          </a:p>
          <a:p>
            <a:pPr marL="285750" indent="-285750" algn="l">
              <a:buFontTx/>
              <a:buChar char="-"/>
            </a:pPr>
            <a:r>
              <a:rPr lang="da-DK" sz="1400" dirty="0">
                <a:latin typeface="+mn-lt"/>
                <a:ea typeface="Verdana" panose="020B0604030504040204" pitchFamily="34" charset="0"/>
              </a:rPr>
              <a:t>Lovpligtigt maskineftersyn </a:t>
            </a:r>
          </a:p>
          <a:p>
            <a:pPr marL="285750" indent="-285750" algn="l">
              <a:buFontTx/>
              <a:buChar char="-"/>
            </a:pPr>
            <a:endParaRPr lang="da-DK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260157" y="4725144"/>
            <a:ext cx="745753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400" dirty="0">
                <a:solidFill>
                  <a:schemeClr val="accent1">
                    <a:lumMod val="75000"/>
                  </a:schemeClr>
                </a:solidFill>
                <a:latin typeface="+mj-lt"/>
                <a:ea typeface="Verdana" panose="020B0604030504040204" pitchFamily="34" charset="0"/>
              </a:rPr>
              <a:t>Praktisk</a:t>
            </a:r>
          </a:p>
          <a:p>
            <a:pPr algn="l"/>
            <a:r>
              <a:rPr lang="da-DK" sz="1400" dirty="0">
                <a:latin typeface="+mj-lt"/>
                <a:ea typeface="Verdana" panose="020B0604030504040204" pitchFamily="34" charset="0"/>
              </a:rPr>
              <a:t>Formandskabet:</a:t>
            </a:r>
          </a:p>
          <a:p>
            <a:pPr marL="285750" indent="-285750" algn="l">
              <a:buFontTx/>
              <a:buChar char="-"/>
            </a:pPr>
            <a:r>
              <a:rPr lang="da-DK" sz="1400" dirty="0">
                <a:latin typeface="+mj-lt"/>
                <a:ea typeface="Verdana" panose="020B0604030504040204" pitchFamily="34" charset="0"/>
              </a:rPr>
              <a:t>Beder AMR og AML koordinere den samlede redegørelse fra </a:t>
            </a:r>
            <a:r>
              <a:rPr lang="da-DK" sz="1400" dirty="0" err="1">
                <a:latin typeface="+mj-lt"/>
                <a:ea typeface="Verdana" panose="020B0604030504040204" pitchFamily="34" charset="0"/>
              </a:rPr>
              <a:t>AMG´erne</a:t>
            </a:r>
            <a:r>
              <a:rPr lang="da-DK" sz="1400" dirty="0">
                <a:latin typeface="+mj-lt"/>
                <a:ea typeface="Verdana" panose="020B0604030504040204" pitchFamily="34" charset="0"/>
              </a:rPr>
              <a:t> som grundlag for den årlige arbejdsmiljødrøftelse, og udarbejder et dagsordenspunkt til LMU</a:t>
            </a:r>
          </a:p>
          <a:p>
            <a:pPr marL="285750" indent="-285750" algn="l">
              <a:buFontTx/>
              <a:buChar char="-"/>
            </a:pPr>
            <a:r>
              <a:rPr lang="da-DK" sz="1400" dirty="0">
                <a:latin typeface="+mj-lt"/>
                <a:ea typeface="Verdana" panose="020B0604030504040204" pitchFamily="34" charset="0"/>
              </a:rPr>
              <a:t>sørger for, at der bliver fulgt op på de beslutninger der træffes ved den årlige arbejdsmiljødrøftelse</a:t>
            </a:r>
          </a:p>
          <a:p>
            <a:pPr marL="285750" indent="-285750" algn="l">
              <a:buFontTx/>
              <a:buChar char="-"/>
            </a:pPr>
            <a:r>
              <a:rPr lang="da-DK" sz="1400" dirty="0">
                <a:latin typeface="+mj-lt"/>
                <a:ea typeface="Verdana" panose="020B0604030504040204" pitchFamily="34" charset="0"/>
              </a:rPr>
              <a:t>Sikrer, at det dokumenteres at den årlige arbejdsmiljødrøftelse har fundet sted og at det bliver synligt for alle medarbejdere</a:t>
            </a:r>
          </a:p>
          <a:p>
            <a:pPr marL="285750" indent="-285750">
              <a:buFontTx/>
              <a:buChar char="-"/>
            </a:pPr>
            <a:endParaRPr lang="da-DK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11" y="1519092"/>
            <a:ext cx="7676998" cy="40284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57" y="2071880"/>
            <a:ext cx="1300610" cy="160966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6622155" y="6512422"/>
            <a:ext cx="26996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Link til </a:t>
            </a:r>
            <a:r>
              <a:rPr lang="da-DK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AT´s</a:t>
            </a: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</a:rPr>
              <a:t> guide </a:t>
            </a:r>
            <a:r>
              <a:rPr lang="da-DK" sz="1200" dirty="0"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klik her</a:t>
            </a:r>
            <a:endParaRPr lang="da-DK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7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13148" y="549275"/>
            <a:ext cx="5887044" cy="43180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Opgaver i MED-udvalget </a:t>
            </a:r>
            <a:r>
              <a:rPr lang="da-DK" sz="1200" i="1" dirty="0">
                <a:solidFill>
                  <a:schemeClr val="bg1"/>
                </a:solidFill>
              </a:rPr>
              <a:t>(side 37)</a:t>
            </a:r>
            <a:endParaRPr lang="da-DK" sz="1200" dirty="0">
              <a:solidFill>
                <a:schemeClr val="bg1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708324"/>
            <a:ext cx="4212859" cy="2432606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3531104" y="3128341"/>
            <a:ext cx="1616959" cy="91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50" b="1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Dagsorden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Arbejdsforhold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Personaleforhold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Samarbejdsforhold</a:t>
            </a:r>
          </a:p>
          <a:p>
            <a:pPr marL="214313" indent="-214313" algn="l">
              <a:buFont typeface="Arial" panose="020B0604020202020204" pitchFamily="34" charset="0"/>
              <a:buChar char="•"/>
            </a:pPr>
            <a:r>
              <a:rPr lang="da-DK" sz="9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Arbejdsmiljøforhold</a:t>
            </a:r>
          </a:p>
        </p:txBody>
      </p:sp>
      <p:sp>
        <p:nvSpPr>
          <p:cNvPr id="15" name="Rektangel 14"/>
          <p:cNvSpPr/>
          <p:nvPr/>
        </p:nvSpPr>
        <p:spPr>
          <a:xfrm>
            <a:off x="1308227" y="1436347"/>
            <a:ext cx="671451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5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MED-udvalget beskæftiger sig med alle for arbejdspladsen relevante emner</a:t>
            </a:r>
            <a:endParaRPr lang="da-DK" sz="1500" dirty="0">
              <a:latin typeface="+mn-lt"/>
            </a:endParaRPr>
          </a:p>
        </p:txBody>
      </p:sp>
      <p:sp>
        <p:nvSpPr>
          <p:cNvPr id="16" name="Rektangel 15"/>
          <p:cNvSpPr/>
          <p:nvPr/>
        </p:nvSpPr>
        <p:spPr>
          <a:xfrm>
            <a:off x="2619575" y="2362542"/>
            <a:ext cx="383177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050" b="1" i="1" dirty="0">
                <a:solidFill>
                  <a:srgbClr val="FF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Ikke daglig drift!                  Ikke personsager!</a:t>
            </a:r>
            <a:endParaRPr lang="da-DK" sz="1050" b="1" i="1" dirty="0">
              <a:solidFill>
                <a:srgbClr val="FF0000"/>
              </a:solidFill>
            </a:endParaRPr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358" y="3013394"/>
            <a:ext cx="546444" cy="358121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340312" y="1796026"/>
            <a:ext cx="786664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sz="15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 har gensidig pligt til at informere om eller drøfte alle forhold indenfor APSA </a:t>
            </a:r>
            <a:endParaRPr lang="da-DK" sz="15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85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16286" y="547987"/>
            <a:ext cx="5292979" cy="32385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Læringsspørgsmål 3B </a:t>
            </a:r>
            <a:r>
              <a:rPr lang="da-DK" sz="1200" dirty="0">
                <a:solidFill>
                  <a:schemeClr val="bg1"/>
                </a:solidFill>
              </a:rPr>
              <a:t>side 41</a:t>
            </a:r>
            <a:endParaRPr lang="da-DK" sz="1200" i="1" dirty="0">
              <a:solidFill>
                <a:schemeClr val="bg1"/>
              </a:solidFill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4535" y="2823199"/>
            <a:ext cx="1037537" cy="1152819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31581">
            <a:off x="7340761" y="1727785"/>
            <a:ext cx="1794137" cy="1237452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456" y="459652"/>
            <a:ext cx="694687" cy="943925"/>
          </a:xfrm>
          <a:prstGeom prst="rect">
            <a:avLst/>
          </a:prstGeom>
        </p:spPr>
      </p:pic>
      <p:sp>
        <p:nvSpPr>
          <p:cNvPr id="12" name="Eksplosion 1 11"/>
          <p:cNvSpPr/>
          <p:nvPr/>
        </p:nvSpPr>
        <p:spPr>
          <a:xfrm>
            <a:off x="6482792" y="1180883"/>
            <a:ext cx="873353" cy="53975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50" b="1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da-DK" sz="750" b="1" dirty="0">
                <a:latin typeface="Arial" panose="020B0604020202020204" pitchFamily="34" charset="0"/>
                <a:cs typeface="Arial" panose="020B0604020202020204" pitchFamily="34" charset="0"/>
              </a:rPr>
              <a:t>min.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65" y="1607013"/>
            <a:ext cx="1936372" cy="1821987"/>
          </a:xfrm>
          <a:prstGeom prst="rect">
            <a:avLst/>
          </a:prstGeom>
        </p:spPr>
      </p:pic>
      <p:sp>
        <p:nvSpPr>
          <p:cNvPr id="16" name="Tekstfelt 15"/>
          <p:cNvSpPr txBox="1"/>
          <p:nvPr/>
        </p:nvSpPr>
        <p:spPr>
          <a:xfrm>
            <a:off x="2685720" y="1536744"/>
            <a:ext cx="42977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350" dirty="0">
                <a:latin typeface="+mn-lt"/>
              </a:rPr>
              <a:t>Besvar spørgsmålene på side 41</a:t>
            </a:r>
          </a:p>
        </p:txBody>
      </p:sp>
      <p:pic>
        <p:nvPicPr>
          <p:cNvPr id="1026" name="2EA9AE10-F6A2-4848-A220-5E3B6FD0D41E" descr="2EA9AE10-F6A2-4848-A220-5E3B6FD0D41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89794" y="2589628"/>
            <a:ext cx="4580256" cy="343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767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13147" y="548680"/>
            <a:ext cx="5292979" cy="32385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 3B </a:t>
            </a:r>
            <a:r>
              <a:rPr lang="da-DK" sz="1200" i="1" dirty="0">
                <a:solidFill>
                  <a:schemeClr val="bg1"/>
                </a:solidFill>
              </a:rPr>
              <a:t>side 42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2357754" y="2469215"/>
            <a:ext cx="37804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350" dirty="0">
                <a:latin typeface="+mn-lt"/>
              </a:rPr>
              <a:t>Skriv noter med afsæt i øvelse og oplæg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47" y="1855732"/>
            <a:ext cx="1350150" cy="1500167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2357754" y="3821088"/>
            <a:ext cx="5943788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l">
              <a:buFontTx/>
              <a:buChar char="-"/>
            </a:pPr>
            <a:r>
              <a:rPr lang="da-DK" sz="1350" dirty="0">
                <a:latin typeface="+mn-lt"/>
              </a:rPr>
              <a:t>pointer du netop har hørt</a:t>
            </a:r>
          </a:p>
          <a:p>
            <a:pPr marL="214313" indent="-214313" algn="l">
              <a:buFontTx/>
              <a:buChar char="-"/>
            </a:pPr>
            <a:r>
              <a:rPr lang="da-DK" sz="1350" dirty="0">
                <a:latin typeface="+mn-lt"/>
              </a:rPr>
              <a:t>spørgsmål du er blevet nysgerrig efter at arbejde videre med</a:t>
            </a:r>
          </a:p>
          <a:p>
            <a:pPr marL="214313" indent="-214313" algn="l">
              <a:buFontTx/>
              <a:buChar char="-"/>
            </a:pPr>
            <a:r>
              <a:rPr lang="da-DK" sz="1350" dirty="0">
                <a:latin typeface="+mn-lt"/>
              </a:rPr>
              <a:t>Ideer til noget du eller andre skal gøre anderledes</a:t>
            </a:r>
          </a:p>
          <a:p>
            <a:pPr marL="214313" indent="-214313" algn="l">
              <a:buFontTx/>
              <a:buChar char="-"/>
            </a:pPr>
            <a:r>
              <a:rPr lang="da-DK" sz="1350" dirty="0">
                <a:latin typeface="+mn-lt"/>
              </a:rPr>
              <a:t>Navne som jeg vil ringe til eller mødes med</a:t>
            </a:r>
          </a:p>
          <a:p>
            <a:pPr algn="l"/>
            <a:endParaRPr lang="da-DK" sz="1050" dirty="0">
              <a:latin typeface="+mn-lt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31581">
            <a:off x="7139319" y="1903057"/>
            <a:ext cx="2037805" cy="1405515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8673" y="1401020"/>
            <a:ext cx="694687" cy="943925"/>
          </a:xfrm>
          <a:prstGeom prst="rect">
            <a:avLst/>
          </a:prstGeom>
        </p:spPr>
      </p:pic>
      <p:sp>
        <p:nvSpPr>
          <p:cNvPr id="12" name="Eksplosion 1 11"/>
          <p:cNvSpPr/>
          <p:nvPr/>
        </p:nvSpPr>
        <p:spPr>
          <a:xfrm>
            <a:off x="6006009" y="2122251"/>
            <a:ext cx="873353" cy="539750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750" b="1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da-DK" sz="750" b="1" dirty="0">
                <a:latin typeface="Arial" panose="020B0604020202020204" pitchFamily="34" charset="0"/>
                <a:cs typeface="Arial" panose="020B0604020202020204" pitchFamily="34" charset="0"/>
              </a:rPr>
              <a:t>min.</a:t>
            </a:r>
          </a:p>
        </p:txBody>
      </p:sp>
    </p:spTree>
    <p:extLst>
      <p:ext uri="{BB962C8B-B14F-4D97-AF65-F5344CB8AC3E}">
        <p14:creationId xmlns:p14="http://schemas.microsoft.com/office/powerpoint/2010/main" val="3806943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539552" y="1844824"/>
            <a:ext cx="8371321" cy="3672408"/>
          </a:xfrm>
        </p:spPr>
        <p:txBody>
          <a:bodyPr/>
          <a:lstStyle/>
          <a:p>
            <a:r>
              <a:rPr lang="da-DK" sz="1600" dirty="0">
                <a:ea typeface="Verdana" panose="020B0604030504040204" pitchFamily="34" charset="0"/>
                <a:cs typeface="Verdana" panose="020B0604030504040204" pitchFamily="34" charset="0"/>
              </a:rPr>
              <a:t>Nu</a:t>
            </a:r>
          </a:p>
          <a:p>
            <a:pPr marL="214313" indent="-214313">
              <a:spcBef>
                <a:spcPts val="1200"/>
              </a:spcBef>
              <a:buFontTx/>
              <a:buChar char="-"/>
            </a:pPr>
            <a:r>
              <a:rPr lang="da-DK" sz="1600" dirty="0">
                <a:ea typeface="Verdana" panose="020B0604030504040204" pitchFamily="34" charset="0"/>
                <a:cs typeface="Verdana" panose="020B0604030504040204" pitchFamily="34" charset="0"/>
              </a:rPr>
              <a:t>Kan du inddrage arbejdsmiljø i de emner som MED-udvalget behandler</a:t>
            </a:r>
          </a:p>
          <a:p>
            <a:pPr marL="214313" indent="-214313">
              <a:spcBef>
                <a:spcPts val="1200"/>
              </a:spcBef>
              <a:buFontTx/>
              <a:buChar char="-"/>
            </a:pPr>
            <a:r>
              <a:rPr lang="da-DK" sz="1600" dirty="0">
                <a:ea typeface="Verdana" panose="020B0604030504040204" pitchFamily="34" charset="0"/>
                <a:cs typeface="Verdana" panose="020B0604030504040204" pitchFamily="34" charset="0"/>
              </a:rPr>
              <a:t>Kan du drøfte, hvilken betydning de konkrete emner og godkendelser kan have for arbejdsmiljøet</a:t>
            </a:r>
          </a:p>
          <a:p>
            <a:pPr marL="214313" indent="-214313">
              <a:spcBef>
                <a:spcPts val="1200"/>
              </a:spcBef>
              <a:buFontTx/>
              <a:buChar char="-"/>
            </a:pPr>
            <a:r>
              <a:rPr lang="da-DK" sz="1600" dirty="0">
                <a:ea typeface="Verdana" panose="020B0604030504040204" pitchFamily="34" charset="0"/>
                <a:cs typeface="Verdana" panose="020B0604030504040204" pitchFamily="34" charset="0"/>
              </a:rPr>
              <a:t>Kan du tage initiativer for at fastholde og styrke et godt arbejdsmiljø</a:t>
            </a:r>
          </a:p>
          <a:p>
            <a:pPr>
              <a:spcBef>
                <a:spcPts val="900"/>
              </a:spcBef>
            </a:pPr>
            <a:endParaRPr lang="da-DK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Læringsmål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300" y="1615083"/>
            <a:ext cx="177165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98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46554" y="558768"/>
            <a:ext cx="6751141" cy="32385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 3A -</a:t>
            </a:r>
            <a:r>
              <a:rPr lang="da-DK" sz="2400" i="1" dirty="0">
                <a:solidFill>
                  <a:schemeClr val="bg1"/>
                </a:solidFill>
              </a:rPr>
              <a:t> </a:t>
            </a:r>
            <a:r>
              <a:rPr lang="da-DK" sz="2400" dirty="0">
                <a:solidFill>
                  <a:schemeClr val="bg1"/>
                </a:solidFill>
              </a:rPr>
              <a:t>Opgaver i MED-udvalget </a:t>
            </a:r>
            <a:r>
              <a:rPr lang="da-DK" sz="900" i="1" dirty="0">
                <a:solidFill>
                  <a:schemeClr val="bg1"/>
                </a:solidFill>
              </a:rPr>
              <a:t>side 36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673" y="1897229"/>
            <a:ext cx="3346164" cy="279431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03630" y="1447436"/>
            <a:ext cx="1693405" cy="1394800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167766" y="1608448"/>
            <a:ext cx="452100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1.  Stille brainstorm - hvilke sager/opgaver har du ”mødt” </a:t>
            </a:r>
          </a:p>
          <a:p>
            <a:pPr algn="l">
              <a:spcBef>
                <a:spcPts val="0"/>
              </a:spcBef>
            </a:pP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   på udvalgets dagsorden </a:t>
            </a:r>
            <a:r>
              <a:rPr lang="da-DK" sz="1000" i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(se evt. i medbragt referat)</a:t>
            </a: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algn="l">
              <a:spcBef>
                <a:spcPts val="0"/>
              </a:spcBef>
            </a:pP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   Skriv sagerne/opgaverne under de 4 overskrifter </a:t>
            </a:r>
            <a:endParaRPr lang="da-DK" sz="1000" i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3186335" y="2611444"/>
            <a:ext cx="450244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da-DK" sz="1350" dirty="0">
                <a:ea typeface="Verdana" panose="020B0604030504040204" pitchFamily="34" charset="0"/>
                <a:cs typeface="Verdana" panose="020B0604030504040204" pitchFamily="34" charset="0"/>
              </a:rPr>
              <a:t>2. Gruppeøvelse</a:t>
            </a: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fortæl om de sager/opgaver I er</a:t>
            </a:r>
          </a:p>
          <a:p>
            <a:pPr algn="l">
              <a:spcBef>
                <a:spcPts val="0"/>
              </a:spcBef>
            </a:pP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   kommet på samt hvilken overskrift I har placeret </a:t>
            </a:r>
          </a:p>
          <a:p>
            <a:pPr algn="l">
              <a:spcBef>
                <a:spcPts val="0"/>
              </a:spcBef>
            </a:pP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   dem under </a:t>
            </a:r>
            <a:endParaRPr lang="da-DK" sz="900" i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3205704" y="4107713"/>
            <a:ext cx="5830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4. Gruppens arbejde fremlægges i plenum</a:t>
            </a:r>
          </a:p>
        </p:txBody>
      </p:sp>
      <p:sp>
        <p:nvSpPr>
          <p:cNvPr id="2" name="Rektangel 1"/>
          <p:cNvSpPr/>
          <p:nvPr/>
        </p:nvSpPr>
        <p:spPr>
          <a:xfrm>
            <a:off x="3186334" y="3455759"/>
            <a:ext cx="59576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da-DK" dirty="0"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Drøft, og bliv derefter enige om, hvilken overskrift sagerne/opgaverne</a:t>
            </a:r>
          </a:p>
          <a:p>
            <a:pPr algn="l">
              <a:spcBef>
                <a:spcPts val="0"/>
              </a:spcBef>
            </a:pPr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   skal placeres ved - tilføj gerne flere sager/opgaver</a:t>
            </a:r>
            <a:endParaRPr lang="da-DK" sz="1000" i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331" y="4555465"/>
            <a:ext cx="926249" cy="1258567"/>
          </a:xfrm>
          <a:prstGeom prst="rect">
            <a:avLst/>
          </a:prstGeom>
        </p:spPr>
      </p:pic>
      <p:sp>
        <p:nvSpPr>
          <p:cNvPr id="11" name="Eksplosion 1 10"/>
          <p:cNvSpPr/>
          <p:nvPr/>
        </p:nvSpPr>
        <p:spPr>
          <a:xfrm>
            <a:off x="6957287" y="5417462"/>
            <a:ext cx="1164470" cy="719667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b="1" dirty="0">
                <a:latin typeface="Arial" panose="020B0604020202020204" pitchFamily="34" charset="0"/>
                <a:cs typeface="Arial" panose="020B0604020202020204" pitchFamily="34" charset="0"/>
              </a:rPr>
              <a:t>15 min.</a:t>
            </a:r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842" y="5014838"/>
            <a:ext cx="482826" cy="656053"/>
          </a:xfrm>
          <a:prstGeom prst="rect">
            <a:avLst/>
          </a:prstGeom>
        </p:spPr>
      </p:pic>
      <p:sp>
        <p:nvSpPr>
          <p:cNvPr id="18" name="Rektangel 17"/>
          <p:cNvSpPr/>
          <p:nvPr/>
        </p:nvSpPr>
        <p:spPr>
          <a:xfrm>
            <a:off x="3707904" y="4865357"/>
            <a:ext cx="2803735" cy="1602454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Tekstfelt 18"/>
          <p:cNvSpPr txBox="1"/>
          <p:nvPr/>
        </p:nvSpPr>
        <p:spPr>
          <a:xfrm>
            <a:off x="4430306" y="5214067"/>
            <a:ext cx="2081333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Husk tidstager</a:t>
            </a:r>
          </a:p>
          <a:p>
            <a:pPr algn="l"/>
            <a:endParaRPr lang="da-DK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a-DK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a-DK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Talspersonen fortæller om hovedpointer fra drøftelsen i gruppen</a:t>
            </a:r>
          </a:p>
        </p:txBody>
      </p:sp>
      <p:pic>
        <p:nvPicPr>
          <p:cNvPr id="20" name="Billed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842" y="5721899"/>
            <a:ext cx="548050" cy="621381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836" y="558768"/>
            <a:ext cx="587495" cy="798275"/>
          </a:xfrm>
          <a:prstGeom prst="rect">
            <a:avLst/>
          </a:prstGeom>
        </p:spPr>
      </p:pic>
      <p:sp>
        <p:nvSpPr>
          <p:cNvPr id="21" name="Eksplosion 1 20"/>
          <p:cNvSpPr/>
          <p:nvPr/>
        </p:nvSpPr>
        <p:spPr>
          <a:xfrm>
            <a:off x="6369792" y="1108113"/>
            <a:ext cx="869084" cy="572027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b="1" dirty="0">
                <a:latin typeface="Arial" panose="020B0604020202020204" pitchFamily="34" charset="0"/>
                <a:cs typeface="Arial" panose="020B0604020202020204" pitchFamily="34" charset="0"/>
              </a:rPr>
              <a:t>5 min.</a:t>
            </a:r>
          </a:p>
        </p:txBody>
      </p:sp>
      <p:pic>
        <p:nvPicPr>
          <p:cNvPr id="22" name="Billed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175" y="5410364"/>
            <a:ext cx="1489391" cy="875736"/>
          </a:xfrm>
          <a:prstGeom prst="rect">
            <a:avLst/>
          </a:prstGeom>
        </p:spPr>
      </p:pic>
      <p:sp>
        <p:nvSpPr>
          <p:cNvPr id="23" name="Tekstfelt 22"/>
          <p:cNvSpPr txBox="1"/>
          <p:nvPr/>
        </p:nvSpPr>
        <p:spPr>
          <a:xfrm>
            <a:off x="783154" y="6286100"/>
            <a:ext cx="18674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dirty="0">
                <a:latin typeface="+mn-lt"/>
              </a:rPr>
              <a:t>Kæledyr</a:t>
            </a:r>
          </a:p>
        </p:txBody>
      </p:sp>
      <p:pic>
        <p:nvPicPr>
          <p:cNvPr id="24" name="Billed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45" y="1389581"/>
            <a:ext cx="1196465" cy="6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2" grpId="0"/>
      <p:bldP spid="11" grpId="0" animBg="1"/>
      <p:bldP spid="18" grpId="0" animBg="1"/>
      <p:bldP spid="19" grpId="0"/>
      <p:bldP spid="21" grpId="0" animBg="1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13148" y="549275"/>
            <a:ext cx="6679132" cy="43180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Opgaverne inddeles under 4 overskrifter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/>
          <a:srcRect t="24331"/>
          <a:stretch/>
        </p:blipFill>
        <p:spPr>
          <a:xfrm>
            <a:off x="1081376" y="1628800"/>
            <a:ext cx="6876164" cy="1674420"/>
          </a:xfrm>
          <a:prstGeom prst="rect">
            <a:avLst/>
          </a:prstGeom>
        </p:spPr>
      </p:pic>
      <p:sp>
        <p:nvSpPr>
          <p:cNvPr id="8" name="Afrundet rektangel 7"/>
          <p:cNvSpPr/>
          <p:nvPr/>
        </p:nvSpPr>
        <p:spPr bwMode="auto">
          <a:xfrm>
            <a:off x="878812" y="3180694"/>
            <a:ext cx="1584176" cy="532406"/>
          </a:xfrm>
          <a:prstGeom prst="roundRect">
            <a:avLst/>
          </a:prstGeom>
          <a:solidFill>
            <a:srgbClr val="D39E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rbejdsforhold</a:t>
            </a:r>
          </a:p>
        </p:txBody>
      </p:sp>
      <p:sp>
        <p:nvSpPr>
          <p:cNvPr id="9" name="Afrundet rektangel 8"/>
          <p:cNvSpPr/>
          <p:nvPr/>
        </p:nvSpPr>
        <p:spPr bwMode="auto">
          <a:xfrm>
            <a:off x="2592236" y="3202640"/>
            <a:ext cx="1584176" cy="532406"/>
          </a:xfrm>
          <a:prstGeom prst="roundRect">
            <a:avLst/>
          </a:prstGeom>
          <a:solidFill>
            <a:srgbClr val="D39E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b="1" dirty="0">
                <a:latin typeface="Arial" pitchFamily="34" charset="0"/>
                <a:cs typeface="Arial" pitchFamily="34" charset="0"/>
              </a:rPr>
              <a:t>P</a:t>
            </a:r>
            <a:r>
              <a:rPr lang="da-DK" dirty="0">
                <a:latin typeface="Arial" pitchFamily="34" charset="0"/>
                <a:cs typeface="Arial" pitchFamily="34" charset="0"/>
              </a:rPr>
              <a:t>ersonale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forhold</a:t>
            </a:r>
          </a:p>
        </p:txBody>
      </p:sp>
      <p:sp>
        <p:nvSpPr>
          <p:cNvPr id="10" name="Afrundet rektangel 9"/>
          <p:cNvSpPr/>
          <p:nvPr/>
        </p:nvSpPr>
        <p:spPr bwMode="auto">
          <a:xfrm>
            <a:off x="4314151" y="3202640"/>
            <a:ext cx="1584176" cy="532406"/>
          </a:xfrm>
          <a:prstGeom prst="roundRect">
            <a:avLst/>
          </a:prstGeom>
          <a:solidFill>
            <a:srgbClr val="D39E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amarbejdsforhold</a:t>
            </a:r>
          </a:p>
        </p:txBody>
      </p:sp>
      <p:sp>
        <p:nvSpPr>
          <p:cNvPr id="11" name="Afrundet rektangel 10"/>
          <p:cNvSpPr/>
          <p:nvPr/>
        </p:nvSpPr>
        <p:spPr bwMode="auto">
          <a:xfrm>
            <a:off x="6352079" y="3202640"/>
            <a:ext cx="1584176" cy="532406"/>
          </a:xfrm>
          <a:prstGeom prst="roundRect">
            <a:avLst/>
          </a:prstGeom>
          <a:solidFill>
            <a:srgbClr val="D39E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rbejdsmiljøforhold</a:t>
            </a:r>
          </a:p>
        </p:txBody>
      </p:sp>
      <p:sp>
        <p:nvSpPr>
          <p:cNvPr id="15" name="Kombinationstegning 14"/>
          <p:cNvSpPr/>
          <p:nvPr/>
        </p:nvSpPr>
        <p:spPr bwMode="auto">
          <a:xfrm>
            <a:off x="895279" y="2882374"/>
            <a:ext cx="1558137" cy="320266"/>
          </a:xfrm>
          <a:custGeom>
            <a:avLst/>
            <a:gdLst>
              <a:gd name="connsiteX0" fmla="*/ 0 w 1558137"/>
              <a:gd name="connsiteY0" fmla="*/ 387706 h 387706"/>
              <a:gd name="connsiteX1" fmla="*/ 885139 w 1558137"/>
              <a:gd name="connsiteY1" fmla="*/ 0 h 387706"/>
              <a:gd name="connsiteX2" fmla="*/ 1558137 w 1558137"/>
              <a:gd name="connsiteY2" fmla="*/ 387706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137" h="387706">
                <a:moveTo>
                  <a:pt x="0" y="387706"/>
                </a:moveTo>
                <a:cubicBezTo>
                  <a:pt x="312725" y="193853"/>
                  <a:pt x="625450" y="0"/>
                  <a:pt x="885139" y="0"/>
                </a:cubicBezTo>
                <a:cubicBezTo>
                  <a:pt x="1144828" y="0"/>
                  <a:pt x="1415491" y="357226"/>
                  <a:pt x="1558137" y="387706"/>
                </a:cubicBezTo>
              </a:path>
            </a:pathLst>
          </a:custGeom>
          <a:noFill/>
          <a:ln w="1587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Kombinationstegning 15"/>
          <p:cNvSpPr/>
          <p:nvPr/>
        </p:nvSpPr>
        <p:spPr bwMode="auto">
          <a:xfrm>
            <a:off x="4346700" y="2910305"/>
            <a:ext cx="1558137" cy="320266"/>
          </a:xfrm>
          <a:custGeom>
            <a:avLst/>
            <a:gdLst>
              <a:gd name="connsiteX0" fmla="*/ 0 w 1558137"/>
              <a:gd name="connsiteY0" fmla="*/ 387706 h 387706"/>
              <a:gd name="connsiteX1" fmla="*/ 885139 w 1558137"/>
              <a:gd name="connsiteY1" fmla="*/ 0 h 387706"/>
              <a:gd name="connsiteX2" fmla="*/ 1558137 w 1558137"/>
              <a:gd name="connsiteY2" fmla="*/ 387706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137" h="387706">
                <a:moveTo>
                  <a:pt x="0" y="387706"/>
                </a:moveTo>
                <a:cubicBezTo>
                  <a:pt x="312725" y="193853"/>
                  <a:pt x="625450" y="0"/>
                  <a:pt x="885139" y="0"/>
                </a:cubicBezTo>
                <a:cubicBezTo>
                  <a:pt x="1144828" y="0"/>
                  <a:pt x="1415491" y="357226"/>
                  <a:pt x="1558137" y="387706"/>
                </a:cubicBezTo>
              </a:path>
            </a:pathLst>
          </a:custGeom>
          <a:noFill/>
          <a:ln w="1587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Kombinationstegning 16"/>
          <p:cNvSpPr/>
          <p:nvPr/>
        </p:nvSpPr>
        <p:spPr bwMode="auto">
          <a:xfrm>
            <a:off x="2609501" y="2910305"/>
            <a:ext cx="1558137" cy="320266"/>
          </a:xfrm>
          <a:custGeom>
            <a:avLst/>
            <a:gdLst>
              <a:gd name="connsiteX0" fmla="*/ 0 w 1558137"/>
              <a:gd name="connsiteY0" fmla="*/ 387706 h 387706"/>
              <a:gd name="connsiteX1" fmla="*/ 885139 w 1558137"/>
              <a:gd name="connsiteY1" fmla="*/ 0 h 387706"/>
              <a:gd name="connsiteX2" fmla="*/ 1558137 w 1558137"/>
              <a:gd name="connsiteY2" fmla="*/ 387706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137" h="387706">
                <a:moveTo>
                  <a:pt x="0" y="387706"/>
                </a:moveTo>
                <a:cubicBezTo>
                  <a:pt x="312725" y="193853"/>
                  <a:pt x="625450" y="0"/>
                  <a:pt x="885139" y="0"/>
                </a:cubicBezTo>
                <a:cubicBezTo>
                  <a:pt x="1144828" y="0"/>
                  <a:pt x="1415491" y="357226"/>
                  <a:pt x="1558137" y="387706"/>
                </a:cubicBezTo>
              </a:path>
            </a:pathLst>
          </a:custGeom>
          <a:noFill/>
          <a:ln w="1587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Kombinationstegning 17"/>
          <p:cNvSpPr/>
          <p:nvPr/>
        </p:nvSpPr>
        <p:spPr bwMode="auto">
          <a:xfrm>
            <a:off x="6365098" y="2924931"/>
            <a:ext cx="1558137" cy="320266"/>
          </a:xfrm>
          <a:custGeom>
            <a:avLst/>
            <a:gdLst>
              <a:gd name="connsiteX0" fmla="*/ 0 w 1558137"/>
              <a:gd name="connsiteY0" fmla="*/ 387706 h 387706"/>
              <a:gd name="connsiteX1" fmla="*/ 885139 w 1558137"/>
              <a:gd name="connsiteY1" fmla="*/ 0 h 387706"/>
              <a:gd name="connsiteX2" fmla="*/ 1558137 w 1558137"/>
              <a:gd name="connsiteY2" fmla="*/ 387706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137" h="387706">
                <a:moveTo>
                  <a:pt x="0" y="387706"/>
                </a:moveTo>
                <a:cubicBezTo>
                  <a:pt x="312725" y="193853"/>
                  <a:pt x="625450" y="0"/>
                  <a:pt x="885139" y="0"/>
                </a:cubicBezTo>
                <a:cubicBezTo>
                  <a:pt x="1144828" y="0"/>
                  <a:pt x="1415491" y="357226"/>
                  <a:pt x="1558137" y="387706"/>
                </a:cubicBezTo>
              </a:path>
            </a:pathLst>
          </a:custGeom>
          <a:noFill/>
          <a:ln w="1587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1082965" y="4042229"/>
            <a:ext cx="1173895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Arbejdstid/vagtplan</a:t>
            </a:r>
          </a:p>
        </p:txBody>
      </p:sp>
      <p:sp>
        <p:nvSpPr>
          <p:cNvPr id="20" name="Ellipse 19"/>
          <p:cNvSpPr/>
          <p:nvPr/>
        </p:nvSpPr>
        <p:spPr bwMode="auto">
          <a:xfrm>
            <a:off x="1082964" y="4587768"/>
            <a:ext cx="1173895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Ny teknologi</a:t>
            </a:r>
          </a:p>
        </p:txBody>
      </p:sp>
      <p:sp>
        <p:nvSpPr>
          <p:cNvPr id="21" name="Ellipse 20"/>
          <p:cNvSpPr/>
          <p:nvPr/>
        </p:nvSpPr>
        <p:spPr bwMode="auto">
          <a:xfrm>
            <a:off x="1082963" y="5102889"/>
            <a:ext cx="1173895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Hygiejne</a:t>
            </a:r>
          </a:p>
        </p:txBody>
      </p:sp>
      <p:sp>
        <p:nvSpPr>
          <p:cNvPr id="22" name="Ellipse 21"/>
          <p:cNvSpPr/>
          <p:nvPr/>
        </p:nvSpPr>
        <p:spPr bwMode="auto">
          <a:xfrm>
            <a:off x="1067221" y="5652281"/>
            <a:ext cx="1173895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Arbejdstøj</a:t>
            </a:r>
          </a:p>
        </p:txBody>
      </p:sp>
      <p:sp>
        <p:nvSpPr>
          <p:cNvPr id="23" name="Ellipse 22"/>
          <p:cNvSpPr/>
          <p:nvPr/>
        </p:nvSpPr>
        <p:spPr bwMode="auto">
          <a:xfrm>
            <a:off x="1082962" y="6163549"/>
            <a:ext cx="1173895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Budget</a:t>
            </a:r>
          </a:p>
        </p:txBody>
      </p:sp>
      <p:sp>
        <p:nvSpPr>
          <p:cNvPr id="24" name="Ellipse 23"/>
          <p:cNvSpPr/>
          <p:nvPr/>
        </p:nvSpPr>
        <p:spPr bwMode="auto">
          <a:xfrm>
            <a:off x="2798965" y="4042229"/>
            <a:ext cx="1173895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Uddannelse</a:t>
            </a:r>
          </a:p>
        </p:txBody>
      </p:sp>
      <p:sp>
        <p:nvSpPr>
          <p:cNvPr id="25" name="Ellipse 24"/>
          <p:cNvSpPr/>
          <p:nvPr/>
        </p:nvSpPr>
        <p:spPr bwMode="auto">
          <a:xfrm>
            <a:off x="2798964" y="4587768"/>
            <a:ext cx="1173895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Ansættelser</a:t>
            </a:r>
          </a:p>
        </p:txBody>
      </p:sp>
      <p:sp>
        <p:nvSpPr>
          <p:cNvPr id="26" name="Ellipse 25"/>
          <p:cNvSpPr/>
          <p:nvPr/>
        </p:nvSpPr>
        <p:spPr bwMode="auto">
          <a:xfrm>
            <a:off x="2798963" y="5136581"/>
            <a:ext cx="1173895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Fastholdelse</a:t>
            </a:r>
          </a:p>
        </p:txBody>
      </p:sp>
      <p:sp>
        <p:nvSpPr>
          <p:cNvPr id="27" name="Ellipse 26"/>
          <p:cNvSpPr/>
          <p:nvPr/>
        </p:nvSpPr>
        <p:spPr bwMode="auto">
          <a:xfrm>
            <a:off x="2798962" y="5686552"/>
            <a:ext cx="1173895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Personalehåndbog</a:t>
            </a:r>
          </a:p>
        </p:txBody>
      </p:sp>
      <p:sp>
        <p:nvSpPr>
          <p:cNvPr id="28" name="Ellipse 27"/>
          <p:cNvSpPr/>
          <p:nvPr/>
        </p:nvSpPr>
        <p:spPr bwMode="auto">
          <a:xfrm>
            <a:off x="2798961" y="6163549"/>
            <a:ext cx="1173895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Ressourcefordeling</a:t>
            </a:r>
          </a:p>
        </p:txBody>
      </p:sp>
      <p:sp>
        <p:nvSpPr>
          <p:cNvPr id="29" name="Ellipse 28"/>
          <p:cNvSpPr/>
          <p:nvPr/>
        </p:nvSpPr>
        <p:spPr bwMode="auto">
          <a:xfrm>
            <a:off x="4514965" y="4042229"/>
            <a:ext cx="1173895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Kommunikation</a:t>
            </a:r>
          </a:p>
        </p:txBody>
      </p:sp>
      <p:sp>
        <p:nvSpPr>
          <p:cNvPr id="30" name="Ellipse 29"/>
          <p:cNvSpPr/>
          <p:nvPr/>
        </p:nvSpPr>
        <p:spPr bwMode="auto">
          <a:xfrm>
            <a:off x="4514964" y="4565822"/>
            <a:ext cx="1173895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Identificere knaster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4540409" y="5152541"/>
            <a:ext cx="1173895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Nye måder at </a:t>
            </a:r>
          </a:p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samarbejde på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6505332" y="4042229"/>
            <a:ext cx="1173895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APV &amp; </a:t>
            </a:r>
          </a:p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Trivselsundersøg</a:t>
            </a:r>
          </a:p>
        </p:txBody>
      </p:sp>
      <p:sp>
        <p:nvSpPr>
          <p:cNvPr id="33" name="Ellipse 32"/>
          <p:cNvSpPr/>
          <p:nvPr/>
        </p:nvSpPr>
        <p:spPr bwMode="auto">
          <a:xfrm>
            <a:off x="6558807" y="4599515"/>
            <a:ext cx="1173895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Arbejdsmiljødrøftelse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Ellipse 33"/>
          <p:cNvSpPr/>
          <p:nvPr/>
        </p:nvSpPr>
        <p:spPr bwMode="auto">
          <a:xfrm>
            <a:off x="6601027" y="5686552"/>
            <a:ext cx="1173895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Stressforebyggelse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Ellipse 34"/>
          <p:cNvSpPr/>
          <p:nvPr/>
        </p:nvSpPr>
        <p:spPr bwMode="auto">
          <a:xfrm>
            <a:off x="6601027" y="5151915"/>
            <a:ext cx="1173895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Vold, mobning</a:t>
            </a:r>
          </a:p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 &amp; chikane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6615742" y="6177427"/>
            <a:ext cx="1173895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Håndtering og forebyggelse </a:t>
            </a:r>
          </a:p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af sygefravær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 bwMode="auto">
          <a:xfrm>
            <a:off x="4540408" y="5686282"/>
            <a:ext cx="1173895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Organisering af </a:t>
            </a:r>
          </a:p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arbejdet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Ellipse 37"/>
          <p:cNvSpPr/>
          <p:nvPr/>
        </p:nvSpPr>
        <p:spPr bwMode="auto">
          <a:xfrm>
            <a:off x="4540408" y="6163549"/>
            <a:ext cx="1173895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Konflikthåndering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04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13148" y="549275"/>
            <a:ext cx="6103068" cy="43180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Opgaver i Hoved MED-udvalget </a:t>
            </a:r>
            <a:endParaRPr lang="da-DK" sz="1200" i="1" dirty="0">
              <a:solidFill>
                <a:schemeClr val="bg1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38" y="1366744"/>
            <a:ext cx="4623403" cy="3112703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323528" y="5950658"/>
            <a:ext cx="52389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350" dirty="0">
                <a:latin typeface="+mn-lt"/>
              </a:rPr>
              <a:t>Hvor finder I de retningslinjer som HMU har udarbejdet?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6134032" y="4699701"/>
            <a:ext cx="1566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50" i="1" dirty="0">
                <a:latin typeface="+mn-lt"/>
              </a:rPr>
              <a:t>”Vær med” bogen side 39</a:t>
            </a:r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68" y="1412776"/>
            <a:ext cx="1047356" cy="1480264"/>
          </a:xfrm>
          <a:prstGeom prst="rect">
            <a:avLst/>
          </a:prstGeom>
        </p:spPr>
      </p:pic>
      <p:sp>
        <p:nvSpPr>
          <p:cNvPr id="8" name="Højrepil 7"/>
          <p:cNvSpPr/>
          <p:nvPr/>
        </p:nvSpPr>
        <p:spPr bwMode="auto">
          <a:xfrm>
            <a:off x="2650115" y="2577091"/>
            <a:ext cx="466753" cy="255619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marL="601266" indent="-601266" defTabSz="685800"/>
            <a:endParaRPr lang="da-DK" sz="105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kstfelt 15"/>
          <p:cNvSpPr txBox="1"/>
          <p:nvPr/>
        </p:nvSpPr>
        <p:spPr>
          <a:xfrm>
            <a:off x="1154297" y="2023434"/>
            <a:ext cx="1900778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50" i="1" dirty="0">
                <a:latin typeface="+mn-lt"/>
              </a:rPr>
              <a:t>MED-håndbogen – bilag 2 side 106-108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20" y="2247122"/>
            <a:ext cx="1459731" cy="1861878"/>
          </a:xfrm>
          <a:prstGeom prst="rect">
            <a:avLst/>
          </a:prstGeom>
        </p:spPr>
      </p:pic>
      <p:cxnSp>
        <p:nvCxnSpPr>
          <p:cNvPr id="11" name="Lige pilforbindelse 10"/>
          <p:cNvCxnSpPr/>
          <p:nvPr/>
        </p:nvCxnSpPr>
        <p:spPr bwMode="auto">
          <a:xfrm flipV="1">
            <a:off x="611560" y="3573017"/>
            <a:ext cx="3096344" cy="2419391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kstfelt 16"/>
          <p:cNvSpPr txBox="1"/>
          <p:nvPr/>
        </p:nvSpPr>
        <p:spPr>
          <a:xfrm>
            <a:off x="323528" y="6260664"/>
            <a:ext cx="28627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350" dirty="0">
                <a:latin typeface="+mn-lt"/>
              </a:rPr>
              <a:t>Hvor finder I HMU referater?</a:t>
            </a: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002" y="4020701"/>
            <a:ext cx="4839508" cy="816046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6002" y="4926570"/>
            <a:ext cx="4838244" cy="976015"/>
          </a:xfrm>
          <a:prstGeom prst="rect">
            <a:avLst/>
          </a:prstGeom>
        </p:spPr>
      </p:pic>
      <p:sp>
        <p:nvSpPr>
          <p:cNvPr id="19" name="Tekstfelt 18"/>
          <p:cNvSpPr txBox="1"/>
          <p:nvPr/>
        </p:nvSpPr>
        <p:spPr>
          <a:xfrm>
            <a:off x="7765587" y="4673909"/>
            <a:ext cx="1566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50" i="1" dirty="0">
                <a:latin typeface="+mn-lt"/>
              </a:rPr>
              <a:t>Lokal MED-aftale side 8</a:t>
            </a:r>
          </a:p>
        </p:txBody>
      </p:sp>
      <p:sp>
        <p:nvSpPr>
          <p:cNvPr id="18" name="Tekstfelt 17"/>
          <p:cNvSpPr txBox="1"/>
          <p:nvPr/>
        </p:nvSpPr>
        <p:spPr>
          <a:xfrm>
            <a:off x="7765587" y="5784659"/>
            <a:ext cx="1566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50" i="1" dirty="0">
                <a:latin typeface="+mn-lt"/>
              </a:rPr>
              <a:t>Lokal MED-aftale side 12</a:t>
            </a:r>
          </a:p>
        </p:txBody>
      </p:sp>
      <p:pic>
        <p:nvPicPr>
          <p:cNvPr id="20" name="Billed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52747">
            <a:off x="7751522" y="2776575"/>
            <a:ext cx="862843" cy="12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8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 animBg="1"/>
      <p:bldP spid="16" grpId="0"/>
      <p:bldP spid="17" grpId="0"/>
      <p:bldP spid="19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32290">
            <a:off x="144454" y="1152326"/>
            <a:ext cx="537386" cy="759506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13148" y="549275"/>
            <a:ext cx="4806924" cy="43180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Opgaver øvrige MED </a:t>
            </a:r>
            <a:r>
              <a:rPr lang="da-DK" sz="1200" i="1" dirty="0">
                <a:solidFill>
                  <a:schemeClr val="bg1"/>
                </a:solidFill>
              </a:rPr>
              <a:t>(CMU og </a:t>
            </a:r>
            <a:r>
              <a:rPr lang="da-DK" sz="1200" b="1" i="1" dirty="0">
                <a:solidFill>
                  <a:schemeClr val="bg1"/>
                </a:solidFill>
              </a:rPr>
              <a:t>LMU</a:t>
            </a:r>
            <a:r>
              <a:rPr lang="da-DK" sz="1200" i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438" y="1558880"/>
            <a:ext cx="4038199" cy="2861768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6804248" y="4022454"/>
            <a:ext cx="1566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50" i="1" dirty="0">
                <a:latin typeface="+mn-lt"/>
              </a:rPr>
              <a:t>”Vær med” bogen side 39</a:t>
            </a:r>
          </a:p>
        </p:txBody>
      </p:sp>
      <p:sp>
        <p:nvSpPr>
          <p:cNvPr id="8" name="Højrepil 7"/>
          <p:cNvSpPr/>
          <p:nvPr/>
        </p:nvSpPr>
        <p:spPr bwMode="auto">
          <a:xfrm>
            <a:off x="3654547" y="2852936"/>
            <a:ext cx="466753" cy="255619"/>
          </a:xfrm>
          <a:prstGeom prst="rightArrow">
            <a:avLst/>
          </a:pr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7500" tIns="35100" rIns="67500" bIns="35100" numCol="1" rtlCol="0" anchor="ctr" anchorCtr="0" compatLnSpc="1">
            <a:prstTxWarp prst="textNoShape">
              <a:avLst/>
            </a:prstTxWarp>
          </a:bodyPr>
          <a:lstStyle/>
          <a:p>
            <a:pPr marL="601266" indent="-601266" defTabSz="685800"/>
            <a:endParaRPr lang="da-DK" sz="105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556792"/>
            <a:ext cx="2408995" cy="3456384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>
            <a:off x="440845" y="4805427"/>
            <a:ext cx="156617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50" i="1" dirty="0">
                <a:latin typeface="+mn-lt"/>
              </a:rPr>
              <a:t>”MED-håndbogen” side 109-112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6580" y="4857549"/>
            <a:ext cx="5114925" cy="219075"/>
          </a:xfrm>
          <a:prstGeom prst="rect">
            <a:avLst/>
          </a:prstGeom>
        </p:spPr>
      </p:pic>
      <p:sp>
        <p:nvSpPr>
          <p:cNvPr id="4" name="Rektangel: afrundede hjørner 3">
            <a:extLst>
              <a:ext uri="{FF2B5EF4-FFF2-40B4-BE49-F238E27FC236}">
                <a16:creationId xmlns:a16="http://schemas.microsoft.com/office/drawing/2014/main" id="{1591B130-A5A0-B775-6DEB-C5FD26DBB673}"/>
              </a:ext>
            </a:extLst>
          </p:cNvPr>
          <p:cNvSpPr/>
          <p:nvPr/>
        </p:nvSpPr>
        <p:spPr bwMode="auto">
          <a:xfrm>
            <a:off x="4716016" y="2276872"/>
            <a:ext cx="3024336" cy="288032"/>
          </a:xfrm>
          <a:prstGeom prst="roundRect">
            <a:avLst/>
          </a:prstGeom>
          <a:noFill/>
          <a:ln w="317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A05C2D3A-C89D-6560-6559-9267EEB8A6B9}"/>
              </a:ext>
            </a:extLst>
          </p:cNvPr>
          <p:cNvSpPr txBox="1"/>
          <p:nvPr/>
        </p:nvSpPr>
        <p:spPr>
          <a:xfrm>
            <a:off x="4355976" y="5371692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+mn-lt"/>
              </a:rPr>
              <a:t>Lad os kigge på det med sygefravær…</a:t>
            </a:r>
          </a:p>
        </p:txBody>
      </p:sp>
    </p:spTree>
    <p:extLst>
      <p:ext uri="{BB962C8B-B14F-4D97-AF65-F5344CB8AC3E}">
        <p14:creationId xmlns:p14="http://schemas.microsoft.com/office/powerpoint/2010/main" val="4379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4" grpId="0" animBg="1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386453" y="620688"/>
            <a:ext cx="5292979" cy="32385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 3a </a:t>
            </a:r>
            <a:r>
              <a:rPr lang="da-DK" sz="1200" dirty="0">
                <a:solidFill>
                  <a:schemeClr val="bg1"/>
                </a:solidFill>
              </a:rPr>
              <a:t>side 37</a:t>
            </a:r>
            <a:endParaRPr lang="da-DK" sz="1200" i="1" dirty="0">
              <a:solidFill>
                <a:schemeClr val="bg1"/>
              </a:solidFill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2357754" y="2469215"/>
            <a:ext cx="37804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350" dirty="0">
                <a:latin typeface="+mn-lt"/>
              </a:rPr>
              <a:t>Skriv noter med afsæt i øvelse og oplæg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147" y="1855732"/>
            <a:ext cx="1350150" cy="1500167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2357754" y="3847798"/>
            <a:ext cx="5655756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l">
              <a:buFontTx/>
              <a:buChar char="-"/>
            </a:pPr>
            <a:r>
              <a:rPr lang="da-DK" sz="1350" dirty="0">
                <a:latin typeface="+mn-lt"/>
              </a:rPr>
              <a:t>pointer du netop har hørt</a:t>
            </a:r>
          </a:p>
          <a:p>
            <a:pPr marL="214313" indent="-214313" algn="l">
              <a:buFontTx/>
              <a:buChar char="-"/>
            </a:pPr>
            <a:r>
              <a:rPr lang="da-DK" sz="1350" dirty="0">
                <a:latin typeface="+mn-lt"/>
              </a:rPr>
              <a:t>spørgsmål du er blevet nysgerrig efter at arbejde videre med</a:t>
            </a:r>
          </a:p>
          <a:p>
            <a:pPr marL="214313" indent="-214313" algn="l">
              <a:buFontTx/>
              <a:buChar char="-"/>
            </a:pPr>
            <a:r>
              <a:rPr lang="da-DK" sz="1350" dirty="0">
                <a:latin typeface="+mn-lt"/>
              </a:rPr>
              <a:t>Ideer til noget du eller andre skal gøre anderledes</a:t>
            </a:r>
          </a:p>
          <a:p>
            <a:pPr marL="214313" indent="-214313" algn="l">
              <a:buFontTx/>
              <a:buChar char="-"/>
            </a:pPr>
            <a:r>
              <a:rPr lang="da-DK" sz="1350" dirty="0">
                <a:latin typeface="+mn-lt"/>
              </a:rPr>
              <a:t>Navne som jeg vil ringe til eller mødes med</a:t>
            </a:r>
          </a:p>
          <a:p>
            <a:pPr algn="l"/>
            <a:endParaRPr lang="da-DK" sz="1050" dirty="0">
              <a:latin typeface="+mn-lt"/>
            </a:endParaRP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731581">
            <a:off x="6685893" y="1844922"/>
            <a:ext cx="2245356" cy="1548667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111" y="1855732"/>
            <a:ext cx="926249" cy="1258567"/>
          </a:xfrm>
          <a:prstGeom prst="rect">
            <a:avLst/>
          </a:prstGeom>
        </p:spPr>
      </p:pic>
      <p:sp>
        <p:nvSpPr>
          <p:cNvPr id="13" name="Eksplosion 1 12"/>
          <p:cNvSpPr/>
          <p:nvPr/>
        </p:nvSpPr>
        <p:spPr>
          <a:xfrm>
            <a:off x="5247892" y="2817373"/>
            <a:ext cx="1164470" cy="719667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b="1" dirty="0">
                <a:latin typeface="Arial" panose="020B0604020202020204" pitchFamily="34" charset="0"/>
                <a:cs typeface="Arial" panose="020B0604020202020204" pitchFamily="34" charset="0"/>
              </a:rPr>
              <a:t>3 min.</a:t>
            </a:r>
          </a:p>
        </p:txBody>
      </p:sp>
    </p:spTree>
    <p:extLst>
      <p:ext uri="{BB962C8B-B14F-4D97-AF65-F5344CB8AC3E}">
        <p14:creationId xmlns:p14="http://schemas.microsoft.com/office/powerpoint/2010/main" val="3361951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Tjek-ud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40" y="1424442"/>
            <a:ext cx="3287698" cy="3506258"/>
          </a:xfrm>
          <a:prstGeom prst="rect">
            <a:avLst/>
          </a:prstGeom>
        </p:spPr>
      </p:pic>
      <p:sp>
        <p:nvSpPr>
          <p:cNvPr id="5" name="Rektangel 4"/>
          <p:cNvSpPr/>
          <p:nvPr/>
        </p:nvSpPr>
        <p:spPr>
          <a:xfrm>
            <a:off x="2627784" y="3467976"/>
            <a:ext cx="6388541" cy="152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Hvad fylder hos dig lige nu?</a:t>
            </a:r>
          </a:p>
          <a:p>
            <a:endParaRPr lang="da-DK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a-DK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</a:t>
            </a:r>
          </a:p>
          <a:p>
            <a:endParaRPr lang="da-DK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da-DK" sz="1600" dirty="0">
                <a:ea typeface="Verdana" panose="020B0604030504040204" pitchFamily="34" charset="0"/>
                <a:cs typeface="Verdana" panose="020B0604030504040204" pitchFamily="34" charset="0"/>
              </a:rPr>
              <a:t>Har du et godt råd til underviseren?</a:t>
            </a:r>
            <a:r>
              <a:rPr lang="da-DK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da-DK" sz="16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Forbindelse 7"/>
          <p:cNvSpPr/>
          <p:nvPr/>
        </p:nvSpPr>
        <p:spPr>
          <a:xfrm>
            <a:off x="2387601" y="2619595"/>
            <a:ext cx="990600" cy="1054130"/>
          </a:xfrm>
          <a:prstGeom prst="flowChartConnector">
            <a:avLst/>
          </a:prstGeom>
          <a:solidFill>
            <a:srgbClr val="C7C5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/>
          <p:cNvSpPr txBox="1"/>
          <p:nvPr/>
        </p:nvSpPr>
        <p:spPr>
          <a:xfrm>
            <a:off x="1989667" y="3023682"/>
            <a:ext cx="1786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Mere viden</a:t>
            </a:r>
          </a:p>
        </p:txBody>
      </p:sp>
    </p:spTree>
    <p:extLst>
      <p:ext uri="{BB962C8B-B14F-4D97-AF65-F5344CB8AC3E}">
        <p14:creationId xmlns:p14="http://schemas.microsoft.com/office/powerpoint/2010/main" val="1259705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47722" y="502024"/>
            <a:ext cx="5563009" cy="32385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 ”flow”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/>
          <a:srcRect l="1662"/>
          <a:stretch/>
        </p:blipFill>
        <p:spPr>
          <a:xfrm rot="5400000">
            <a:off x="2149161" y="1850555"/>
            <a:ext cx="5349732" cy="4392487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2756400" y="4218308"/>
            <a:ext cx="1079142" cy="8248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Information</a:t>
            </a:r>
          </a:p>
          <a:p>
            <a:pPr algn="l"/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Viden</a:t>
            </a:r>
          </a:p>
          <a:p>
            <a:pPr algn="l"/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Erfaringer</a:t>
            </a:r>
          </a:p>
        </p:txBody>
      </p:sp>
      <p:sp>
        <p:nvSpPr>
          <p:cNvPr id="9" name="Kløftet højrepil 8"/>
          <p:cNvSpPr/>
          <p:nvPr/>
        </p:nvSpPr>
        <p:spPr>
          <a:xfrm rot="16200000">
            <a:off x="3307139" y="4461544"/>
            <a:ext cx="1147156" cy="224630"/>
          </a:xfrm>
          <a:prstGeom prst="notched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/>
          </a:p>
        </p:txBody>
      </p:sp>
      <p:sp>
        <p:nvSpPr>
          <p:cNvPr id="10" name="Rektangel 9"/>
          <p:cNvSpPr/>
          <p:nvPr/>
        </p:nvSpPr>
        <p:spPr>
          <a:xfrm>
            <a:off x="5750372" y="4088971"/>
            <a:ext cx="2284600" cy="1083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Politikker</a:t>
            </a:r>
          </a:p>
          <a:p>
            <a:pPr algn="l"/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Del-politikker/retningslinjer</a:t>
            </a:r>
          </a:p>
          <a:p>
            <a:pPr algn="l"/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Strategi/planer</a:t>
            </a:r>
          </a:p>
          <a:p>
            <a:pPr algn="l"/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Information</a:t>
            </a:r>
          </a:p>
        </p:txBody>
      </p:sp>
      <p:sp>
        <p:nvSpPr>
          <p:cNvPr id="11" name="Kløftet højrepil 10"/>
          <p:cNvSpPr/>
          <p:nvPr/>
        </p:nvSpPr>
        <p:spPr>
          <a:xfrm rot="5400000">
            <a:off x="5080580" y="4498081"/>
            <a:ext cx="1147156" cy="224630"/>
          </a:xfrm>
          <a:prstGeom prst="notched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05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69" y="1505941"/>
            <a:ext cx="540060" cy="383844"/>
          </a:xfrm>
          <a:prstGeom prst="rect">
            <a:avLst/>
          </a:prstGeom>
        </p:spPr>
      </p:pic>
      <p:sp>
        <p:nvSpPr>
          <p:cNvPr id="14" name="Rektangel 13"/>
          <p:cNvSpPr/>
          <p:nvPr/>
        </p:nvSpPr>
        <p:spPr>
          <a:xfrm>
            <a:off x="101051" y="1867312"/>
            <a:ext cx="12151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da-DK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Love, Direktiver </a:t>
            </a:r>
          </a:p>
          <a:p>
            <a:pPr algn="l">
              <a:spcBef>
                <a:spcPts val="0"/>
              </a:spcBef>
            </a:pPr>
            <a:r>
              <a:rPr lang="da-DK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og forordninger</a:t>
            </a:r>
          </a:p>
        </p:txBody>
      </p:sp>
      <p:pic>
        <p:nvPicPr>
          <p:cNvPr id="15" name="Billed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548" y="3470025"/>
            <a:ext cx="744111" cy="716840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90" y="3688550"/>
            <a:ext cx="735806" cy="900113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64" y="3385506"/>
            <a:ext cx="554924" cy="338000"/>
          </a:xfrm>
          <a:prstGeom prst="rect">
            <a:avLst/>
          </a:prstGeom>
        </p:spPr>
      </p:pic>
      <p:sp>
        <p:nvSpPr>
          <p:cNvPr id="18" name="Rektangel 17"/>
          <p:cNvSpPr/>
          <p:nvPr/>
        </p:nvSpPr>
        <p:spPr>
          <a:xfrm>
            <a:off x="1006259" y="3173670"/>
            <a:ext cx="38777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da-DK" sz="90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FX</a:t>
            </a:r>
          </a:p>
        </p:txBody>
      </p:sp>
      <p:pic>
        <p:nvPicPr>
          <p:cNvPr id="19" name="Billed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490" y="5043349"/>
            <a:ext cx="1286013" cy="723756"/>
          </a:xfrm>
          <a:prstGeom prst="rect">
            <a:avLst/>
          </a:prstGeom>
        </p:spPr>
      </p:pic>
      <p:pic>
        <p:nvPicPr>
          <p:cNvPr id="20" name="Billed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786" y="5767105"/>
            <a:ext cx="1322917" cy="745400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18788" y="2960940"/>
            <a:ext cx="809770" cy="651582"/>
          </a:xfrm>
          <a:prstGeom prst="rect">
            <a:avLst/>
          </a:prstGeom>
        </p:spPr>
      </p:pic>
      <p:pic>
        <p:nvPicPr>
          <p:cNvPr id="21" name="Billede 20">
            <a:hlinkClick r:id="rId10"/>
            <a:extLst>
              <a:ext uri="{FF2B5EF4-FFF2-40B4-BE49-F238E27FC236}">
                <a16:creationId xmlns:a16="http://schemas.microsoft.com/office/drawing/2014/main" id="{DFA8E42C-CE62-B260-C4C5-075B12E4C0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404" y="1700615"/>
            <a:ext cx="1388198" cy="702726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4939" y="2251489"/>
            <a:ext cx="867508" cy="57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C325A-4443-48D5-EEDB-52B1D98EB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 descr="Håndtryk kontur">
            <a:extLst>
              <a:ext uri="{FF2B5EF4-FFF2-40B4-BE49-F238E27FC236}">
                <a16:creationId xmlns:a16="http://schemas.microsoft.com/office/drawing/2014/main" id="{E64901AC-9A4F-5560-55E7-BA376A59D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56376" y="1484784"/>
            <a:ext cx="914400" cy="914400"/>
          </a:xfrm>
        </p:spPr>
      </p:pic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446AC26B-6685-9CFB-2CDE-100DD479EB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0352" y="528747"/>
            <a:ext cx="6589123" cy="32385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Lokal MED-aftalen </a:t>
            </a:r>
            <a:r>
              <a:rPr lang="da-DK" sz="1200" dirty="0">
                <a:solidFill>
                  <a:schemeClr val="bg1"/>
                </a:solidFill>
              </a:rPr>
              <a:t>- SKAL opgaver ift. arbejdsmiljø - bilag 5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CB42E280-2CE9-CA87-42CA-3B0293383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519635"/>
            <a:ext cx="1459654" cy="2053381"/>
          </a:xfrm>
          <a:prstGeom prst="rect">
            <a:avLst/>
          </a:prstGeom>
        </p:spPr>
      </p:pic>
      <p:pic>
        <p:nvPicPr>
          <p:cNvPr id="13" name="Billede 12">
            <a:hlinkClick r:id="rId5"/>
            <a:extLst>
              <a:ext uri="{FF2B5EF4-FFF2-40B4-BE49-F238E27FC236}">
                <a16:creationId xmlns:a16="http://schemas.microsoft.com/office/drawing/2014/main" id="{78A3B4EE-0B98-6652-0291-A859FC9C7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831" y="1772816"/>
            <a:ext cx="3547749" cy="4824536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0EBD531D-2902-DD84-AB8F-CC4A47D47EEC}"/>
              </a:ext>
            </a:extLst>
          </p:cNvPr>
          <p:cNvSpPr txBox="1"/>
          <p:nvPr/>
        </p:nvSpPr>
        <p:spPr>
          <a:xfrm>
            <a:off x="5815492" y="6304310"/>
            <a:ext cx="1584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000" i="1" dirty="0">
                <a:latin typeface="+mn-lt"/>
              </a:rPr>
              <a:t>Klik på billedet</a:t>
            </a:r>
          </a:p>
        </p:txBody>
      </p:sp>
    </p:spTree>
    <p:extLst>
      <p:ext uri="{BB962C8B-B14F-4D97-AF65-F5344CB8AC3E}">
        <p14:creationId xmlns:p14="http://schemas.microsoft.com/office/powerpoint/2010/main" val="1167597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13148" y="549275"/>
            <a:ext cx="6679132" cy="43180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Opgaverne kan inddeles i 4 kategorier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865" y="1412901"/>
            <a:ext cx="6876164" cy="2212808"/>
          </a:xfrm>
          <a:prstGeom prst="rect">
            <a:avLst/>
          </a:prstGeom>
        </p:spPr>
      </p:pic>
      <p:sp>
        <p:nvSpPr>
          <p:cNvPr id="8" name="Afrundet rektangel 7"/>
          <p:cNvSpPr/>
          <p:nvPr/>
        </p:nvSpPr>
        <p:spPr bwMode="auto">
          <a:xfrm>
            <a:off x="1035301" y="3503183"/>
            <a:ext cx="1584176" cy="532406"/>
          </a:xfrm>
          <a:prstGeom prst="roundRect">
            <a:avLst/>
          </a:prstGeom>
          <a:solidFill>
            <a:srgbClr val="D39E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rbejdsforhold</a:t>
            </a:r>
          </a:p>
        </p:txBody>
      </p:sp>
      <p:sp>
        <p:nvSpPr>
          <p:cNvPr id="9" name="Afrundet rektangel 8"/>
          <p:cNvSpPr/>
          <p:nvPr/>
        </p:nvSpPr>
        <p:spPr bwMode="auto">
          <a:xfrm>
            <a:off x="2748725" y="3525129"/>
            <a:ext cx="1584176" cy="532406"/>
          </a:xfrm>
          <a:prstGeom prst="roundRect">
            <a:avLst/>
          </a:prstGeom>
          <a:solidFill>
            <a:srgbClr val="D39E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b="1" dirty="0">
                <a:latin typeface="Arial" pitchFamily="34" charset="0"/>
                <a:cs typeface="Arial" pitchFamily="34" charset="0"/>
              </a:rPr>
              <a:t>P</a:t>
            </a:r>
            <a:r>
              <a:rPr lang="da-DK" dirty="0">
                <a:latin typeface="Arial" pitchFamily="34" charset="0"/>
                <a:cs typeface="Arial" pitchFamily="34" charset="0"/>
              </a:rPr>
              <a:t>ersonale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forhold</a:t>
            </a:r>
          </a:p>
        </p:txBody>
      </p:sp>
      <p:sp>
        <p:nvSpPr>
          <p:cNvPr id="10" name="Afrundet rektangel 9"/>
          <p:cNvSpPr/>
          <p:nvPr/>
        </p:nvSpPr>
        <p:spPr bwMode="auto">
          <a:xfrm>
            <a:off x="4470640" y="3525129"/>
            <a:ext cx="1584176" cy="532406"/>
          </a:xfrm>
          <a:prstGeom prst="roundRect">
            <a:avLst/>
          </a:prstGeom>
          <a:solidFill>
            <a:srgbClr val="D39E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amarbejdsforhold</a:t>
            </a:r>
          </a:p>
        </p:txBody>
      </p:sp>
      <p:sp>
        <p:nvSpPr>
          <p:cNvPr id="11" name="Afrundet rektangel 10"/>
          <p:cNvSpPr/>
          <p:nvPr/>
        </p:nvSpPr>
        <p:spPr bwMode="auto">
          <a:xfrm>
            <a:off x="6508568" y="3525129"/>
            <a:ext cx="1584176" cy="532406"/>
          </a:xfrm>
          <a:prstGeom prst="roundRect">
            <a:avLst/>
          </a:prstGeom>
          <a:solidFill>
            <a:srgbClr val="D39E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rbejdsmiljøforhold</a:t>
            </a:r>
          </a:p>
        </p:txBody>
      </p:sp>
      <p:sp>
        <p:nvSpPr>
          <p:cNvPr id="15" name="Kombinationstegning 14"/>
          <p:cNvSpPr/>
          <p:nvPr/>
        </p:nvSpPr>
        <p:spPr bwMode="auto">
          <a:xfrm>
            <a:off x="1051768" y="3204863"/>
            <a:ext cx="1558137" cy="320266"/>
          </a:xfrm>
          <a:custGeom>
            <a:avLst/>
            <a:gdLst>
              <a:gd name="connsiteX0" fmla="*/ 0 w 1558137"/>
              <a:gd name="connsiteY0" fmla="*/ 387706 h 387706"/>
              <a:gd name="connsiteX1" fmla="*/ 885139 w 1558137"/>
              <a:gd name="connsiteY1" fmla="*/ 0 h 387706"/>
              <a:gd name="connsiteX2" fmla="*/ 1558137 w 1558137"/>
              <a:gd name="connsiteY2" fmla="*/ 387706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137" h="387706">
                <a:moveTo>
                  <a:pt x="0" y="387706"/>
                </a:moveTo>
                <a:cubicBezTo>
                  <a:pt x="312725" y="193853"/>
                  <a:pt x="625450" y="0"/>
                  <a:pt x="885139" y="0"/>
                </a:cubicBezTo>
                <a:cubicBezTo>
                  <a:pt x="1144828" y="0"/>
                  <a:pt x="1415491" y="357226"/>
                  <a:pt x="1558137" y="387706"/>
                </a:cubicBezTo>
              </a:path>
            </a:pathLst>
          </a:custGeom>
          <a:noFill/>
          <a:ln w="1587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Kombinationstegning 15"/>
          <p:cNvSpPr/>
          <p:nvPr/>
        </p:nvSpPr>
        <p:spPr bwMode="auto">
          <a:xfrm>
            <a:off x="4503189" y="3232794"/>
            <a:ext cx="1558137" cy="320266"/>
          </a:xfrm>
          <a:custGeom>
            <a:avLst/>
            <a:gdLst>
              <a:gd name="connsiteX0" fmla="*/ 0 w 1558137"/>
              <a:gd name="connsiteY0" fmla="*/ 387706 h 387706"/>
              <a:gd name="connsiteX1" fmla="*/ 885139 w 1558137"/>
              <a:gd name="connsiteY1" fmla="*/ 0 h 387706"/>
              <a:gd name="connsiteX2" fmla="*/ 1558137 w 1558137"/>
              <a:gd name="connsiteY2" fmla="*/ 387706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137" h="387706">
                <a:moveTo>
                  <a:pt x="0" y="387706"/>
                </a:moveTo>
                <a:cubicBezTo>
                  <a:pt x="312725" y="193853"/>
                  <a:pt x="625450" y="0"/>
                  <a:pt x="885139" y="0"/>
                </a:cubicBezTo>
                <a:cubicBezTo>
                  <a:pt x="1144828" y="0"/>
                  <a:pt x="1415491" y="357226"/>
                  <a:pt x="1558137" y="387706"/>
                </a:cubicBezTo>
              </a:path>
            </a:pathLst>
          </a:custGeom>
          <a:noFill/>
          <a:ln w="1587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Kombinationstegning 16"/>
          <p:cNvSpPr/>
          <p:nvPr/>
        </p:nvSpPr>
        <p:spPr bwMode="auto">
          <a:xfrm>
            <a:off x="2765990" y="3232794"/>
            <a:ext cx="1558137" cy="320266"/>
          </a:xfrm>
          <a:custGeom>
            <a:avLst/>
            <a:gdLst>
              <a:gd name="connsiteX0" fmla="*/ 0 w 1558137"/>
              <a:gd name="connsiteY0" fmla="*/ 387706 h 387706"/>
              <a:gd name="connsiteX1" fmla="*/ 885139 w 1558137"/>
              <a:gd name="connsiteY1" fmla="*/ 0 h 387706"/>
              <a:gd name="connsiteX2" fmla="*/ 1558137 w 1558137"/>
              <a:gd name="connsiteY2" fmla="*/ 387706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137" h="387706">
                <a:moveTo>
                  <a:pt x="0" y="387706"/>
                </a:moveTo>
                <a:cubicBezTo>
                  <a:pt x="312725" y="193853"/>
                  <a:pt x="625450" y="0"/>
                  <a:pt x="885139" y="0"/>
                </a:cubicBezTo>
                <a:cubicBezTo>
                  <a:pt x="1144828" y="0"/>
                  <a:pt x="1415491" y="357226"/>
                  <a:pt x="1558137" y="387706"/>
                </a:cubicBezTo>
              </a:path>
            </a:pathLst>
          </a:custGeom>
          <a:noFill/>
          <a:ln w="1587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Kombinationstegning 17"/>
          <p:cNvSpPr/>
          <p:nvPr/>
        </p:nvSpPr>
        <p:spPr bwMode="auto">
          <a:xfrm>
            <a:off x="6521587" y="3247420"/>
            <a:ext cx="1558137" cy="320266"/>
          </a:xfrm>
          <a:custGeom>
            <a:avLst/>
            <a:gdLst>
              <a:gd name="connsiteX0" fmla="*/ 0 w 1558137"/>
              <a:gd name="connsiteY0" fmla="*/ 387706 h 387706"/>
              <a:gd name="connsiteX1" fmla="*/ 885139 w 1558137"/>
              <a:gd name="connsiteY1" fmla="*/ 0 h 387706"/>
              <a:gd name="connsiteX2" fmla="*/ 1558137 w 1558137"/>
              <a:gd name="connsiteY2" fmla="*/ 387706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137" h="387706">
                <a:moveTo>
                  <a:pt x="0" y="387706"/>
                </a:moveTo>
                <a:cubicBezTo>
                  <a:pt x="312725" y="193853"/>
                  <a:pt x="625450" y="0"/>
                  <a:pt x="885139" y="0"/>
                </a:cubicBezTo>
                <a:cubicBezTo>
                  <a:pt x="1144828" y="0"/>
                  <a:pt x="1415491" y="357226"/>
                  <a:pt x="1558137" y="387706"/>
                </a:cubicBezTo>
              </a:path>
            </a:pathLst>
          </a:custGeom>
          <a:noFill/>
          <a:ln w="1587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1237865" y="4221088"/>
            <a:ext cx="1173895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Arbejdstid/vagtplan</a:t>
            </a:r>
          </a:p>
        </p:txBody>
      </p:sp>
      <p:sp>
        <p:nvSpPr>
          <p:cNvPr id="24" name="Ellipse 23"/>
          <p:cNvSpPr/>
          <p:nvPr/>
        </p:nvSpPr>
        <p:spPr bwMode="auto">
          <a:xfrm>
            <a:off x="2953865" y="4221088"/>
            <a:ext cx="1173895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Uddannelse</a:t>
            </a:r>
          </a:p>
        </p:txBody>
      </p:sp>
      <p:sp>
        <p:nvSpPr>
          <p:cNvPr id="29" name="Ellipse 28"/>
          <p:cNvSpPr/>
          <p:nvPr/>
        </p:nvSpPr>
        <p:spPr bwMode="auto">
          <a:xfrm>
            <a:off x="4659387" y="4194956"/>
            <a:ext cx="1173895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Kommunikation</a:t>
            </a:r>
          </a:p>
        </p:txBody>
      </p:sp>
      <p:sp>
        <p:nvSpPr>
          <p:cNvPr id="32" name="Ellipse 31"/>
          <p:cNvSpPr/>
          <p:nvPr/>
        </p:nvSpPr>
        <p:spPr bwMode="auto">
          <a:xfrm>
            <a:off x="6660232" y="4221088"/>
            <a:ext cx="1173895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APV &amp; </a:t>
            </a:r>
          </a:p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Trivselsundersøg</a:t>
            </a:r>
          </a:p>
        </p:txBody>
      </p:sp>
      <p:sp>
        <p:nvSpPr>
          <p:cNvPr id="39" name="Tekstfelt 38"/>
          <p:cNvSpPr txBox="1"/>
          <p:nvPr/>
        </p:nvSpPr>
        <p:spPr>
          <a:xfrm>
            <a:off x="-108520" y="4221088"/>
            <a:ext cx="1446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+mn-lt"/>
              </a:rPr>
              <a:t>Eksempler…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CAC409D-7B00-21EB-3C05-E99113A7E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163" y="4744681"/>
            <a:ext cx="1405298" cy="69677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03ACC98-A717-BD90-DC93-073789F68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58172">
            <a:off x="4226099" y="5198195"/>
            <a:ext cx="489082" cy="605375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1C94A0A0-4D27-5C71-83E2-19CD554F1007}"/>
              </a:ext>
            </a:extLst>
          </p:cNvPr>
          <p:cNvSpPr/>
          <p:nvPr/>
        </p:nvSpPr>
        <p:spPr bwMode="auto">
          <a:xfrm>
            <a:off x="1237865" y="4706070"/>
            <a:ext cx="1173895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Digitalisering</a:t>
            </a:r>
          </a:p>
        </p:txBody>
      </p:sp>
    </p:spTree>
    <p:extLst>
      <p:ext uri="{BB962C8B-B14F-4D97-AF65-F5344CB8AC3E}">
        <p14:creationId xmlns:p14="http://schemas.microsoft.com/office/powerpoint/2010/main" val="154631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9" grpId="0" animBg="1"/>
      <p:bldP spid="32" grpId="0" animBg="1"/>
      <p:bldP spid="39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>
          <a:xfrm>
            <a:off x="413148" y="1628800"/>
            <a:ext cx="8371321" cy="2808312"/>
          </a:xfrm>
        </p:spPr>
        <p:txBody>
          <a:bodyPr/>
          <a:lstStyle/>
          <a:p>
            <a:r>
              <a:rPr lang="da-DK" sz="1500" dirty="0"/>
              <a:t>Den digitale dagsorden rykker sig hurtigt for tiden og påvirker indsatserne i kommunerne og i det kommunale digitaliseringsprogram 2021- 2025. </a:t>
            </a:r>
          </a:p>
          <a:p>
            <a:endParaRPr lang="da-DK" sz="1500" dirty="0"/>
          </a:p>
          <a:p>
            <a:r>
              <a:rPr lang="da-DK" sz="1500" dirty="0"/>
              <a:t>Vi står midt i en proces, hvor der udarbejdes anbefalinger for Danmarks digitale fremtid, hvordan udnytter Aabenraa Kommune bedst digitaliseringens muligheder i fremtiden. </a:t>
            </a:r>
          </a:p>
          <a:p>
            <a:r>
              <a:rPr lang="da-DK" sz="1500" dirty="0"/>
              <a:t> </a:t>
            </a:r>
          </a:p>
          <a:p>
            <a:r>
              <a:rPr lang="da-DK" sz="1500" dirty="0"/>
              <a:t>De første skridt tages til videndeling og samtaler om, hvordan vi sammen løser fremtidens udfordringer ved hjælp af digitale løsninger.</a:t>
            </a:r>
          </a:p>
          <a:p>
            <a:endParaRPr lang="da-DK" sz="1500" dirty="0"/>
          </a:p>
          <a:p>
            <a:r>
              <a:rPr lang="da-DK" sz="1500" dirty="0"/>
              <a:t>Vi skal gå i dybden, lade sig os inspirere og få talt med hinanden om de kommende års vigtige arbejde med digitalisering til gavn for borgerne og den omstilling, der skal til på arbejdspladsen.</a:t>
            </a:r>
          </a:p>
          <a:p>
            <a:endParaRPr lang="da-DK" sz="1500" dirty="0"/>
          </a:p>
        </p:txBody>
      </p:sp>
      <p:sp>
        <p:nvSpPr>
          <p:cNvPr id="4" name="Pladsholder til indhold 2"/>
          <p:cNvSpPr txBox="1">
            <a:spLocks/>
          </p:cNvSpPr>
          <p:nvPr/>
        </p:nvSpPr>
        <p:spPr bwMode="auto">
          <a:xfrm>
            <a:off x="413148" y="549275"/>
            <a:ext cx="552700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None/>
              <a:defRPr sz="135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607500" indent="-2025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10000" indent="-172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12500" indent="-172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2400" kern="0" dirty="0">
                <a:solidFill>
                  <a:schemeClr val="bg1"/>
                </a:solidFill>
                <a:latin typeface="Arial" panose="020B0604020202020204" pitchFamily="34" charset="0"/>
              </a:rPr>
              <a:t>Uddybning - Digitaliseringsforhold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373216"/>
            <a:ext cx="3095625" cy="11811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869160"/>
            <a:ext cx="2726829" cy="173952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/>
          <a:srcRect r="1887"/>
          <a:stretch/>
        </p:blipFill>
        <p:spPr>
          <a:xfrm>
            <a:off x="3995262" y="4690204"/>
            <a:ext cx="1944890" cy="136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/>
          <p:cNvSpPr txBox="1">
            <a:spLocks/>
          </p:cNvSpPr>
          <p:nvPr/>
        </p:nvSpPr>
        <p:spPr bwMode="auto">
          <a:xfrm>
            <a:off x="413148" y="549275"/>
            <a:ext cx="5527004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None/>
              <a:defRPr sz="135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0" marR="0" indent="0" algn="l" defTabSz="6858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None/>
              <a:tabLst/>
              <a:defRPr sz="1200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607500" indent="-2025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10000" indent="-172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9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012500" indent="-172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7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50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50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50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Symbol" pitchFamily="18" charset="2"/>
              <a:buChar char="-"/>
              <a:defRPr sz="15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a-DK" sz="2400" kern="0" dirty="0">
                <a:solidFill>
                  <a:schemeClr val="bg1"/>
                </a:solidFill>
                <a:latin typeface="Arial" panose="020B0604020202020204" pitchFamily="34" charset="0"/>
              </a:rPr>
              <a:t>Digitaliseringsforhold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5373216"/>
            <a:ext cx="3095625" cy="118110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4869160"/>
            <a:ext cx="2726829" cy="1739529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4"/>
          <a:srcRect r="1887"/>
          <a:stretch/>
        </p:blipFill>
        <p:spPr>
          <a:xfrm>
            <a:off x="3995262" y="4690204"/>
            <a:ext cx="1944890" cy="1366024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23528" y="1556792"/>
            <a:ext cx="8496944" cy="341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a-DK" dirty="0">
                <a:solidFill>
                  <a:srgbClr val="373D43"/>
                </a:solidFill>
                <a:latin typeface="+mn-lt"/>
              </a:rPr>
              <a:t>Det er en dagsorden, der alt for ofte lander i ingenmandsland. Men hvis vi skal løse nogle af de største samfundsudfordringer, vi står over for lige nu, skal vi gentænke velfærden.</a:t>
            </a:r>
          </a:p>
          <a:p>
            <a:pPr algn="l"/>
            <a:r>
              <a:rPr lang="da-DK" dirty="0">
                <a:solidFill>
                  <a:srgbClr val="373D43"/>
                </a:solidFill>
                <a:latin typeface="+mn-lt"/>
              </a:rPr>
              <a:t>I kommunerne lider vi hverken af ensidig teknologifascination eller digital jubeloptimisme. Men vi står lige der – i epicentret – hvor den demografiske udvikling, manglen på arbejdskraft og klimaudfordringerne får jorden til at ryste under vores velfærdssystem.</a:t>
            </a:r>
          </a:p>
          <a:p>
            <a:pPr algn="l"/>
            <a:endParaRPr lang="da-DK" dirty="0">
              <a:solidFill>
                <a:srgbClr val="373D43"/>
              </a:solidFill>
              <a:latin typeface="+mn-lt"/>
            </a:endParaRPr>
          </a:p>
          <a:p>
            <a:pPr algn="l"/>
            <a:r>
              <a:rPr lang="da-DK" dirty="0">
                <a:solidFill>
                  <a:srgbClr val="373D43"/>
                </a:solidFill>
                <a:latin typeface="+mn-lt"/>
              </a:rPr>
              <a:t>Det er en situation, der kalder på akut handling, og digitalisering er en del af løsningen. Vi har hverken medarbejdere nok eller råd til at lade være.</a:t>
            </a:r>
          </a:p>
          <a:p>
            <a:pPr algn="l"/>
            <a:endParaRPr lang="da-DK" dirty="0">
              <a:solidFill>
                <a:srgbClr val="373D43"/>
              </a:solidFill>
              <a:latin typeface="+mn-lt"/>
            </a:endParaRPr>
          </a:p>
          <a:p>
            <a:pPr algn="l"/>
            <a:r>
              <a:rPr lang="da-DK" dirty="0">
                <a:solidFill>
                  <a:srgbClr val="373D43"/>
                </a:solidFill>
                <a:latin typeface="+mn-lt"/>
              </a:rPr>
              <a:t>De digitale og teknologiske løsninger skal derfor tænkes ind fra start. Digitalisering skal være en aktiv del af udviklingen på alle områder – på linje med økonomi, jura og faglighed.</a:t>
            </a:r>
          </a:p>
          <a:p>
            <a:pPr algn="l"/>
            <a:endParaRPr lang="da-DK" dirty="0">
              <a:solidFill>
                <a:srgbClr val="373D43"/>
              </a:solidFill>
              <a:latin typeface="+mn-lt"/>
            </a:endParaRPr>
          </a:p>
          <a:p>
            <a:pPr algn="l"/>
            <a:r>
              <a:rPr lang="da-DK" dirty="0">
                <a:solidFill>
                  <a:srgbClr val="373D43"/>
                </a:solidFill>
                <a:latin typeface="+mn-lt"/>
              </a:rPr>
              <a:t>Digitalisering giver os helt nye muligheder for at løse flere af de store udfordringer, vi står over for i Danmark – KOM I GANG!</a:t>
            </a:r>
            <a:endParaRPr lang="da-DK" b="0" i="0" dirty="0">
              <a:solidFill>
                <a:srgbClr val="373D43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0535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46554" y="558768"/>
            <a:ext cx="6751141" cy="32385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 3A -</a:t>
            </a:r>
            <a:r>
              <a:rPr lang="da-DK" sz="2400" i="1" dirty="0">
                <a:solidFill>
                  <a:schemeClr val="bg1"/>
                </a:solidFill>
              </a:rPr>
              <a:t> </a:t>
            </a:r>
            <a:r>
              <a:rPr lang="da-DK" sz="2400" dirty="0">
                <a:solidFill>
                  <a:schemeClr val="bg1"/>
                </a:solidFill>
              </a:rPr>
              <a:t>Opgaver i MED-udvalget </a:t>
            </a:r>
            <a:r>
              <a:rPr lang="da-DK" sz="900" i="1" dirty="0">
                <a:solidFill>
                  <a:schemeClr val="bg1"/>
                </a:solidFill>
              </a:rPr>
              <a:t>side 36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673" y="1897229"/>
            <a:ext cx="3346164" cy="2794310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603630" y="1447436"/>
            <a:ext cx="1693405" cy="1394800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3167766" y="1608448"/>
            <a:ext cx="452100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1.  Stille brainstorm - hvilke sager/opgaver har du ”mødt” </a:t>
            </a:r>
          </a:p>
          <a:p>
            <a:pPr algn="l">
              <a:spcBef>
                <a:spcPts val="0"/>
              </a:spcBef>
            </a:pP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   på udvalgets dagsorden </a:t>
            </a:r>
            <a:r>
              <a:rPr lang="da-DK" sz="1000" i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(se evt. i medbragt referat)</a:t>
            </a: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algn="l">
              <a:spcBef>
                <a:spcPts val="0"/>
              </a:spcBef>
            </a:pP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   Skriv sagerne/opgaverne under de 4 overskrifter </a:t>
            </a:r>
            <a:endParaRPr lang="da-DK" sz="1000" i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3186335" y="2611444"/>
            <a:ext cx="450244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da-DK" sz="1350" dirty="0">
                <a:ea typeface="Verdana" panose="020B0604030504040204" pitchFamily="34" charset="0"/>
                <a:cs typeface="Verdana" panose="020B0604030504040204" pitchFamily="34" charset="0"/>
              </a:rPr>
              <a:t>2. Gruppeøvelse</a:t>
            </a: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fortæl om de sager/opgaver I er</a:t>
            </a:r>
          </a:p>
          <a:p>
            <a:pPr algn="l">
              <a:spcBef>
                <a:spcPts val="0"/>
              </a:spcBef>
            </a:pP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   kommet på samt hvilken overskrift I har placeret </a:t>
            </a:r>
          </a:p>
          <a:p>
            <a:pPr algn="l">
              <a:spcBef>
                <a:spcPts val="0"/>
              </a:spcBef>
            </a:pPr>
            <a:r>
              <a:rPr lang="da-DK" sz="1350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   dem under </a:t>
            </a:r>
            <a:endParaRPr lang="da-DK" sz="900" i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3205704" y="4107713"/>
            <a:ext cx="58307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4. Gruppens arbejde fremlægges i plenum</a:t>
            </a:r>
          </a:p>
        </p:txBody>
      </p:sp>
      <p:sp>
        <p:nvSpPr>
          <p:cNvPr id="2" name="Rektangel 1"/>
          <p:cNvSpPr/>
          <p:nvPr/>
        </p:nvSpPr>
        <p:spPr>
          <a:xfrm>
            <a:off x="3186334" y="3455759"/>
            <a:ext cx="59576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da-DK" dirty="0"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Drøft, og bliv derefter enige om, hvilken overskrift sagerne/opgaverne</a:t>
            </a:r>
          </a:p>
          <a:p>
            <a:pPr algn="l">
              <a:spcBef>
                <a:spcPts val="0"/>
              </a:spcBef>
            </a:pPr>
            <a:r>
              <a:rPr lang="da-DK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    skal placeres ved - tilføj gerne flere sager/opgaver</a:t>
            </a:r>
            <a:endParaRPr lang="da-DK" sz="1000" i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331" y="4555465"/>
            <a:ext cx="926249" cy="1258567"/>
          </a:xfrm>
          <a:prstGeom prst="rect">
            <a:avLst/>
          </a:prstGeom>
        </p:spPr>
      </p:pic>
      <p:sp>
        <p:nvSpPr>
          <p:cNvPr id="11" name="Eksplosion 1 10"/>
          <p:cNvSpPr/>
          <p:nvPr/>
        </p:nvSpPr>
        <p:spPr>
          <a:xfrm>
            <a:off x="6957287" y="5417462"/>
            <a:ext cx="1164470" cy="719667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b="1" dirty="0">
                <a:latin typeface="Arial" panose="020B0604020202020204" pitchFamily="34" charset="0"/>
                <a:cs typeface="Arial" panose="020B0604020202020204" pitchFamily="34" charset="0"/>
              </a:rPr>
              <a:t>15 min.</a:t>
            </a:r>
          </a:p>
        </p:txBody>
      </p:sp>
      <p:pic>
        <p:nvPicPr>
          <p:cNvPr id="17" name="Billed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2842" y="5014838"/>
            <a:ext cx="482826" cy="656053"/>
          </a:xfrm>
          <a:prstGeom prst="rect">
            <a:avLst/>
          </a:prstGeom>
        </p:spPr>
      </p:pic>
      <p:sp>
        <p:nvSpPr>
          <p:cNvPr id="18" name="Rektangel 17"/>
          <p:cNvSpPr/>
          <p:nvPr/>
        </p:nvSpPr>
        <p:spPr>
          <a:xfrm>
            <a:off x="3707904" y="4865357"/>
            <a:ext cx="2803735" cy="1602454"/>
          </a:xfrm>
          <a:prstGeom prst="rect">
            <a:avLst/>
          </a:prstGeom>
          <a:noFill/>
          <a:ln w="222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Tekstfelt 18"/>
          <p:cNvSpPr txBox="1"/>
          <p:nvPr/>
        </p:nvSpPr>
        <p:spPr>
          <a:xfrm>
            <a:off x="4430306" y="5214067"/>
            <a:ext cx="2081333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Husk tidstager</a:t>
            </a:r>
          </a:p>
          <a:p>
            <a:pPr algn="l"/>
            <a:endParaRPr lang="da-DK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a-DK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da-DK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Talspersonen fortæller om hovedpointer fra drøftelsen i gruppen</a:t>
            </a:r>
          </a:p>
        </p:txBody>
      </p:sp>
      <p:pic>
        <p:nvPicPr>
          <p:cNvPr id="20" name="Billed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2842" y="5721899"/>
            <a:ext cx="548050" cy="621381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836" y="558768"/>
            <a:ext cx="587495" cy="798275"/>
          </a:xfrm>
          <a:prstGeom prst="rect">
            <a:avLst/>
          </a:prstGeom>
        </p:spPr>
      </p:pic>
      <p:sp>
        <p:nvSpPr>
          <p:cNvPr id="21" name="Eksplosion 1 20"/>
          <p:cNvSpPr/>
          <p:nvPr/>
        </p:nvSpPr>
        <p:spPr>
          <a:xfrm>
            <a:off x="6369792" y="1108113"/>
            <a:ext cx="869084" cy="572027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000" b="1" dirty="0">
                <a:latin typeface="Arial" panose="020B0604020202020204" pitchFamily="34" charset="0"/>
                <a:cs typeface="Arial" panose="020B0604020202020204" pitchFamily="34" charset="0"/>
              </a:rPr>
              <a:t>5 min.</a:t>
            </a:r>
          </a:p>
        </p:txBody>
      </p:sp>
      <p:pic>
        <p:nvPicPr>
          <p:cNvPr id="22" name="Billed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175" y="5410364"/>
            <a:ext cx="1489391" cy="875736"/>
          </a:xfrm>
          <a:prstGeom prst="rect">
            <a:avLst/>
          </a:prstGeom>
        </p:spPr>
      </p:pic>
      <p:sp>
        <p:nvSpPr>
          <p:cNvPr id="23" name="Tekstfelt 22"/>
          <p:cNvSpPr txBox="1"/>
          <p:nvPr/>
        </p:nvSpPr>
        <p:spPr>
          <a:xfrm>
            <a:off x="783154" y="6286100"/>
            <a:ext cx="18674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50" dirty="0">
                <a:latin typeface="+mn-lt"/>
              </a:rPr>
              <a:t>Kæledyr</a:t>
            </a:r>
          </a:p>
        </p:txBody>
      </p:sp>
      <p:pic>
        <p:nvPicPr>
          <p:cNvPr id="24" name="Billed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45" y="1389581"/>
            <a:ext cx="1196465" cy="67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7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  <p:bldP spid="2" grpId="0"/>
      <p:bldP spid="11" grpId="0" animBg="1"/>
      <p:bldP spid="18" grpId="0" animBg="1"/>
      <p:bldP spid="19" grpId="0"/>
      <p:bldP spid="21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quarter" idx="10"/>
          </p:nvPr>
        </p:nvSpPr>
        <p:spPr>
          <a:xfrm>
            <a:off x="413148" y="549275"/>
            <a:ext cx="6679132" cy="431800"/>
          </a:xfrm>
        </p:spPr>
        <p:txBody>
          <a:bodyPr/>
          <a:lstStyle/>
          <a:p>
            <a:r>
              <a:rPr lang="da-DK" sz="2400" dirty="0">
                <a:solidFill>
                  <a:schemeClr val="bg1"/>
                </a:solidFill>
              </a:rPr>
              <a:t>Opgaverne inddeles under 4 overskrifter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/>
          <a:srcRect t="24331"/>
          <a:stretch/>
        </p:blipFill>
        <p:spPr>
          <a:xfrm>
            <a:off x="1081376" y="1628800"/>
            <a:ext cx="6876164" cy="1674420"/>
          </a:xfrm>
          <a:prstGeom prst="rect">
            <a:avLst/>
          </a:prstGeom>
        </p:spPr>
      </p:pic>
      <p:sp>
        <p:nvSpPr>
          <p:cNvPr id="8" name="Afrundet rektangel 7"/>
          <p:cNvSpPr/>
          <p:nvPr/>
        </p:nvSpPr>
        <p:spPr bwMode="auto">
          <a:xfrm>
            <a:off x="878812" y="3180694"/>
            <a:ext cx="1584176" cy="532406"/>
          </a:xfrm>
          <a:prstGeom prst="roundRect">
            <a:avLst/>
          </a:prstGeom>
          <a:solidFill>
            <a:srgbClr val="D39E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rbejdsforhold</a:t>
            </a:r>
          </a:p>
        </p:txBody>
      </p:sp>
      <p:sp>
        <p:nvSpPr>
          <p:cNvPr id="9" name="Afrundet rektangel 8"/>
          <p:cNvSpPr/>
          <p:nvPr/>
        </p:nvSpPr>
        <p:spPr bwMode="auto">
          <a:xfrm>
            <a:off x="2592236" y="3202640"/>
            <a:ext cx="1584176" cy="532406"/>
          </a:xfrm>
          <a:prstGeom prst="roundRect">
            <a:avLst/>
          </a:prstGeom>
          <a:solidFill>
            <a:srgbClr val="D39E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b="1" dirty="0">
                <a:latin typeface="Arial" pitchFamily="34" charset="0"/>
                <a:cs typeface="Arial" pitchFamily="34" charset="0"/>
              </a:rPr>
              <a:t>P</a:t>
            </a:r>
            <a:r>
              <a:rPr lang="da-DK" dirty="0">
                <a:latin typeface="Arial" pitchFamily="34" charset="0"/>
                <a:cs typeface="Arial" pitchFamily="34" charset="0"/>
              </a:rPr>
              <a:t>ersonale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forhold</a:t>
            </a:r>
          </a:p>
        </p:txBody>
      </p:sp>
      <p:sp>
        <p:nvSpPr>
          <p:cNvPr id="10" name="Afrundet rektangel 9"/>
          <p:cNvSpPr/>
          <p:nvPr/>
        </p:nvSpPr>
        <p:spPr bwMode="auto">
          <a:xfrm>
            <a:off x="4314151" y="3202640"/>
            <a:ext cx="1584176" cy="532406"/>
          </a:xfrm>
          <a:prstGeom prst="roundRect">
            <a:avLst/>
          </a:prstGeom>
          <a:solidFill>
            <a:srgbClr val="D39E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amarbejdsforhold</a:t>
            </a:r>
          </a:p>
        </p:txBody>
      </p:sp>
      <p:sp>
        <p:nvSpPr>
          <p:cNvPr id="11" name="Afrundet rektangel 10"/>
          <p:cNvSpPr/>
          <p:nvPr/>
        </p:nvSpPr>
        <p:spPr bwMode="auto">
          <a:xfrm>
            <a:off x="6352079" y="3202640"/>
            <a:ext cx="1584176" cy="532406"/>
          </a:xfrm>
          <a:prstGeom prst="roundRect">
            <a:avLst/>
          </a:prstGeom>
          <a:solidFill>
            <a:srgbClr val="D39E6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</a:t>
            </a:r>
            <a:r>
              <a:rPr kumimoji="0" lang="da-D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rbejdsmiljøforhold</a:t>
            </a:r>
          </a:p>
        </p:txBody>
      </p:sp>
      <p:sp>
        <p:nvSpPr>
          <p:cNvPr id="15" name="Kombinationstegning 14"/>
          <p:cNvSpPr/>
          <p:nvPr/>
        </p:nvSpPr>
        <p:spPr bwMode="auto">
          <a:xfrm>
            <a:off x="895279" y="2882374"/>
            <a:ext cx="1558137" cy="320266"/>
          </a:xfrm>
          <a:custGeom>
            <a:avLst/>
            <a:gdLst>
              <a:gd name="connsiteX0" fmla="*/ 0 w 1558137"/>
              <a:gd name="connsiteY0" fmla="*/ 387706 h 387706"/>
              <a:gd name="connsiteX1" fmla="*/ 885139 w 1558137"/>
              <a:gd name="connsiteY1" fmla="*/ 0 h 387706"/>
              <a:gd name="connsiteX2" fmla="*/ 1558137 w 1558137"/>
              <a:gd name="connsiteY2" fmla="*/ 387706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137" h="387706">
                <a:moveTo>
                  <a:pt x="0" y="387706"/>
                </a:moveTo>
                <a:cubicBezTo>
                  <a:pt x="312725" y="193853"/>
                  <a:pt x="625450" y="0"/>
                  <a:pt x="885139" y="0"/>
                </a:cubicBezTo>
                <a:cubicBezTo>
                  <a:pt x="1144828" y="0"/>
                  <a:pt x="1415491" y="357226"/>
                  <a:pt x="1558137" y="387706"/>
                </a:cubicBezTo>
              </a:path>
            </a:pathLst>
          </a:custGeom>
          <a:noFill/>
          <a:ln w="1587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Kombinationstegning 15"/>
          <p:cNvSpPr/>
          <p:nvPr/>
        </p:nvSpPr>
        <p:spPr bwMode="auto">
          <a:xfrm>
            <a:off x="4346700" y="2910305"/>
            <a:ext cx="1558137" cy="320266"/>
          </a:xfrm>
          <a:custGeom>
            <a:avLst/>
            <a:gdLst>
              <a:gd name="connsiteX0" fmla="*/ 0 w 1558137"/>
              <a:gd name="connsiteY0" fmla="*/ 387706 h 387706"/>
              <a:gd name="connsiteX1" fmla="*/ 885139 w 1558137"/>
              <a:gd name="connsiteY1" fmla="*/ 0 h 387706"/>
              <a:gd name="connsiteX2" fmla="*/ 1558137 w 1558137"/>
              <a:gd name="connsiteY2" fmla="*/ 387706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137" h="387706">
                <a:moveTo>
                  <a:pt x="0" y="387706"/>
                </a:moveTo>
                <a:cubicBezTo>
                  <a:pt x="312725" y="193853"/>
                  <a:pt x="625450" y="0"/>
                  <a:pt x="885139" y="0"/>
                </a:cubicBezTo>
                <a:cubicBezTo>
                  <a:pt x="1144828" y="0"/>
                  <a:pt x="1415491" y="357226"/>
                  <a:pt x="1558137" y="387706"/>
                </a:cubicBezTo>
              </a:path>
            </a:pathLst>
          </a:custGeom>
          <a:noFill/>
          <a:ln w="1587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Kombinationstegning 16"/>
          <p:cNvSpPr/>
          <p:nvPr/>
        </p:nvSpPr>
        <p:spPr bwMode="auto">
          <a:xfrm>
            <a:off x="2609501" y="2910305"/>
            <a:ext cx="1558137" cy="320266"/>
          </a:xfrm>
          <a:custGeom>
            <a:avLst/>
            <a:gdLst>
              <a:gd name="connsiteX0" fmla="*/ 0 w 1558137"/>
              <a:gd name="connsiteY0" fmla="*/ 387706 h 387706"/>
              <a:gd name="connsiteX1" fmla="*/ 885139 w 1558137"/>
              <a:gd name="connsiteY1" fmla="*/ 0 h 387706"/>
              <a:gd name="connsiteX2" fmla="*/ 1558137 w 1558137"/>
              <a:gd name="connsiteY2" fmla="*/ 387706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137" h="387706">
                <a:moveTo>
                  <a:pt x="0" y="387706"/>
                </a:moveTo>
                <a:cubicBezTo>
                  <a:pt x="312725" y="193853"/>
                  <a:pt x="625450" y="0"/>
                  <a:pt x="885139" y="0"/>
                </a:cubicBezTo>
                <a:cubicBezTo>
                  <a:pt x="1144828" y="0"/>
                  <a:pt x="1415491" y="357226"/>
                  <a:pt x="1558137" y="387706"/>
                </a:cubicBezTo>
              </a:path>
            </a:pathLst>
          </a:custGeom>
          <a:noFill/>
          <a:ln w="1587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Kombinationstegning 17"/>
          <p:cNvSpPr/>
          <p:nvPr/>
        </p:nvSpPr>
        <p:spPr bwMode="auto">
          <a:xfrm>
            <a:off x="6365098" y="2924931"/>
            <a:ext cx="1558137" cy="320266"/>
          </a:xfrm>
          <a:custGeom>
            <a:avLst/>
            <a:gdLst>
              <a:gd name="connsiteX0" fmla="*/ 0 w 1558137"/>
              <a:gd name="connsiteY0" fmla="*/ 387706 h 387706"/>
              <a:gd name="connsiteX1" fmla="*/ 885139 w 1558137"/>
              <a:gd name="connsiteY1" fmla="*/ 0 h 387706"/>
              <a:gd name="connsiteX2" fmla="*/ 1558137 w 1558137"/>
              <a:gd name="connsiteY2" fmla="*/ 387706 h 387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8137" h="387706">
                <a:moveTo>
                  <a:pt x="0" y="387706"/>
                </a:moveTo>
                <a:cubicBezTo>
                  <a:pt x="312725" y="193853"/>
                  <a:pt x="625450" y="0"/>
                  <a:pt x="885139" y="0"/>
                </a:cubicBezTo>
                <a:cubicBezTo>
                  <a:pt x="1144828" y="0"/>
                  <a:pt x="1415491" y="357226"/>
                  <a:pt x="1558137" y="387706"/>
                </a:cubicBezTo>
              </a:path>
            </a:pathLst>
          </a:custGeom>
          <a:noFill/>
          <a:ln w="1587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Ellipse 18"/>
          <p:cNvSpPr/>
          <p:nvPr/>
        </p:nvSpPr>
        <p:spPr bwMode="auto">
          <a:xfrm>
            <a:off x="1082965" y="4042229"/>
            <a:ext cx="1173895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Arbejdstid/vagtplan</a:t>
            </a:r>
          </a:p>
        </p:txBody>
      </p:sp>
      <p:sp>
        <p:nvSpPr>
          <p:cNvPr id="20" name="Ellipse 19"/>
          <p:cNvSpPr/>
          <p:nvPr/>
        </p:nvSpPr>
        <p:spPr bwMode="auto">
          <a:xfrm>
            <a:off x="1082964" y="4587768"/>
            <a:ext cx="1173895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Ny teknologi</a:t>
            </a:r>
          </a:p>
        </p:txBody>
      </p:sp>
      <p:sp>
        <p:nvSpPr>
          <p:cNvPr id="21" name="Ellipse 20"/>
          <p:cNvSpPr/>
          <p:nvPr/>
        </p:nvSpPr>
        <p:spPr bwMode="auto">
          <a:xfrm>
            <a:off x="1082963" y="5102889"/>
            <a:ext cx="1173895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Hygiejne</a:t>
            </a:r>
          </a:p>
        </p:txBody>
      </p:sp>
      <p:sp>
        <p:nvSpPr>
          <p:cNvPr id="22" name="Ellipse 21"/>
          <p:cNvSpPr/>
          <p:nvPr/>
        </p:nvSpPr>
        <p:spPr bwMode="auto">
          <a:xfrm>
            <a:off x="1067221" y="5652281"/>
            <a:ext cx="1173895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Arbejdstøj</a:t>
            </a:r>
          </a:p>
        </p:txBody>
      </p:sp>
      <p:sp>
        <p:nvSpPr>
          <p:cNvPr id="23" name="Ellipse 22"/>
          <p:cNvSpPr/>
          <p:nvPr/>
        </p:nvSpPr>
        <p:spPr bwMode="auto">
          <a:xfrm>
            <a:off x="1082962" y="6163549"/>
            <a:ext cx="1173895" cy="36004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Budget</a:t>
            </a:r>
          </a:p>
        </p:txBody>
      </p:sp>
      <p:sp>
        <p:nvSpPr>
          <p:cNvPr id="24" name="Ellipse 23"/>
          <p:cNvSpPr/>
          <p:nvPr/>
        </p:nvSpPr>
        <p:spPr bwMode="auto">
          <a:xfrm>
            <a:off x="2798965" y="4042229"/>
            <a:ext cx="1173895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Uddannelse</a:t>
            </a:r>
          </a:p>
        </p:txBody>
      </p:sp>
      <p:sp>
        <p:nvSpPr>
          <p:cNvPr id="25" name="Ellipse 24"/>
          <p:cNvSpPr/>
          <p:nvPr/>
        </p:nvSpPr>
        <p:spPr bwMode="auto">
          <a:xfrm>
            <a:off x="2798964" y="4587768"/>
            <a:ext cx="1173895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Ansættelser</a:t>
            </a:r>
          </a:p>
        </p:txBody>
      </p:sp>
      <p:sp>
        <p:nvSpPr>
          <p:cNvPr id="26" name="Ellipse 25"/>
          <p:cNvSpPr/>
          <p:nvPr/>
        </p:nvSpPr>
        <p:spPr bwMode="auto">
          <a:xfrm>
            <a:off x="2798963" y="5136581"/>
            <a:ext cx="1173895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Fastholdelse</a:t>
            </a:r>
          </a:p>
        </p:txBody>
      </p:sp>
      <p:sp>
        <p:nvSpPr>
          <p:cNvPr id="27" name="Ellipse 26"/>
          <p:cNvSpPr/>
          <p:nvPr/>
        </p:nvSpPr>
        <p:spPr bwMode="auto">
          <a:xfrm>
            <a:off x="2798962" y="5686552"/>
            <a:ext cx="1173895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Personalehåndbog</a:t>
            </a:r>
          </a:p>
        </p:txBody>
      </p:sp>
      <p:sp>
        <p:nvSpPr>
          <p:cNvPr id="28" name="Ellipse 27"/>
          <p:cNvSpPr/>
          <p:nvPr/>
        </p:nvSpPr>
        <p:spPr bwMode="auto">
          <a:xfrm>
            <a:off x="2798961" y="6163549"/>
            <a:ext cx="1173895" cy="36004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Ressourcefordeling</a:t>
            </a:r>
          </a:p>
        </p:txBody>
      </p:sp>
      <p:sp>
        <p:nvSpPr>
          <p:cNvPr id="29" name="Ellipse 28"/>
          <p:cNvSpPr/>
          <p:nvPr/>
        </p:nvSpPr>
        <p:spPr bwMode="auto">
          <a:xfrm>
            <a:off x="4514965" y="4042229"/>
            <a:ext cx="1173895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Kommunikation</a:t>
            </a:r>
          </a:p>
        </p:txBody>
      </p:sp>
      <p:sp>
        <p:nvSpPr>
          <p:cNvPr id="30" name="Ellipse 29"/>
          <p:cNvSpPr/>
          <p:nvPr/>
        </p:nvSpPr>
        <p:spPr bwMode="auto">
          <a:xfrm>
            <a:off x="4514964" y="4565822"/>
            <a:ext cx="1173895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Identificere knaster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Ellipse 30"/>
          <p:cNvSpPr/>
          <p:nvPr/>
        </p:nvSpPr>
        <p:spPr bwMode="auto">
          <a:xfrm>
            <a:off x="4540409" y="5152541"/>
            <a:ext cx="1173895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Nye måder at </a:t>
            </a:r>
          </a:p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samarbejde på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Ellipse 31"/>
          <p:cNvSpPr/>
          <p:nvPr/>
        </p:nvSpPr>
        <p:spPr bwMode="auto">
          <a:xfrm>
            <a:off x="6505332" y="4042229"/>
            <a:ext cx="1173895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APV &amp; </a:t>
            </a:r>
          </a:p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Trivselsundersøg</a:t>
            </a:r>
          </a:p>
        </p:txBody>
      </p:sp>
      <p:sp>
        <p:nvSpPr>
          <p:cNvPr id="33" name="Ellipse 32"/>
          <p:cNvSpPr/>
          <p:nvPr/>
        </p:nvSpPr>
        <p:spPr bwMode="auto">
          <a:xfrm>
            <a:off x="6558807" y="4599515"/>
            <a:ext cx="1173895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Arbejdsmiljødrøftelse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Ellipse 33"/>
          <p:cNvSpPr/>
          <p:nvPr/>
        </p:nvSpPr>
        <p:spPr bwMode="auto">
          <a:xfrm>
            <a:off x="6601027" y="5686552"/>
            <a:ext cx="1173895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Stressforebyggelse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Ellipse 34"/>
          <p:cNvSpPr/>
          <p:nvPr/>
        </p:nvSpPr>
        <p:spPr bwMode="auto">
          <a:xfrm>
            <a:off x="6601027" y="5151915"/>
            <a:ext cx="1173895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Vold, mobning</a:t>
            </a:r>
          </a:p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 &amp; chikane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Ellipse 35"/>
          <p:cNvSpPr/>
          <p:nvPr/>
        </p:nvSpPr>
        <p:spPr bwMode="auto">
          <a:xfrm>
            <a:off x="6615742" y="6177427"/>
            <a:ext cx="1173895" cy="360040"/>
          </a:xfrm>
          <a:prstGeom prst="ellipse">
            <a:avLst/>
          </a:prstGeom>
          <a:solidFill>
            <a:srgbClr val="92D050"/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Håndtering og forebyggelse </a:t>
            </a:r>
          </a:p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af sygefravær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 bwMode="auto">
          <a:xfrm>
            <a:off x="4540408" y="5686282"/>
            <a:ext cx="1173895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Organisering af </a:t>
            </a:r>
          </a:p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arbejdet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Ellipse 37"/>
          <p:cNvSpPr/>
          <p:nvPr/>
        </p:nvSpPr>
        <p:spPr bwMode="auto">
          <a:xfrm>
            <a:off x="4540408" y="6163549"/>
            <a:ext cx="1173895" cy="36004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rgbClr val="D39E6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801688" marR="0" indent="-801688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a-DK" sz="1000" dirty="0">
                <a:latin typeface="Arial" pitchFamily="34" charset="0"/>
                <a:cs typeface="Arial" pitchFamily="34" charset="0"/>
              </a:rPr>
              <a:t>Konflikthåndering</a:t>
            </a:r>
            <a:endParaRPr kumimoji="0" lang="da-DK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19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Blank - Kopi">
  <a:themeElements>
    <a:clrScheme name="Brugerdefineret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56A69"/>
      </a:accent2>
      <a:accent3>
        <a:srgbClr val="86BC25"/>
      </a:accent3>
      <a:accent4>
        <a:srgbClr val="245E7E"/>
      </a:accent4>
      <a:accent5>
        <a:srgbClr val="ED7D31"/>
      </a:accent5>
      <a:accent6>
        <a:srgbClr val="F07E31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801688" marR="0" indent="-801688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801688" marR="0" indent="-801688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a-DK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>
            <a:latin typeface="+mn-lt"/>
          </a:defRPr>
        </a:defPPr>
      </a:lstStyle>
    </a:txDef>
  </a:objectDefaults>
  <a:extraClrSchemeLst>
    <a:extraClrScheme>
      <a:clrScheme name="Brugerdefinere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ugerdefinere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FFE2FF"/>
        </a:accent5>
        <a:accent6>
          <a:srgbClr val="8AB9E7"/>
        </a:accent6>
        <a:hlink>
          <a:srgbClr val="99CC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00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E75C"/>
        </a:accent6>
        <a:hlink>
          <a:srgbClr val="99CCFF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ACC6A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D2E2B9"/>
        </a:accent5>
        <a:accent6>
          <a:srgbClr val="E7E75C"/>
        </a:accent6>
        <a:hlink>
          <a:srgbClr val="99CCFF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ugerdefineret design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0000"/>
        </a:accent1>
        <a:accent2>
          <a:srgbClr val="FFD000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E7BC00"/>
        </a:accent6>
        <a:hlink>
          <a:srgbClr val="008600"/>
        </a:hlink>
        <a:folHlink>
          <a:srgbClr val="005FC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æsentation1" id="{8CE51C95-8BB0-4468-B859-9E60C0431E68}" vid="{0CB6F791-833B-4785-9ED7-00328FD81C0B}"/>
    </a:ext>
  </a:extLst>
</a:theme>
</file>

<file path=ppt/theme/theme2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1466</Words>
  <Application>Microsoft Office PowerPoint</Application>
  <PresentationFormat>Skærmshow (4:3)</PresentationFormat>
  <Paragraphs>273</Paragraphs>
  <Slides>28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6" baseType="lpstr">
      <vt:lpstr>Arial</vt:lpstr>
      <vt:lpstr>Georgia</vt:lpstr>
      <vt:lpstr>MyriadPro-Regular</vt:lpstr>
      <vt:lpstr>Symbol</vt:lpstr>
      <vt:lpstr>Times</vt:lpstr>
      <vt:lpstr>Verdana</vt:lpstr>
      <vt:lpstr>Wingdings</vt:lpstr>
      <vt:lpstr>Blank - Kopi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Sønderborg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Ninna Victoria Frigaard</dc:creator>
  <cp:lastModifiedBy>Linda Følsgaard Maron</cp:lastModifiedBy>
  <cp:revision>117</cp:revision>
  <cp:lastPrinted>2019-03-15T08:09:01Z</cp:lastPrinted>
  <dcterms:created xsi:type="dcterms:W3CDTF">2020-11-18T11:58:43Z</dcterms:created>
  <dcterms:modified xsi:type="dcterms:W3CDTF">2025-10-02T08:27:31Z</dcterms:modified>
</cp:coreProperties>
</file>