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24" r:id="rId2"/>
    <p:sldId id="327" r:id="rId3"/>
    <p:sldId id="344" r:id="rId4"/>
    <p:sldId id="342" r:id="rId5"/>
    <p:sldId id="331" r:id="rId6"/>
    <p:sldId id="346" r:id="rId7"/>
    <p:sldId id="332" r:id="rId8"/>
    <p:sldId id="333" r:id="rId9"/>
    <p:sldId id="341" r:id="rId10"/>
    <p:sldId id="340" r:id="rId11"/>
    <p:sldId id="336" r:id="rId12"/>
    <p:sldId id="337" r:id="rId13"/>
    <p:sldId id="352" r:id="rId14"/>
    <p:sldId id="345" r:id="rId15"/>
    <p:sldId id="338" r:id="rId16"/>
  </p:sldIdLst>
  <p:sldSz cx="9144000" cy="6858000" type="screen4x3"/>
  <p:notesSz cx="6797675" cy="9926638"/>
  <p:defaultTextStyle>
    <a:defPPr>
      <a:defRPr lang="da-DK"/>
    </a:defPPr>
    <a:lvl1pPr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973"/>
    <a:srgbClr val="418CC9"/>
    <a:srgbClr val="C5C5C5"/>
    <a:srgbClr val="FDFDFD"/>
    <a:srgbClr val="F3F3F3"/>
    <a:srgbClr val="D4CFCD"/>
    <a:srgbClr val="D0D0CC"/>
    <a:srgbClr val="CFCEC6"/>
    <a:srgbClr val="6B6C6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558" autoAdjust="0"/>
  </p:normalViewPr>
  <p:slideViewPr>
    <p:cSldViewPr>
      <p:cViewPr varScale="1">
        <p:scale>
          <a:sx n="159" d="100"/>
          <a:sy n="159" d="100"/>
        </p:scale>
        <p:origin x="19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3297" y="3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Følsgaard Maron" userId="e8836a54-fd3d-44c6-a635-d43ccabb9954" providerId="ADAL" clId="{64927510-1FF7-432B-830B-99BA1DDD8D90}"/>
    <pc:docChg chg="undo custSel delSld modSld">
      <pc:chgData name="Linda Følsgaard Maron" userId="e8836a54-fd3d-44c6-a635-d43ccabb9954" providerId="ADAL" clId="{64927510-1FF7-432B-830B-99BA1DDD8D90}" dt="2025-07-17T12:11:58.214" v="858" actId="478"/>
      <pc:docMkLst>
        <pc:docMk/>
      </pc:docMkLst>
      <pc:sldChg chg="addSp modSp mod modAnim">
        <pc:chgData name="Linda Følsgaard Maron" userId="e8836a54-fd3d-44c6-a635-d43ccabb9954" providerId="ADAL" clId="{64927510-1FF7-432B-830B-99BA1DDD8D90}" dt="2025-07-17T11:28:58.427" v="581"/>
        <pc:sldMkLst>
          <pc:docMk/>
          <pc:sldMk cId="394855192" sldId="327"/>
        </pc:sldMkLst>
      </pc:sldChg>
      <pc:sldChg chg="addSp delSp modSp mod delAnim modAnim">
        <pc:chgData name="Linda Følsgaard Maron" userId="e8836a54-fd3d-44c6-a635-d43ccabb9954" providerId="ADAL" clId="{64927510-1FF7-432B-830B-99BA1DDD8D90}" dt="2025-07-17T11:20:53.405" v="532"/>
        <pc:sldMkLst>
          <pc:docMk/>
          <pc:sldMk cId="143889169" sldId="331"/>
        </pc:sldMkLst>
      </pc:sldChg>
      <pc:sldChg chg="addSp delSp modSp mod modAnim">
        <pc:chgData name="Linda Følsgaard Maron" userId="e8836a54-fd3d-44c6-a635-d43ccabb9954" providerId="ADAL" clId="{64927510-1FF7-432B-830B-99BA1DDD8D90}" dt="2025-07-17T11:42:50.157" v="755" actId="1076"/>
        <pc:sldMkLst>
          <pc:docMk/>
          <pc:sldMk cId="145688014" sldId="332"/>
        </pc:sldMkLst>
      </pc:sldChg>
      <pc:sldChg chg="modSp">
        <pc:chgData name="Linda Følsgaard Maron" userId="e8836a54-fd3d-44c6-a635-d43ccabb9954" providerId="ADAL" clId="{64927510-1FF7-432B-830B-99BA1DDD8D90}" dt="2025-07-17T11:43:49.313" v="759" actId="6549"/>
        <pc:sldMkLst>
          <pc:docMk/>
          <pc:sldMk cId="1557351545" sldId="333"/>
        </pc:sldMkLst>
      </pc:sldChg>
      <pc:sldChg chg="delSp modSp mod delAnim modAnim">
        <pc:chgData name="Linda Følsgaard Maron" userId="e8836a54-fd3d-44c6-a635-d43ccabb9954" providerId="ADAL" clId="{64927510-1FF7-432B-830B-99BA1DDD8D90}" dt="2025-07-17T12:09:14.091" v="843" actId="6549"/>
        <pc:sldMkLst>
          <pc:docMk/>
          <pc:sldMk cId="327935482" sldId="336"/>
        </pc:sldMkLst>
      </pc:sldChg>
      <pc:sldChg chg="delSp mod">
        <pc:chgData name="Linda Følsgaard Maron" userId="e8836a54-fd3d-44c6-a635-d43ccabb9954" providerId="ADAL" clId="{64927510-1FF7-432B-830B-99BA1DDD8D90}" dt="2025-07-17T12:11:58.214" v="858" actId="478"/>
        <pc:sldMkLst>
          <pc:docMk/>
          <pc:sldMk cId="1357171891" sldId="337"/>
        </pc:sldMkLst>
      </pc:sldChg>
      <pc:sldChg chg="addSp delSp modSp mod">
        <pc:chgData name="Linda Følsgaard Maron" userId="e8836a54-fd3d-44c6-a635-d43ccabb9954" providerId="ADAL" clId="{64927510-1FF7-432B-830B-99BA1DDD8D90}" dt="2025-07-17T12:11:29.195" v="856" actId="1076"/>
        <pc:sldMkLst>
          <pc:docMk/>
          <pc:sldMk cId="2123897835" sldId="340"/>
        </pc:sldMkLst>
      </pc:sldChg>
      <pc:sldChg chg="addSp delSp modSp mod setBg">
        <pc:chgData name="Linda Følsgaard Maron" userId="e8836a54-fd3d-44c6-a635-d43ccabb9954" providerId="ADAL" clId="{64927510-1FF7-432B-830B-99BA1DDD8D90}" dt="2025-07-17T11:02:08.148" v="485" actId="14100"/>
        <pc:sldMkLst>
          <pc:docMk/>
          <pc:sldMk cId="1991975216" sldId="342"/>
        </pc:sldMkLst>
      </pc:sldChg>
      <pc:sldChg chg="addSp delSp modSp mod modAnim">
        <pc:chgData name="Linda Følsgaard Maron" userId="e8836a54-fd3d-44c6-a635-d43ccabb9954" providerId="ADAL" clId="{64927510-1FF7-432B-830B-99BA1DDD8D90}" dt="2025-07-17T10:55:56.092" v="421"/>
        <pc:sldMkLst>
          <pc:docMk/>
          <pc:sldMk cId="2322422812" sldId="344"/>
        </pc:sldMkLst>
      </pc:sldChg>
      <pc:sldChg chg="del">
        <pc:chgData name="Linda Følsgaard Maron" userId="e8836a54-fd3d-44c6-a635-d43ccabb9954" providerId="ADAL" clId="{64927510-1FF7-432B-830B-99BA1DDD8D90}" dt="2025-07-17T11:43:12.433" v="756" actId="2696"/>
        <pc:sldMkLst>
          <pc:docMk/>
          <pc:sldMk cId="3401071359" sldId="347"/>
        </pc:sldMkLst>
      </pc:sldChg>
      <pc:sldChg chg="delSp mod">
        <pc:chgData name="Linda Følsgaard Maron" userId="e8836a54-fd3d-44c6-a635-d43ccabb9954" providerId="ADAL" clId="{64927510-1FF7-432B-830B-99BA1DDD8D90}" dt="2025-07-17T12:11:51.728" v="857" actId="478"/>
        <pc:sldMkLst>
          <pc:docMk/>
          <pc:sldMk cId="379626350" sldId="353"/>
        </pc:sldMkLst>
      </pc:sldChg>
      <pc:sldChg chg="mod modShow">
        <pc:chgData name="Linda Følsgaard Maron" userId="e8836a54-fd3d-44c6-a635-d43ccabb9954" providerId="ADAL" clId="{64927510-1FF7-432B-830B-99BA1DDD8D90}" dt="2025-07-17T11:43:39.937" v="757" actId="729"/>
        <pc:sldMkLst>
          <pc:docMk/>
          <pc:sldMk cId="1262347437" sldId="354"/>
        </pc:sldMkLst>
      </pc:sldChg>
    </pc:docChg>
  </pc:docChgLst>
  <pc:docChgLst>
    <pc:chgData name="Linda Følsgaard Maron" userId="25e583fe-eea6-422a-b353-9d8d93ecf117" providerId="ADAL" clId="{1A67A79A-28CF-4603-84D3-EAEB4602D9ED}"/>
    <pc:docChg chg="custSel modSld">
      <pc:chgData name="Linda Følsgaard Maron" userId="25e583fe-eea6-422a-b353-9d8d93ecf117" providerId="ADAL" clId="{1A67A79A-28CF-4603-84D3-EAEB4602D9ED}" dt="2024-06-20T12:11:41.994" v="4" actId="14100"/>
      <pc:docMkLst>
        <pc:docMk/>
      </pc:docMkLst>
      <pc:sldChg chg="addSp delSp modSp mod">
        <pc:chgData name="Linda Følsgaard Maron" userId="25e583fe-eea6-422a-b353-9d8d93ecf117" providerId="ADAL" clId="{1A67A79A-28CF-4603-84D3-EAEB4602D9ED}" dt="2024-06-20T12:11:41.994" v="4" actId="14100"/>
        <pc:sldMkLst>
          <pc:docMk/>
          <pc:sldMk cId="1357171891" sldId="337"/>
        </pc:sldMkLst>
      </pc:sldChg>
    </pc:docChg>
  </pc:docChgLst>
  <pc:docChgLst>
    <pc:chgData name="Linda Følsgaard Maron" userId="25e583fe-eea6-422a-b353-9d8d93ecf117" providerId="ADAL" clId="{127281DA-9A16-4ECA-9411-06BC6C1278E8}"/>
    <pc:docChg chg="custSel addSld modSld">
      <pc:chgData name="Linda Følsgaard Maron" userId="25e583fe-eea6-422a-b353-9d8d93ecf117" providerId="ADAL" clId="{127281DA-9A16-4ECA-9411-06BC6C1278E8}" dt="2024-12-11T13:04:45.534" v="15" actId="1076"/>
      <pc:docMkLst>
        <pc:docMk/>
      </pc:docMkLst>
      <pc:sldChg chg="addSp delSp modSp mod">
        <pc:chgData name="Linda Følsgaard Maron" userId="25e583fe-eea6-422a-b353-9d8d93ecf117" providerId="ADAL" clId="{127281DA-9A16-4ECA-9411-06BC6C1278E8}" dt="2024-12-11T13:04:45.534" v="15" actId="1076"/>
        <pc:sldMkLst>
          <pc:docMk/>
          <pc:sldMk cId="1357171891" sldId="337"/>
        </pc:sldMkLst>
      </pc:sldChg>
      <pc:sldChg chg="add mod modShow">
        <pc:chgData name="Linda Følsgaard Maron" userId="25e583fe-eea6-422a-b353-9d8d93ecf117" providerId="ADAL" clId="{127281DA-9A16-4ECA-9411-06BC6C1278E8}" dt="2024-12-11T13:00:52.324" v="7" actId="729"/>
        <pc:sldMkLst>
          <pc:docMk/>
          <pc:sldMk cId="379626350" sldId="353"/>
        </pc:sldMkLst>
      </pc:sldChg>
    </pc:docChg>
  </pc:docChgLst>
  <pc:docChgLst>
    <pc:chgData name="Linda Følsgaard Maron" userId="25e583fe-eea6-422a-b353-9d8d93ecf117" providerId="ADAL" clId="{850D89F3-F355-4D3C-82F3-2E314075D7E1}"/>
    <pc:docChg chg="custSel modSld">
      <pc:chgData name="Linda Følsgaard Maron" userId="25e583fe-eea6-422a-b353-9d8d93ecf117" providerId="ADAL" clId="{850D89F3-F355-4D3C-82F3-2E314075D7E1}" dt="2025-02-05T12:45:55.549" v="38" actId="20577"/>
      <pc:docMkLst>
        <pc:docMk/>
      </pc:docMkLst>
      <pc:sldChg chg="addSp delSp modSp mod">
        <pc:chgData name="Linda Følsgaard Maron" userId="25e583fe-eea6-422a-b353-9d8d93ecf117" providerId="ADAL" clId="{850D89F3-F355-4D3C-82F3-2E314075D7E1}" dt="2025-01-09T14:09:23.702" v="4" actId="14100"/>
        <pc:sldMkLst>
          <pc:docMk/>
          <pc:sldMk cId="1357171891" sldId="337"/>
        </pc:sldMkLst>
      </pc:sldChg>
      <pc:sldChg chg="modSp">
        <pc:chgData name="Linda Følsgaard Maron" userId="25e583fe-eea6-422a-b353-9d8d93ecf117" providerId="ADAL" clId="{850D89F3-F355-4D3C-82F3-2E314075D7E1}" dt="2025-02-05T12:45:55.549" v="38" actId="20577"/>
        <pc:sldMkLst>
          <pc:docMk/>
          <pc:sldMk cId="326629584" sldId="346"/>
        </pc:sldMkLst>
      </pc:sldChg>
    </pc:docChg>
  </pc:docChgLst>
  <pc:docChgLst>
    <pc:chgData name="Linda Følsgaard Maron" userId="25e583fe-eea6-422a-b353-9d8d93ecf117" providerId="ADAL" clId="{684EA1F7-10CB-4CD0-9BCF-FBE3B8A8171F}"/>
    <pc:docChg chg="custSel addSld modSld">
      <pc:chgData name="Linda Følsgaard Maron" userId="25e583fe-eea6-422a-b353-9d8d93ecf117" providerId="ADAL" clId="{684EA1F7-10CB-4CD0-9BCF-FBE3B8A8171F}" dt="2025-03-31T07:32:23.861" v="16" actId="1076"/>
      <pc:docMkLst>
        <pc:docMk/>
      </pc:docMkLst>
      <pc:sldChg chg="addSp delSp modSp mod">
        <pc:chgData name="Linda Følsgaard Maron" userId="25e583fe-eea6-422a-b353-9d8d93ecf117" providerId="ADAL" clId="{684EA1F7-10CB-4CD0-9BCF-FBE3B8A8171F}" dt="2025-03-13T14:24:53.540" v="4" actId="1076"/>
        <pc:sldMkLst>
          <pc:docMk/>
          <pc:sldMk cId="1357171891" sldId="337"/>
        </pc:sldMkLst>
      </pc:sldChg>
      <pc:sldChg chg="addSp delSp modSp new mod">
        <pc:chgData name="Linda Følsgaard Maron" userId="25e583fe-eea6-422a-b353-9d8d93ecf117" providerId="ADAL" clId="{684EA1F7-10CB-4CD0-9BCF-FBE3B8A8171F}" dt="2025-03-31T07:32:23.861" v="16" actId="1076"/>
        <pc:sldMkLst>
          <pc:docMk/>
          <pc:sldMk cId="1262347437" sldId="354"/>
        </pc:sldMkLst>
      </pc:sldChg>
    </pc:docChg>
  </pc:docChgLst>
  <pc:docChgLst>
    <pc:chgData name="Linda Følsgaard Maron" userId="e8836a54-fd3d-44c6-a635-d43ccabb9954" providerId="ADAL" clId="{C2E462A0-F191-4D76-B72A-87F9CEDD0A29}"/>
    <pc:docChg chg="modSld sldOrd">
      <pc:chgData name="Linda Følsgaard Maron" userId="e8836a54-fd3d-44c6-a635-d43ccabb9954" providerId="ADAL" clId="{C2E462A0-F191-4D76-B72A-87F9CEDD0A29}" dt="2025-09-30T13:25:27.175" v="6"/>
      <pc:docMkLst>
        <pc:docMk/>
      </pc:docMkLst>
      <pc:sldChg chg="addSp modSp mod">
        <pc:chgData name="Linda Følsgaard Maron" userId="e8836a54-fd3d-44c6-a635-d43ccabb9954" providerId="ADAL" clId="{C2E462A0-F191-4D76-B72A-87F9CEDD0A29}" dt="2025-09-30T13:17:12.860" v="4" actId="1076"/>
        <pc:sldMkLst>
          <pc:docMk/>
          <pc:sldMk cId="1357171891" sldId="337"/>
        </pc:sldMkLst>
        <pc:picChg chg="add mod">
          <ac:chgData name="Linda Følsgaard Maron" userId="e8836a54-fd3d-44c6-a635-d43ccabb9954" providerId="ADAL" clId="{C2E462A0-F191-4D76-B72A-87F9CEDD0A29}" dt="2025-09-30T13:17:12.860" v="4" actId="1076"/>
          <ac:picMkLst>
            <pc:docMk/>
            <pc:sldMk cId="1357171891" sldId="337"/>
            <ac:picMk id="3" creationId="{CF4AD8BD-F7CF-6B0E-8C73-C5625413563D}"/>
          </ac:picMkLst>
        </pc:picChg>
      </pc:sldChg>
      <pc:sldChg chg="ord">
        <pc:chgData name="Linda Følsgaard Maron" userId="e8836a54-fd3d-44c6-a635-d43ccabb9954" providerId="ADAL" clId="{C2E462A0-F191-4D76-B72A-87F9CEDD0A29}" dt="2025-09-30T13:25:27.175" v="6"/>
        <pc:sldMkLst>
          <pc:docMk/>
          <pc:sldMk cId="658497149" sldId="341"/>
        </pc:sldMkLst>
      </pc:sldChg>
    </pc:docChg>
  </pc:docChgLst>
  <pc:docChgLst>
    <pc:chgData name="Linda Følsgaard Maron" userId="25e583fe-eea6-422a-b353-9d8d93ecf117" providerId="ADAL" clId="{26FB622A-2400-4002-8D71-6AE7160C12EE}"/>
    <pc:docChg chg="custSel modSld">
      <pc:chgData name="Linda Følsgaard Maron" userId="25e583fe-eea6-422a-b353-9d8d93ecf117" providerId="ADAL" clId="{26FB622A-2400-4002-8D71-6AE7160C12EE}" dt="2024-03-26T09:40:20.194" v="2" actId="1076"/>
      <pc:docMkLst>
        <pc:docMk/>
      </pc:docMkLst>
      <pc:sldChg chg="addSp delSp modSp mod">
        <pc:chgData name="Linda Følsgaard Maron" userId="25e583fe-eea6-422a-b353-9d8d93ecf117" providerId="ADAL" clId="{26FB622A-2400-4002-8D71-6AE7160C12EE}" dt="2024-03-26T09:40:20.194" v="2" actId="1076"/>
        <pc:sldMkLst>
          <pc:docMk/>
          <pc:sldMk cId="1357171891" sldId="337"/>
        </pc:sldMkLst>
      </pc:sldChg>
    </pc:docChg>
  </pc:docChgLst>
  <pc:docChgLst>
    <pc:chgData name="Linda Følsgaard Maron" userId="25e583fe-eea6-422a-b353-9d8d93ecf117" providerId="ADAL" clId="{2844584A-4FA8-4CCF-8771-B4E1840573E0}"/>
    <pc:docChg chg="custSel modSld">
      <pc:chgData name="Linda Følsgaard Maron" userId="25e583fe-eea6-422a-b353-9d8d93ecf117" providerId="ADAL" clId="{2844584A-4FA8-4CCF-8771-B4E1840573E0}" dt="2024-01-29T09:43:58.242" v="3" actId="1076"/>
      <pc:docMkLst>
        <pc:docMk/>
      </pc:docMkLst>
      <pc:sldChg chg="addSp delSp modSp mod">
        <pc:chgData name="Linda Følsgaard Maron" userId="25e583fe-eea6-422a-b353-9d8d93ecf117" providerId="ADAL" clId="{2844584A-4FA8-4CCF-8771-B4E1840573E0}" dt="2024-01-29T09:43:58.242" v="3" actId="1076"/>
        <pc:sldMkLst>
          <pc:docMk/>
          <pc:sldMk cId="1357171891" sldId="33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EFFCD-D79E-436D-947C-89D3E3959F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39DB16-4027-4E52-80F1-74C4BFACA885}">
      <dgm:prSet phldrT="[Tekst]"/>
      <dgm:spPr/>
      <dgm:t>
        <a:bodyPr/>
        <a:lstStyle/>
        <a:p>
          <a:r>
            <a:rPr lang="da-DK" dirty="0"/>
            <a:t>Information</a:t>
          </a:r>
        </a:p>
      </dgm:t>
    </dgm:pt>
    <dgm:pt modelId="{16BCD6E8-C03F-49D9-B768-E04B02EF6CDA}" type="parTrans" cxnId="{0AFB98E4-2060-4312-A6B7-444845598D0F}">
      <dgm:prSet/>
      <dgm:spPr/>
      <dgm:t>
        <a:bodyPr/>
        <a:lstStyle/>
        <a:p>
          <a:endParaRPr lang="da-DK"/>
        </a:p>
      </dgm:t>
    </dgm:pt>
    <dgm:pt modelId="{5A7DDF80-5686-4B69-BBE5-39DD2AB84DE0}" type="sibTrans" cxnId="{0AFB98E4-2060-4312-A6B7-444845598D0F}">
      <dgm:prSet/>
      <dgm:spPr/>
      <dgm:t>
        <a:bodyPr/>
        <a:lstStyle/>
        <a:p>
          <a:endParaRPr lang="da-DK"/>
        </a:p>
      </dgm:t>
    </dgm:pt>
    <dgm:pt modelId="{EAAE733A-72B8-4724-9AA1-B941A2886040}">
      <dgm:prSet phldrT="[Tekst]"/>
      <dgm:spPr/>
      <dgm:t>
        <a:bodyPr/>
        <a:lstStyle/>
        <a:p>
          <a:r>
            <a:rPr lang="da-DK" dirty="0"/>
            <a:t>Evt. uddybende spørgsmål</a:t>
          </a:r>
        </a:p>
      </dgm:t>
    </dgm:pt>
    <dgm:pt modelId="{D5FBBDDA-7CC1-44A8-A5DC-3F62F2977999}" type="parTrans" cxnId="{4A97B6BE-6743-4BFD-8E4E-2DCB5F91B7B7}">
      <dgm:prSet/>
      <dgm:spPr/>
      <dgm:t>
        <a:bodyPr/>
        <a:lstStyle/>
        <a:p>
          <a:endParaRPr lang="da-DK"/>
        </a:p>
      </dgm:t>
    </dgm:pt>
    <dgm:pt modelId="{BC60A90C-91C4-48DF-914A-7AE1E5B87ECC}" type="sibTrans" cxnId="{4A97B6BE-6743-4BFD-8E4E-2DCB5F91B7B7}">
      <dgm:prSet/>
      <dgm:spPr/>
      <dgm:t>
        <a:bodyPr/>
        <a:lstStyle/>
        <a:p>
          <a:endParaRPr lang="da-DK"/>
        </a:p>
      </dgm:t>
    </dgm:pt>
    <dgm:pt modelId="{6F53320B-6AC2-4FAE-87CA-761A662F5C9D}">
      <dgm:prSet phldrT="[Tekst]"/>
      <dgm:spPr/>
      <dgm:t>
        <a:bodyPr/>
        <a:lstStyle/>
        <a:p>
          <a:r>
            <a:rPr lang="da-DK" dirty="0"/>
            <a:t>Formidling</a:t>
          </a:r>
        </a:p>
      </dgm:t>
    </dgm:pt>
    <dgm:pt modelId="{6CE097C7-598C-436C-91CA-AFA13B66D68C}" type="parTrans" cxnId="{7EE559A7-CA2B-4BC1-A019-6C43869FC242}">
      <dgm:prSet/>
      <dgm:spPr/>
      <dgm:t>
        <a:bodyPr/>
        <a:lstStyle/>
        <a:p>
          <a:endParaRPr lang="da-DK"/>
        </a:p>
      </dgm:t>
    </dgm:pt>
    <dgm:pt modelId="{16870D5B-F833-4AD1-B64B-ABDEB1EC7063}" type="sibTrans" cxnId="{7EE559A7-CA2B-4BC1-A019-6C43869FC242}">
      <dgm:prSet/>
      <dgm:spPr/>
      <dgm:t>
        <a:bodyPr/>
        <a:lstStyle/>
        <a:p>
          <a:endParaRPr lang="da-DK"/>
        </a:p>
      </dgm:t>
    </dgm:pt>
    <dgm:pt modelId="{B155A28E-6F85-4300-A262-E48020F7D1AE}" type="pres">
      <dgm:prSet presAssocID="{AD9EFFCD-D79E-436D-947C-89D3E3959FAB}" presName="CompostProcess" presStyleCnt="0">
        <dgm:presLayoutVars>
          <dgm:dir/>
          <dgm:resizeHandles val="exact"/>
        </dgm:presLayoutVars>
      </dgm:prSet>
      <dgm:spPr/>
    </dgm:pt>
    <dgm:pt modelId="{5B1116F1-0A20-490E-8D19-7FFDF5AF8DB3}" type="pres">
      <dgm:prSet presAssocID="{AD9EFFCD-D79E-436D-947C-89D3E3959FAB}" presName="arrow" presStyleLbl="bgShp" presStyleIdx="0" presStyleCnt="1"/>
      <dgm:spPr/>
    </dgm:pt>
    <dgm:pt modelId="{08BD556D-0714-48A4-B136-C33723BD2D43}" type="pres">
      <dgm:prSet presAssocID="{AD9EFFCD-D79E-436D-947C-89D3E3959FAB}" presName="linearProcess" presStyleCnt="0"/>
      <dgm:spPr/>
    </dgm:pt>
    <dgm:pt modelId="{6E0D516B-D06A-4573-B1CF-1D1C774E7DD6}" type="pres">
      <dgm:prSet presAssocID="{9539DB16-4027-4E52-80F1-74C4BFACA885}" presName="textNode" presStyleLbl="node1" presStyleIdx="0" presStyleCnt="3">
        <dgm:presLayoutVars>
          <dgm:bulletEnabled val="1"/>
        </dgm:presLayoutVars>
      </dgm:prSet>
      <dgm:spPr/>
    </dgm:pt>
    <dgm:pt modelId="{42EDC163-5E3B-4F67-B699-D3C818DD3BB0}" type="pres">
      <dgm:prSet presAssocID="{5A7DDF80-5686-4B69-BBE5-39DD2AB84DE0}" presName="sibTrans" presStyleCnt="0"/>
      <dgm:spPr/>
    </dgm:pt>
    <dgm:pt modelId="{1236F0DD-50F2-432F-B6E3-61EA5442B2ED}" type="pres">
      <dgm:prSet presAssocID="{EAAE733A-72B8-4724-9AA1-B941A2886040}" presName="textNode" presStyleLbl="node1" presStyleIdx="1" presStyleCnt="3">
        <dgm:presLayoutVars>
          <dgm:bulletEnabled val="1"/>
        </dgm:presLayoutVars>
      </dgm:prSet>
      <dgm:spPr/>
    </dgm:pt>
    <dgm:pt modelId="{1F76615A-3D1C-483E-9FFE-1F4A33A4398D}" type="pres">
      <dgm:prSet presAssocID="{BC60A90C-91C4-48DF-914A-7AE1E5B87ECC}" presName="sibTrans" presStyleCnt="0"/>
      <dgm:spPr/>
    </dgm:pt>
    <dgm:pt modelId="{BDD6EF96-C52D-494D-A5FD-F83F7EBA8D8D}" type="pres">
      <dgm:prSet presAssocID="{6F53320B-6AC2-4FAE-87CA-761A662F5C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29A5A00-35DF-4F7E-BEEE-B8BC363AEA6D}" type="presOf" srcId="{9539DB16-4027-4E52-80F1-74C4BFACA885}" destId="{6E0D516B-D06A-4573-B1CF-1D1C774E7DD6}" srcOrd="0" destOrd="0" presId="urn:microsoft.com/office/officeart/2005/8/layout/hProcess9"/>
    <dgm:cxn modelId="{7E97AB15-D81D-40DE-AE3E-AB7004211D3E}" type="presOf" srcId="{EAAE733A-72B8-4724-9AA1-B941A2886040}" destId="{1236F0DD-50F2-432F-B6E3-61EA5442B2ED}" srcOrd="0" destOrd="0" presId="urn:microsoft.com/office/officeart/2005/8/layout/hProcess9"/>
    <dgm:cxn modelId="{DC247B9F-65D3-4E29-A4C1-53C989BCEDD4}" type="presOf" srcId="{AD9EFFCD-D79E-436D-947C-89D3E3959FAB}" destId="{B155A28E-6F85-4300-A262-E48020F7D1AE}" srcOrd="0" destOrd="0" presId="urn:microsoft.com/office/officeart/2005/8/layout/hProcess9"/>
    <dgm:cxn modelId="{7EE559A7-CA2B-4BC1-A019-6C43869FC242}" srcId="{AD9EFFCD-D79E-436D-947C-89D3E3959FAB}" destId="{6F53320B-6AC2-4FAE-87CA-761A662F5C9D}" srcOrd="2" destOrd="0" parTransId="{6CE097C7-598C-436C-91CA-AFA13B66D68C}" sibTransId="{16870D5B-F833-4AD1-B64B-ABDEB1EC7063}"/>
    <dgm:cxn modelId="{4A97B6BE-6743-4BFD-8E4E-2DCB5F91B7B7}" srcId="{AD9EFFCD-D79E-436D-947C-89D3E3959FAB}" destId="{EAAE733A-72B8-4724-9AA1-B941A2886040}" srcOrd="1" destOrd="0" parTransId="{D5FBBDDA-7CC1-44A8-A5DC-3F62F2977999}" sibTransId="{BC60A90C-91C4-48DF-914A-7AE1E5B87ECC}"/>
    <dgm:cxn modelId="{B7701DCB-09C0-4DF8-BE4A-9B98E1EFED0B}" type="presOf" srcId="{6F53320B-6AC2-4FAE-87CA-761A662F5C9D}" destId="{BDD6EF96-C52D-494D-A5FD-F83F7EBA8D8D}" srcOrd="0" destOrd="0" presId="urn:microsoft.com/office/officeart/2005/8/layout/hProcess9"/>
    <dgm:cxn modelId="{0AFB98E4-2060-4312-A6B7-444845598D0F}" srcId="{AD9EFFCD-D79E-436D-947C-89D3E3959FAB}" destId="{9539DB16-4027-4E52-80F1-74C4BFACA885}" srcOrd="0" destOrd="0" parTransId="{16BCD6E8-C03F-49D9-B768-E04B02EF6CDA}" sibTransId="{5A7DDF80-5686-4B69-BBE5-39DD2AB84DE0}"/>
    <dgm:cxn modelId="{020D4E1D-FA68-4431-81F4-BC7B29788037}" type="presParOf" srcId="{B155A28E-6F85-4300-A262-E48020F7D1AE}" destId="{5B1116F1-0A20-490E-8D19-7FFDF5AF8DB3}" srcOrd="0" destOrd="0" presId="urn:microsoft.com/office/officeart/2005/8/layout/hProcess9"/>
    <dgm:cxn modelId="{68B296E7-8247-441D-B27E-980890EDC116}" type="presParOf" srcId="{B155A28E-6F85-4300-A262-E48020F7D1AE}" destId="{08BD556D-0714-48A4-B136-C33723BD2D43}" srcOrd="1" destOrd="0" presId="urn:microsoft.com/office/officeart/2005/8/layout/hProcess9"/>
    <dgm:cxn modelId="{975E2E2D-2B04-4412-9A7E-AEA01315DA1A}" type="presParOf" srcId="{08BD556D-0714-48A4-B136-C33723BD2D43}" destId="{6E0D516B-D06A-4573-B1CF-1D1C774E7DD6}" srcOrd="0" destOrd="0" presId="urn:microsoft.com/office/officeart/2005/8/layout/hProcess9"/>
    <dgm:cxn modelId="{D7F52DBD-4BAC-45DE-8C81-78416EAFF30C}" type="presParOf" srcId="{08BD556D-0714-48A4-B136-C33723BD2D43}" destId="{42EDC163-5E3B-4F67-B699-D3C818DD3BB0}" srcOrd="1" destOrd="0" presId="urn:microsoft.com/office/officeart/2005/8/layout/hProcess9"/>
    <dgm:cxn modelId="{9D009A7B-1C25-4D5F-98CA-808AB17932D4}" type="presParOf" srcId="{08BD556D-0714-48A4-B136-C33723BD2D43}" destId="{1236F0DD-50F2-432F-B6E3-61EA5442B2ED}" srcOrd="2" destOrd="0" presId="urn:microsoft.com/office/officeart/2005/8/layout/hProcess9"/>
    <dgm:cxn modelId="{033091D6-DC0C-4620-93FB-E1510FA591AB}" type="presParOf" srcId="{08BD556D-0714-48A4-B136-C33723BD2D43}" destId="{1F76615A-3D1C-483E-9FFE-1F4A33A4398D}" srcOrd="3" destOrd="0" presId="urn:microsoft.com/office/officeart/2005/8/layout/hProcess9"/>
    <dgm:cxn modelId="{0F2FE009-5E45-43DB-AACA-7DF96F0F7588}" type="presParOf" srcId="{08BD556D-0714-48A4-B136-C33723BD2D43}" destId="{BDD6EF96-C52D-494D-A5FD-F83F7EBA8D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EFFCD-D79E-436D-947C-89D3E3959F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39DB16-4027-4E52-80F1-74C4BFACA885}">
      <dgm:prSet phldrT="[Tekst]" custT="1"/>
      <dgm:spPr/>
      <dgm:t>
        <a:bodyPr/>
        <a:lstStyle/>
        <a:p>
          <a:r>
            <a:rPr lang="da-DK" sz="1300" dirty="0"/>
            <a:t>Information</a:t>
          </a:r>
        </a:p>
      </dgm:t>
    </dgm:pt>
    <dgm:pt modelId="{16BCD6E8-C03F-49D9-B768-E04B02EF6CDA}" type="parTrans" cxnId="{0AFB98E4-2060-4312-A6B7-444845598D0F}">
      <dgm:prSet/>
      <dgm:spPr/>
      <dgm:t>
        <a:bodyPr/>
        <a:lstStyle/>
        <a:p>
          <a:endParaRPr lang="da-DK"/>
        </a:p>
      </dgm:t>
    </dgm:pt>
    <dgm:pt modelId="{5A7DDF80-5686-4B69-BBE5-39DD2AB84DE0}" type="sibTrans" cxnId="{0AFB98E4-2060-4312-A6B7-444845598D0F}">
      <dgm:prSet/>
      <dgm:spPr/>
      <dgm:t>
        <a:bodyPr/>
        <a:lstStyle/>
        <a:p>
          <a:endParaRPr lang="da-DK"/>
        </a:p>
      </dgm:t>
    </dgm:pt>
    <dgm:pt modelId="{EAAE733A-72B8-4724-9AA1-B941A2886040}">
      <dgm:prSet phldrT="[Tekst]" custT="1"/>
      <dgm:spPr/>
      <dgm:t>
        <a:bodyPr/>
        <a:lstStyle/>
        <a:p>
          <a:r>
            <a:rPr lang="da-DK" sz="1300" dirty="0"/>
            <a:t>Drøftelse</a:t>
          </a:r>
        </a:p>
      </dgm:t>
    </dgm:pt>
    <dgm:pt modelId="{D5FBBDDA-7CC1-44A8-A5DC-3F62F2977999}" type="parTrans" cxnId="{4A97B6BE-6743-4BFD-8E4E-2DCB5F91B7B7}">
      <dgm:prSet/>
      <dgm:spPr/>
      <dgm:t>
        <a:bodyPr/>
        <a:lstStyle/>
        <a:p>
          <a:endParaRPr lang="da-DK"/>
        </a:p>
      </dgm:t>
    </dgm:pt>
    <dgm:pt modelId="{BC60A90C-91C4-48DF-914A-7AE1E5B87ECC}" type="sibTrans" cxnId="{4A97B6BE-6743-4BFD-8E4E-2DCB5F91B7B7}">
      <dgm:prSet/>
      <dgm:spPr/>
      <dgm:t>
        <a:bodyPr/>
        <a:lstStyle/>
        <a:p>
          <a:endParaRPr lang="da-DK"/>
        </a:p>
      </dgm:t>
    </dgm:pt>
    <dgm:pt modelId="{6F53320B-6AC2-4FAE-87CA-761A662F5C9D}">
      <dgm:prSet phldrT="[Tekst]" custT="1"/>
      <dgm:spPr/>
      <dgm:t>
        <a:bodyPr/>
        <a:lstStyle/>
        <a:p>
          <a:r>
            <a:rPr lang="da-DK" sz="1300" dirty="0"/>
            <a:t>Leder beslutning</a:t>
          </a:r>
        </a:p>
      </dgm:t>
    </dgm:pt>
    <dgm:pt modelId="{6CE097C7-598C-436C-91CA-AFA13B66D68C}" type="parTrans" cxnId="{7EE559A7-CA2B-4BC1-A019-6C43869FC242}">
      <dgm:prSet/>
      <dgm:spPr/>
      <dgm:t>
        <a:bodyPr/>
        <a:lstStyle/>
        <a:p>
          <a:endParaRPr lang="da-DK"/>
        </a:p>
      </dgm:t>
    </dgm:pt>
    <dgm:pt modelId="{16870D5B-F833-4AD1-B64B-ABDEB1EC7063}" type="sibTrans" cxnId="{7EE559A7-CA2B-4BC1-A019-6C43869FC242}">
      <dgm:prSet/>
      <dgm:spPr/>
      <dgm:t>
        <a:bodyPr/>
        <a:lstStyle/>
        <a:p>
          <a:endParaRPr lang="da-DK"/>
        </a:p>
      </dgm:t>
    </dgm:pt>
    <dgm:pt modelId="{B155A28E-6F85-4300-A262-E48020F7D1AE}" type="pres">
      <dgm:prSet presAssocID="{AD9EFFCD-D79E-436D-947C-89D3E3959FAB}" presName="CompostProcess" presStyleCnt="0">
        <dgm:presLayoutVars>
          <dgm:dir/>
          <dgm:resizeHandles val="exact"/>
        </dgm:presLayoutVars>
      </dgm:prSet>
      <dgm:spPr/>
    </dgm:pt>
    <dgm:pt modelId="{5B1116F1-0A20-490E-8D19-7FFDF5AF8DB3}" type="pres">
      <dgm:prSet presAssocID="{AD9EFFCD-D79E-436D-947C-89D3E3959FAB}" presName="arrow" presStyleLbl="bgShp" presStyleIdx="0" presStyleCnt="1"/>
      <dgm:spPr/>
    </dgm:pt>
    <dgm:pt modelId="{08BD556D-0714-48A4-B136-C33723BD2D43}" type="pres">
      <dgm:prSet presAssocID="{AD9EFFCD-D79E-436D-947C-89D3E3959FAB}" presName="linearProcess" presStyleCnt="0"/>
      <dgm:spPr/>
    </dgm:pt>
    <dgm:pt modelId="{6E0D516B-D06A-4573-B1CF-1D1C774E7DD6}" type="pres">
      <dgm:prSet presAssocID="{9539DB16-4027-4E52-80F1-74C4BFACA885}" presName="textNode" presStyleLbl="node1" presStyleIdx="0" presStyleCnt="3">
        <dgm:presLayoutVars>
          <dgm:bulletEnabled val="1"/>
        </dgm:presLayoutVars>
      </dgm:prSet>
      <dgm:spPr/>
    </dgm:pt>
    <dgm:pt modelId="{42EDC163-5E3B-4F67-B699-D3C818DD3BB0}" type="pres">
      <dgm:prSet presAssocID="{5A7DDF80-5686-4B69-BBE5-39DD2AB84DE0}" presName="sibTrans" presStyleCnt="0"/>
      <dgm:spPr/>
    </dgm:pt>
    <dgm:pt modelId="{1236F0DD-50F2-432F-B6E3-61EA5442B2ED}" type="pres">
      <dgm:prSet presAssocID="{EAAE733A-72B8-4724-9AA1-B941A2886040}" presName="textNode" presStyleLbl="node1" presStyleIdx="1" presStyleCnt="3">
        <dgm:presLayoutVars>
          <dgm:bulletEnabled val="1"/>
        </dgm:presLayoutVars>
      </dgm:prSet>
      <dgm:spPr/>
    </dgm:pt>
    <dgm:pt modelId="{1F76615A-3D1C-483E-9FFE-1F4A33A4398D}" type="pres">
      <dgm:prSet presAssocID="{BC60A90C-91C4-48DF-914A-7AE1E5B87ECC}" presName="sibTrans" presStyleCnt="0"/>
      <dgm:spPr/>
    </dgm:pt>
    <dgm:pt modelId="{BDD6EF96-C52D-494D-A5FD-F83F7EBA8D8D}" type="pres">
      <dgm:prSet presAssocID="{6F53320B-6AC2-4FAE-87CA-761A662F5C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29A5A00-35DF-4F7E-BEEE-B8BC363AEA6D}" type="presOf" srcId="{9539DB16-4027-4E52-80F1-74C4BFACA885}" destId="{6E0D516B-D06A-4573-B1CF-1D1C774E7DD6}" srcOrd="0" destOrd="0" presId="urn:microsoft.com/office/officeart/2005/8/layout/hProcess9"/>
    <dgm:cxn modelId="{7E97AB15-D81D-40DE-AE3E-AB7004211D3E}" type="presOf" srcId="{EAAE733A-72B8-4724-9AA1-B941A2886040}" destId="{1236F0DD-50F2-432F-B6E3-61EA5442B2ED}" srcOrd="0" destOrd="0" presId="urn:microsoft.com/office/officeart/2005/8/layout/hProcess9"/>
    <dgm:cxn modelId="{DC247B9F-65D3-4E29-A4C1-53C989BCEDD4}" type="presOf" srcId="{AD9EFFCD-D79E-436D-947C-89D3E3959FAB}" destId="{B155A28E-6F85-4300-A262-E48020F7D1AE}" srcOrd="0" destOrd="0" presId="urn:microsoft.com/office/officeart/2005/8/layout/hProcess9"/>
    <dgm:cxn modelId="{7EE559A7-CA2B-4BC1-A019-6C43869FC242}" srcId="{AD9EFFCD-D79E-436D-947C-89D3E3959FAB}" destId="{6F53320B-6AC2-4FAE-87CA-761A662F5C9D}" srcOrd="2" destOrd="0" parTransId="{6CE097C7-598C-436C-91CA-AFA13B66D68C}" sibTransId="{16870D5B-F833-4AD1-B64B-ABDEB1EC7063}"/>
    <dgm:cxn modelId="{4A97B6BE-6743-4BFD-8E4E-2DCB5F91B7B7}" srcId="{AD9EFFCD-D79E-436D-947C-89D3E3959FAB}" destId="{EAAE733A-72B8-4724-9AA1-B941A2886040}" srcOrd="1" destOrd="0" parTransId="{D5FBBDDA-7CC1-44A8-A5DC-3F62F2977999}" sibTransId="{BC60A90C-91C4-48DF-914A-7AE1E5B87ECC}"/>
    <dgm:cxn modelId="{B7701DCB-09C0-4DF8-BE4A-9B98E1EFED0B}" type="presOf" srcId="{6F53320B-6AC2-4FAE-87CA-761A662F5C9D}" destId="{BDD6EF96-C52D-494D-A5FD-F83F7EBA8D8D}" srcOrd="0" destOrd="0" presId="urn:microsoft.com/office/officeart/2005/8/layout/hProcess9"/>
    <dgm:cxn modelId="{0AFB98E4-2060-4312-A6B7-444845598D0F}" srcId="{AD9EFFCD-D79E-436D-947C-89D3E3959FAB}" destId="{9539DB16-4027-4E52-80F1-74C4BFACA885}" srcOrd="0" destOrd="0" parTransId="{16BCD6E8-C03F-49D9-B768-E04B02EF6CDA}" sibTransId="{5A7DDF80-5686-4B69-BBE5-39DD2AB84DE0}"/>
    <dgm:cxn modelId="{020D4E1D-FA68-4431-81F4-BC7B29788037}" type="presParOf" srcId="{B155A28E-6F85-4300-A262-E48020F7D1AE}" destId="{5B1116F1-0A20-490E-8D19-7FFDF5AF8DB3}" srcOrd="0" destOrd="0" presId="urn:microsoft.com/office/officeart/2005/8/layout/hProcess9"/>
    <dgm:cxn modelId="{68B296E7-8247-441D-B27E-980890EDC116}" type="presParOf" srcId="{B155A28E-6F85-4300-A262-E48020F7D1AE}" destId="{08BD556D-0714-48A4-B136-C33723BD2D43}" srcOrd="1" destOrd="0" presId="urn:microsoft.com/office/officeart/2005/8/layout/hProcess9"/>
    <dgm:cxn modelId="{975E2E2D-2B04-4412-9A7E-AEA01315DA1A}" type="presParOf" srcId="{08BD556D-0714-48A4-B136-C33723BD2D43}" destId="{6E0D516B-D06A-4573-B1CF-1D1C774E7DD6}" srcOrd="0" destOrd="0" presId="urn:microsoft.com/office/officeart/2005/8/layout/hProcess9"/>
    <dgm:cxn modelId="{D7F52DBD-4BAC-45DE-8C81-78416EAFF30C}" type="presParOf" srcId="{08BD556D-0714-48A4-B136-C33723BD2D43}" destId="{42EDC163-5E3B-4F67-B699-D3C818DD3BB0}" srcOrd="1" destOrd="0" presId="urn:microsoft.com/office/officeart/2005/8/layout/hProcess9"/>
    <dgm:cxn modelId="{9D009A7B-1C25-4D5F-98CA-808AB17932D4}" type="presParOf" srcId="{08BD556D-0714-48A4-B136-C33723BD2D43}" destId="{1236F0DD-50F2-432F-B6E3-61EA5442B2ED}" srcOrd="2" destOrd="0" presId="urn:microsoft.com/office/officeart/2005/8/layout/hProcess9"/>
    <dgm:cxn modelId="{033091D6-DC0C-4620-93FB-E1510FA591AB}" type="presParOf" srcId="{08BD556D-0714-48A4-B136-C33723BD2D43}" destId="{1F76615A-3D1C-483E-9FFE-1F4A33A4398D}" srcOrd="3" destOrd="0" presId="urn:microsoft.com/office/officeart/2005/8/layout/hProcess9"/>
    <dgm:cxn modelId="{0F2FE009-5E45-43DB-AACA-7DF96F0F7588}" type="presParOf" srcId="{08BD556D-0714-48A4-B136-C33723BD2D43}" destId="{BDD6EF96-C52D-494D-A5FD-F83F7EBA8D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EFFCD-D79E-436D-947C-89D3E3959F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39DB16-4027-4E52-80F1-74C4BFACA885}">
      <dgm:prSet phldrT="[Tekst]" custT="1"/>
      <dgm:spPr/>
      <dgm:t>
        <a:bodyPr/>
        <a:lstStyle/>
        <a:p>
          <a:r>
            <a:rPr lang="da-DK" sz="1300" dirty="0"/>
            <a:t>Information</a:t>
          </a:r>
        </a:p>
      </dgm:t>
    </dgm:pt>
    <dgm:pt modelId="{16BCD6E8-C03F-49D9-B768-E04B02EF6CDA}" type="parTrans" cxnId="{0AFB98E4-2060-4312-A6B7-444845598D0F}">
      <dgm:prSet/>
      <dgm:spPr/>
      <dgm:t>
        <a:bodyPr/>
        <a:lstStyle/>
        <a:p>
          <a:endParaRPr lang="da-DK"/>
        </a:p>
      </dgm:t>
    </dgm:pt>
    <dgm:pt modelId="{5A7DDF80-5686-4B69-BBE5-39DD2AB84DE0}" type="sibTrans" cxnId="{0AFB98E4-2060-4312-A6B7-444845598D0F}">
      <dgm:prSet/>
      <dgm:spPr/>
      <dgm:t>
        <a:bodyPr/>
        <a:lstStyle/>
        <a:p>
          <a:endParaRPr lang="da-DK"/>
        </a:p>
      </dgm:t>
    </dgm:pt>
    <dgm:pt modelId="{EAAE733A-72B8-4724-9AA1-B941A2886040}">
      <dgm:prSet phldrT="[Tekst]" custT="1"/>
      <dgm:spPr/>
      <dgm:t>
        <a:bodyPr/>
        <a:lstStyle/>
        <a:p>
          <a:r>
            <a:rPr lang="da-DK" sz="1300" dirty="0"/>
            <a:t>Drøftelse</a:t>
          </a:r>
        </a:p>
      </dgm:t>
    </dgm:pt>
    <dgm:pt modelId="{D5FBBDDA-7CC1-44A8-A5DC-3F62F2977999}" type="parTrans" cxnId="{4A97B6BE-6743-4BFD-8E4E-2DCB5F91B7B7}">
      <dgm:prSet/>
      <dgm:spPr/>
      <dgm:t>
        <a:bodyPr/>
        <a:lstStyle/>
        <a:p>
          <a:endParaRPr lang="da-DK"/>
        </a:p>
      </dgm:t>
    </dgm:pt>
    <dgm:pt modelId="{BC60A90C-91C4-48DF-914A-7AE1E5B87ECC}" type="sibTrans" cxnId="{4A97B6BE-6743-4BFD-8E4E-2DCB5F91B7B7}">
      <dgm:prSet/>
      <dgm:spPr/>
      <dgm:t>
        <a:bodyPr/>
        <a:lstStyle/>
        <a:p>
          <a:endParaRPr lang="da-DK"/>
        </a:p>
      </dgm:t>
    </dgm:pt>
    <dgm:pt modelId="{6F53320B-6AC2-4FAE-87CA-761A662F5C9D}">
      <dgm:prSet phldrT="[Tekst]" custT="1"/>
      <dgm:spPr/>
      <dgm:t>
        <a:bodyPr/>
        <a:lstStyle/>
        <a:p>
          <a:r>
            <a:rPr lang="da-DK" sz="1300" dirty="0"/>
            <a:t>Fælles beslutning</a:t>
          </a:r>
        </a:p>
      </dgm:t>
    </dgm:pt>
    <dgm:pt modelId="{6CE097C7-598C-436C-91CA-AFA13B66D68C}" type="parTrans" cxnId="{7EE559A7-CA2B-4BC1-A019-6C43869FC242}">
      <dgm:prSet/>
      <dgm:spPr/>
      <dgm:t>
        <a:bodyPr/>
        <a:lstStyle/>
        <a:p>
          <a:endParaRPr lang="da-DK"/>
        </a:p>
      </dgm:t>
    </dgm:pt>
    <dgm:pt modelId="{16870D5B-F833-4AD1-B64B-ABDEB1EC7063}" type="sibTrans" cxnId="{7EE559A7-CA2B-4BC1-A019-6C43869FC242}">
      <dgm:prSet/>
      <dgm:spPr/>
      <dgm:t>
        <a:bodyPr/>
        <a:lstStyle/>
        <a:p>
          <a:endParaRPr lang="da-DK"/>
        </a:p>
      </dgm:t>
    </dgm:pt>
    <dgm:pt modelId="{B155A28E-6F85-4300-A262-E48020F7D1AE}" type="pres">
      <dgm:prSet presAssocID="{AD9EFFCD-D79E-436D-947C-89D3E3959FAB}" presName="CompostProcess" presStyleCnt="0">
        <dgm:presLayoutVars>
          <dgm:dir/>
          <dgm:resizeHandles val="exact"/>
        </dgm:presLayoutVars>
      </dgm:prSet>
      <dgm:spPr/>
    </dgm:pt>
    <dgm:pt modelId="{5B1116F1-0A20-490E-8D19-7FFDF5AF8DB3}" type="pres">
      <dgm:prSet presAssocID="{AD9EFFCD-D79E-436D-947C-89D3E3959FAB}" presName="arrow" presStyleLbl="bgShp" presStyleIdx="0" presStyleCnt="1"/>
      <dgm:spPr/>
    </dgm:pt>
    <dgm:pt modelId="{08BD556D-0714-48A4-B136-C33723BD2D43}" type="pres">
      <dgm:prSet presAssocID="{AD9EFFCD-D79E-436D-947C-89D3E3959FAB}" presName="linearProcess" presStyleCnt="0"/>
      <dgm:spPr/>
    </dgm:pt>
    <dgm:pt modelId="{6E0D516B-D06A-4573-B1CF-1D1C774E7DD6}" type="pres">
      <dgm:prSet presAssocID="{9539DB16-4027-4E52-80F1-74C4BFACA885}" presName="textNode" presStyleLbl="node1" presStyleIdx="0" presStyleCnt="3">
        <dgm:presLayoutVars>
          <dgm:bulletEnabled val="1"/>
        </dgm:presLayoutVars>
      </dgm:prSet>
      <dgm:spPr/>
    </dgm:pt>
    <dgm:pt modelId="{42EDC163-5E3B-4F67-B699-D3C818DD3BB0}" type="pres">
      <dgm:prSet presAssocID="{5A7DDF80-5686-4B69-BBE5-39DD2AB84DE0}" presName="sibTrans" presStyleCnt="0"/>
      <dgm:spPr/>
    </dgm:pt>
    <dgm:pt modelId="{1236F0DD-50F2-432F-B6E3-61EA5442B2ED}" type="pres">
      <dgm:prSet presAssocID="{EAAE733A-72B8-4724-9AA1-B941A2886040}" presName="textNode" presStyleLbl="node1" presStyleIdx="1" presStyleCnt="3">
        <dgm:presLayoutVars>
          <dgm:bulletEnabled val="1"/>
        </dgm:presLayoutVars>
      </dgm:prSet>
      <dgm:spPr/>
    </dgm:pt>
    <dgm:pt modelId="{1F76615A-3D1C-483E-9FFE-1F4A33A4398D}" type="pres">
      <dgm:prSet presAssocID="{BC60A90C-91C4-48DF-914A-7AE1E5B87ECC}" presName="sibTrans" presStyleCnt="0"/>
      <dgm:spPr/>
    </dgm:pt>
    <dgm:pt modelId="{BDD6EF96-C52D-494D-A5FD-F83F7EBA8D8D}" type="pres">
      <dgm:prSet presAssocID="{6F53320B-6AC2-4FAE-87CA-761A662F5C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29A5A00-35DF-4F7E-BEEE-B8BC363AEA6D}" type="presOf" srcId="{9539DB16-4027-4E52-80F1-74C4BFACA885}" destId="{6E0D516B-D06A-4573-B1CF-1D1C774E7DD6}" srcOrd="0" destOrd="0" presId="urn:microsoft.com/office/officeart/2005/8/layout/hProcess9"/>
    <dgm:cxn modelId="{7E97AB15-D81D-40DE-AE3E-AB7004211D3E}" type="presOf" srcId="{EAAE733A-72B8-4724-9AA1-B941A2886040}" destId="{1236F0DD-50F2-432F-B6E3-61EA5442B2ED}" srcOrd="0" destOrd="0" presId="urn:microsoft.com/office/officeart/2005/8/layout/hProcess9"/>
    <dgm:cxn modelId="{DC247B9F-65D3-4E29-A4C1-53C989BCEDD4}" type="presOf" srcId="{AD9EFFCD-D79E-436D-947C-89D3E3959FAB}" destId="{B155A28E-6F85-4300-A262-E48020F7D1AE}" srcOrd="0" destOrd="0" presId="urn:microsoft.com/office/officeart/2005/8/layout/hProcess9"/>
    <dgm:cxn modelId="{7EE559A7-CA2B-4BC1-A019-6C43869FC242}" srcId="{AD9EFFCD-D79E-436D-947C-89D3E3959FAB}" destId="{6F53320B-6AC2-4FAE-87CA-761A662F5C9D}" srcOrd="2" destOrd="0" parTransId="{6CE097C7-598C-436C-91CA-AFA13B66D68C}" sibTransId="{16870D5B-F833-4AD1-B64B-ABDEB1EC7063}"/>
    <dgm:cxn modelId="{4A97B6BE-6743-4BFD-8E4E-2DCB5F91B7B7}" srcId="{AD9EFFCD-D79E-436D-947C-89D3E3959FAB}" destId="{EAAE733A-72B8-4724-9AA1-B941A2886040}" srcOrd="1" destOrd="0" parTransId="{D5FBBDDA-7CC1-44A8-A5DC-3F62F2977999}" sibTransId="{BC60A90C-91C4-48DF-914A-7AE1E5B87ECC}"/>
    <dgm:cxn modelId="{B7701DCB-09C0-4DF8-BE4A-9B98E1EFED0B}" type="presOf" srcId="{6F53320B-6AC2-4FAE-87CA-761A662F5C9D}" destId="{BDD6EF96-C52D-494D-A5FD-F83F7EBA8D8D}" srcOrd="0" destOrd="0" presId="urn:microsoft.com/office/officeart/2005/8/layout/hProcess9"/>
    <dgm:cxn modelId="{0AFB98E4-2060-4312-A6B7-444845598D0F}" srcId="{AD9EFFCD-D79E-436D-947C-89D3E3959FAB}" destId="{9539DB16-4027-4E52-80F1-74C4BFACA885}" srcOrd="0" destOrd="0" parTransId="{16BCD6E8-C03F-49D9-B768-E04B02EF6CDA}" sibTransId="{5A7DDF80-5686-4B69-BBE5-39DD2AB84DE0}"/>
    <dgm:cxn modelId="{020D4E1D-FA68-4431-81F4-BC7B29788037}" type="presParOf" srcId="{B155A28E-6F85-4300-A262-E48020F7D1AE}" destId="{5B1116F1-0A20-490E-8D19-7FFDF5AF8DB3}" srcOrd="0" destOrd="0" presId="urn:microsoft.com/office/officeart/2005/8/layout/hProcess9"/>
    <dgm:cxn modelId="{68B296E7-8247-441D-B27E-980890EDC116}" type="presParOf" srcId="{B155A28E-6F85-4300-A262-E48020F7D1AE}" destId="{08BD556D-0714-48A4-B136-C33723BD2D43}" srcOrd="1" destOrd="0" presId="urn:microsoft.com/office/officeart/2005/8/layout/hProcess9"/>
    <dgm:cxn modelId="{975E2E2D-2B04-4412-9A7E-AEA01315DA1A}" type="presParOf" srcId="{08BD556D-0714-48A4-B136-C33723BD2D43}" destId="{6E0D516B-D06A-4573-B1CF-1D1C774E7DD6}" srcOrd="0" destOrd="0" presId="urn:microsoft.com/office/officeart/2005/8/layout/hProcess9"/>
    <dgm:cxn modelId="{D7F52DBD-4BAC-45DE-8C81-78416EAFF30C}" type="presParOf" srcId="{08BD556D-0714-48A4-B136-C33723BD2D43}" destId="{42EDC163-5E3B-4F67-B699-D3C818DD3BB0}" srcOrd="1" destOrd="0" presId="urn:microsoft.com/office/officeart/2005/8/layout/hProcess9"/>
    <dgm:cxn modelId="{9D009A7B-1C25-4D5F-98CA-808AB17932D4}" type="presParOf" srcId="{08BD556D-0714-48A4-B136-C33723BD2D43}" destId="{1236F0DD-50F2-432F-B6E3-61EA5442B2ED}" srcOrd="2" destOrd="0" presId="urn:microsoft.com/office/officeart/2005/8/layout/hProcess9"/>
    <dgm:cxn modelId="{033091D6-DC0C-4620-93FB-E1510FA591AB}" type="presParOf" srcId="{08BD556D-0714-48A4-B136-C33723BD2D43}" destId="{1F76615A-3D1C-483E-9FFE-1F4A33A4398D}" srcOrd="3" destOrd="0" presId="urn:microsoft.com/office/officeart/2005/8/layout/hProcess9"/>
    <dgm:cxn modelId="{0F2FE009-5E45-43DB-AACA-7DF96F0F7588}" type="presParOf" srcId="{08BD556D-0714-48A4-B136-C33723BD2D43}" destId="{BDD6EF96-C52D-494D-A5FD-F83F7EBA8D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16F1-0A20-490E-8D19-7FFDF5AF8DB3}">
      <dsp:nvSpPr>
        <dsp:cNvPr id="0" name=""/>
        <dsp:cNvSpPr/>
      </dsp:nvSpPr>
      <dsp:spPr>
        <a:xfrm>
          <a:off x="421246" y="0"/>
          <a:ext cx="4774130" cy="12961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516B-D06A-4573-B1CF-1D1C774E7DD6}">
      <dsp:nvSpPr>
        <dsp:cNvPr id="0" name=""/>
        <dsp:cNvSpPr/>
      </dsp:nvSpPr>
      <dsp:spPr>
        <a:xfrm>
          <a:off x="174559" y="388843"/>
          <a:ext cx="168498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Information</a:t>
          </a:r>
        </a:p>
      </dsp:txBody>
      <dsp:txXfrm>
        <a:off x="199868" y="414152"/>
        <a:ext cx="1634369" cy="467839"/>
      </dsp:txXfrm>
    </dsp:sp>
    <dsp:sp modelId="{1236F0DD-50F2-432F-B6E3-61EA5442B2ED}">
      <dsp:nvSpPr>
        <dsp:cNvPr id="0" name=""/>
        <dsp:cNvSpPr/>
      </dsp:nvSpPr>
      <dsp:spPr>
        <a:xfrm>
          <a:off x="1965818" y="388843"/>
          <a:ext cx="168498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Evt. uddybende spørgsmål</a:t>
          </a:r>
        </a:p>
      </dsp:txBody>
      <dsp:txXfrm>
        <a:off x="1991127" y="414152"/>
        <a:ext cx="1634369" cy="467839"/>
      </dsp:txXfrm>
    </dsp:sp>
    <dsp:sp modelId="{BDD6EF96-C52D-494D-A5FD-F83F7EBA8D8D}">
      <dsp:nvSpPr>
        <dsp:cNvPr id="0" name=""/>
        <dsp:cNvSpPr/>
      </dsp:nvSpPr>
      <dsp:spPr>
        <a:xfrm>
          <a:off x="3757077" y="388843"/>
          <a:ext cx="168498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Formidling</a:t>
          </a:r>
        </a:p>
      </dsp:txBody>
      <dsp:txXfrm>
        <a:off x="3782386" y="414152"/>
        <a:ext cx="1634369" cy="467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16F1-0A20-490E-8D19-7FFDF5AF8DB3}">
      <dsp:nvSpPr>
        <dsp:cNvPr id="0" name=""/>
        <dsp:cNvSpPr/>
      </dsp:nvSpPr>
      <dsp:spPr>
        <a:xfrm>
          <a:off x="400029" y="0"/>
          <a:ext cx="4533667" cy="12961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516B-D06A-4573-B1CF-1D1C774E7DD6}">
      <dsp:nvSpPr>
        <dsp:cNvPr id="0" name=""/>
        <dsp:cNvSpPr/>
      </dsp:nvSpPr>
      <dsp:spPr>
        <a:xfrm>
          <a:off x="0" y="388843"/>
          <a:ext cx="160011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Information</a:t>
          </a:r>
        </a:p>
      </dsp:txBody>
      <dsp:txXfrm>
        <a:off x="25309" y="414152"/>
        <a:ext cx="1549499" cy="467839"/>
      </dsp:txXfrm>
    </dsp:sp>
    <dsp:sp modelId="{1236F0DD-50F2-432F-B6E3-61EA5442B2ED}">
      <dsp:nvSpPr>
        <dsp:cNvPr id="0" name=""/>
        <dsp:cNvSpPr/>
      </dsp:nvSpPr>
      <dsp:spPr>
        <a:xfrm>
          <a:off x="1866804" y="388843"/>
          <a:ext cx="160011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Drøftelse</a:t>
          </a:r>
        </a:p>
      </dsp:txBody>
      <dsp:txXfrm>
        <a:off x="1892113" y="414152"/>
        <a:ext cx="1549499" cy="467839"/>
      </dsp:txXfrm>
    </dsp:sp>
    <dsp:sp modelId="{BDD6EF96-C52D-494D-A5FD-F83F7EBA8D8D}">
      <dsp:nvSpPr>
        <dsp:cNvPr id="0" name=""/>
        <dsp:cNvSpPr/>
      </dsp:nvSpPr>
      <dsp:spPr>
        <a:xfrm>
          <a:off x="3733608" y="388843"/>
          <a:ext cx="160011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Leder beslutning</a:t>
          </a:r>
        </a:p>
      </dsp:txBody>
      <dsp:txXfrm>
        <a:off x="3758917" y="414152"/>
        <a:ext cx="1549499" cy="467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16F1-0A20-490E-8D19-7FFDF5AF8DB3}">
      <dsp:nvSpPr>
        <dsp:cNvPr id="0" name=""/>
        <dsp:cNvSpPr/>
      </dsp:nvSpPr>
      <dsp:spPr>
        <a:xfrm>
          <a:off x="399259" y="0"/>
          <a:ext cx="4524939" cy="12961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516B-D06A-4573-B1CF-1D1C774E7DD6}">
      <dsp:nvSpPr>
        <dsp:cNvPr id="0" name=""/>
        <dsp:cNvSpPr/>
      </dsp:nvSpPr>
      <dsp:spPr>
        <a:xfrm>
          <a:off x="0" y="388843"/>
          <a:ext cx="159703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Information</a:t>
          </a:r>
        </a:p>
      </dsp:txBody>
      <dsp:txXfrm>
        <a:off x="25309" y="414152"/>
        <a:ext cx="1546419" cy="467839"/>
      </dsp:txXfrm>
    </dsp:sp>
    <dsp:sp modelId="{1236F0DD-50F2-432F-B6E3-61EA5442B2ED}">
      <dsp:nvSpPr>
        <dsp:cNvPr id="0" name=""/>
        <dsp:cNvSpPr/>
      </dsp:nvSpPr>
      <dsp:spPr>
        <a:xfrm>
          <a:off x="1863210" y="388843"/>
          <a:ext cx="159703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Drøftelse</a:t>
          </a:r>
        </a:p>
      </dsp:txBody>
      <dsp:txXfrm>
        <a:off x="1888519" y="414152"/>
        <a:ext cx="1546419" cy="467839"/>
      </dsp:txXfrm>
    </dsp:sp>
    <dsp:sp modelId="{BDD6EF96-C52D-494D-A5FD-F83F7EBA8D8D}">
      <dsp:nvSpPr>
        <dsp:cNvPr id="0" name=""/>
        <dsp:cNvSpPr/>
      </dsp:nvSpPr>
      <dsp:spPr>
        <a:xfrm>
          <a:off x="3726420" y="388843"/>
          <a:ext cx="1597037" cy="518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Fælles beslutning</a:t>
          </a:r>
        </a:p>
      </dsp:txBody>
      <dsp:txXfrm>
        <a:off x="3751729" y="414152"/>
        <a:ext cx="1546419" cy="46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708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fld id="{BE1AA5A6-ADC6-4457-923D-4E26137B5D68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53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15638" y="4806493"/>
            <a:ext cx="4566401" cy="42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3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28708" y="9430306"/>
            <a:ext cx="113294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1200">
              <a:latin typeface="Times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800">
              <a:latin typeface="Georgia" pitchFamily="18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fld id="{7A1D88D2-9C8B-437B-B2B8-629C14B12EAE}" type="slidenum">
              <a:rPr lang="da-DK" sz="800">
                <a:latin typeface="Times" charset="0"/>
              </a:rPr>
              <a:pPr algn="l" eaLnBrk="0" hangingPunct="0">
                <a:spcBef>
                  <a:spcPct val="0"/>
                </a:spcBef>
              </a:pPr>
              <a:t>‹nr.›</a:t>
            </a:fld>
            <a:endParaRPr lang="da-DK" sz="800">
              <a:latin typeface="Times" charset="0"/>
            </a:endParaRP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54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8288" indent="-268288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17550" indent="-26035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65225" indent="-250825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12900" indent="-24130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62163" indent="-233363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2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84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686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../STEP%206%20:..:%20Tilretninger/Power%20Point/PUF_PP_Standard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780928"/>
            <a:ext cx="6624736" cy="1080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Overskrift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89099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52956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35633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52913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397933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8069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13148" y="1268760"/>
            <a:ext cx="8371321" cy="431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844824"/>
            <a:ext cx="8371321" cy="417646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sz="half" idx="1"/>
          </p:nvPr>
        </p:nvSpPr>
        <p:spPr>
          <a:xfrm>
            <a:off x="413539" y="1844824"/>
            <a:ext cx="4050450" cy="4248472"/>
          </a:xfrm>
        </p:spPr>
        <p:txBody>
          <a:bodyPr/>
          <a:lstStyle>
            <a:lvl1pPr>
              <a:defRPr sz="1350"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half" idx="2"/>
          </p:nvPr>
        </p:nvSpPr>
        <p:spPr>
          <a:xfrm>
            <a:off x="4615662" y="1853554"/>
            <a:ext cx="4168806" cy="4239742"/>
          </a:xfrm>
        </p:spPr>
        <p:txBody>
          <a:bodyPr/>
          <a:lstStyle>
            <a:lvl1pPr>
              <a:defRPr sz="1350"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148" y="1268760"/>
            <a:ext cx="83713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OMRÅDE/KATEGORI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96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12654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43508" y="1052736"/>
            <a:ext cx="8856984" cy="5248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dirty="0"/>
              <a:t> Klik på ikonet for at tilføje et billede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42728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3147" y="1268759"/>
            <a:ext cx="3041568" cy="1162050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3545887" y="1250504"/>
            <a:ext cx="2671136" cy="4842792"/>
          </a:xfrm>
        </p:spPr>
        <p:txBody>
          <a:bodyPr/>
          <a:lstStyle>
            <a:lvl1pPr>
              <a:defRPr sz="1350">
                <a:latin typeface="+mn-lt"/>
              </a:defRPr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350">
                <a:latin typeface="+mn-lt"/>
              </a:defRPr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13147" y="2624508"/>
            <a:ext cx="3041568" cy="3468788"/>
          </a:xfr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1"/>
          </p:nvPr>
        </p:nvSpPr>
        <p:spPr>
          <a:xfrm>
            <a:off x="6308194" y="1246434"/>
            <a:ext cx="2671136" cy="4846862"/>
          </a:xfrm>
        </p:spPr>
        <p:txBody>
          <a:bodyPr/>
          <a:lstStyle>
            <a:lvl1pPr>
              <a:defRPr sz="1350">
                <a:latin typeface="+mn-lt"/>
              </a:defRPr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00025" algn="l"/>
              </a:tabLst>
              <a:defRPr sz="1350">
                <a:latin typeface="+mn-lt"/>
              </a:defRPr>
            </a:lvl2pPr>
            <a:lvl3pPr>
              <a:tabLst/>
              <a:defRPr sz="1050"/>
            </a:lvl3pPr>
            <a:lvl4pPr>
              <a:tabLst/>
              <a:defRPr sz="900"/>
            </a:lvl4pPr>
            <a:lvl5pPr>
              <a:tabLst/>
              <a:defRPr sz="7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9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20710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39952" y="1268760"/>
            <a:ext cx="4752528" cy="432048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147129" y="1988840"/>
            <a:ext cx="4745351" cy="365918"/>
          </a:xfr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"/>
          </p:nvPr>
        </p:nvSpPr>
        <p:spPr>
          <a:xfrm>
            <a:off x="143508" y="1052736"/>
            <a:ext cx="3888432" cy="504056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Indsæt OMRÅDE/KATEGORI</a:t>
            </a:r>
          </a:p>
        </p:txBody>
      </p:sp>
    </p:spTree>
    <p:extLst>
      <p:ext uri="{BB962C8B-B14F-4D97-AF65-F5344CB8AC3E}">
        <p14:creationId xmlns:p14="http://schemas.microsoft.com/office/powerpoint/2010/main" val="36132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18292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13148" y="1268760"/>
            <a:ext cx="8371321" cy="4896544"/>
          </a:xfrm>
        </p:spPr>
        <p:txBody>
          <a:bodyPr/>
          <a:lstStyle>
            <a:lvl1pPr>
              <a:defRPr/>
            </a:lvl1pPr>
            <a:lvl2pPr marL="2143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lvl2pPr>
            <a:lvl3pPr marL="405000" indent="0">
              <a:buNone/>
              <a:defRPr/>
            </a:lvl3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413148" y="549275"/>
            <a:ext cx="3618793" cy="4318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7704348" y="5877272"/>
            <a:ext cx="1080120" cy="28803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938" baseline="0">
                <a:latin typeface="+mn-lt"/>
              </a:defRPr>
            </a:lvl1pPr>
            <a:lvl2pPr marL="0" indent="0" algn="l">
              <a:buNone/>
              <a:defRPr sz="938">
                <a:latin typeface="+mn-lt"/>
              </a:defRPr>
            </a:lvl2pPr>
            <a:lvl3pPr marL="405000" indent="0" algn="l">
              <a:buNone/>
              <a:defRPr sz="938">
                <a:latin typeface="+mn-lt"/>
              </a:defRPr>
            </a:lvl3pPr>
            <a:lvl4pPr marL="637200" indent="0" algn="l">
              <a:buNone/>
              <a:defRPr sz="938">
                <a:latin typeface="+mn-lt"/>
              </a:defRPr>
            </a:lvl4pPr>
            <a:lvl5pPr marL="839700" indent="0" algn="l">
              <a:buNone/>
              <a:defRPr sz="938">
                <a:latin typeface="+mn-lt"/>
              </a:defRPr>
            </a:lvl5pPr>
          </a:lstStyle>
          <a:p>
            <a:pPr lvl="0"/>
            <a:r>
              <a:rPr lang="da-DK" dirty="0"/>
              <a:t>HR og Arbejdsmiljø</a:t>
            </a:r>
          </a:p>
        </p:txBody>
      </p:sp>
    </p:spTree>
    <p:extLst>
      <p:ext uri="{BB962C8B-B14F-4D97-AF65-F5344CB8AC3E}">
        <p14:creationId xmlns:p14="http://schemas.microsoft.com/office/powerpoint/2010/main" val="11258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../../../STEP%206%20:..:%20Tilretninger/Power%20Point/PUF_PP_Standard2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hlinkClick r:id="rId17" action="ppaction://hlinkfile"/>
          </p:cNvPr>
          <p:cNvPicPr>
            <a:picLocks noChangeAspect="1"/>
          </p:cNvPicPr>
          <p:nvPr userDrawn="1"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149" y="1484784"/>
            <a:ext cx="83713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149" y="2061910"/>
            <a:ext cx="8371321" cy="42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endParaRPr lang="da-DK" dirty="0"/>
          </a:p>
        </p:txBody>
      </p:sp>
      <p:sp>
        <p:nvSpPr>
          <p:cNvPr id="25" name="Tekstfelt 24"/>
          <p:cNvSpPr txBox="1"/>
          <p:nvPr userDrawn="1"/>
        </p:nvSpPr>
        <p:spPr>
          <a:xfrm>
            <a:off x="4950042" y="6292800"/>
            <a:ext cx="1793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1" dirty="0">
                <a:solidFill>
                  <a:schemeClr val="bg1"/>
                </a:solidFill>
                <a:latin typeface="+mj-lt"/>
              </a:rPr>
              <a:t>Handlekraft: </a:t>
            </a:r>
            <a:r>
              <a:rPr lang="da-DK" sz="900" dirty="0">
                <a:solidFill>
                  <a:schemeClr val="bg1"/>
                </a:solidFill>
                <a:latin typeface="+mn-lt"/>
              </a:rPr>
              <a:t>Vi får det til at ske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8010999" y="6292800"/>
            <a:ext cx="702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198BB49-A0B4-4DEE-A4B6-9D1DA05534CE}" type="slidenum">
              <a:rPr lang="da-DK" sz="900" b="1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a-DK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None/>
        <a:defRPr sz="135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marR="0" indent="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20000"/>
        <a:buFont typeface="Arial" panose="020B0604020202020204" pitchFamily="34" charset="0"/>
        <a:buNone/>
        <a:tabLst/>
        <a:defRPr sz="1200">
          <a:solidFill>
            <a:schemeClr val="tx1"/>
          </a:solidFill>
          <a:latin typeface="+mn-lt"/>
          <a:cs typeface="Arial" pitchFamily="34" charset="0"/>
        </a:defRPr>
      </a:lvl2pPr>
      <a:lvl3pPr marL="607500" indent="-2025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10000" indent="-172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9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012500" indent="-172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75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195736" y="3212976"/>
            <a:ext cx="4962699" cy="461665"/>
          </a:xfrm>
          <a:prstGeom prst="rect">
            <a:avLst/>
          </a:prstGeom>
          <a:solidFill>
            <a:srgbClr val="5173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 I PRAKSIS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4806924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Udfyld tipskuponen </a:t>
            </a:r>
            <a:r>
              <a:rPr lang="da-DK" sz="1200" dirty="0">
                <a:solidFill>
                  <a:schemeClr val="bg1"/>
                </a:solidFill>
              </a:rPr>
              <a:t>side 101 - 103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855732"/>
            <a:ext cx="1350150" cy="150016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97" y="1353799"/>
            <a:ext cx="1782589" cy="2422142"/>
          </a:xfrm>
          <a:prstGeom prst="rect">
            <a:avLst/>
          </a:prstGeom>
        </p:spPr>
      </p:pic>
      <p:sp>
        <p:nvSpPr>
          <p:cNvPr id="8" name="Eksplosion 1 7"/>
          <p:cNvSpPr/>
          <p:nvPr/>
        </p:nvSpPr>
        <p:spPr>
          <a:xfrm>
            <a:off x="6300192" y="2990018"/>
            <a:ext cx="1782589" cy="120973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5 min.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293096"/>
            <a:ext cx="3267075" cy="20955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32BBB08-FE8B-E412-2681-F8236932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966" y="1855732"/>
            <a:ext cx="3238952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13148" y="1484784"/>
            <a:ext cx="8371321" cy="4896544"/>
          </a:xfrm>
        </p:spPr>
        <p:txBody>
          <a:bodyPr/>
          <a:lstStyle/>
          <a:p>
            <a:r>
              <a:rPr lang="da-DK" dirty="0"/>
              <a:t>Medlemmer af et MED-udvalg har ret til en dags supplerende uddannelse pr. </a:t>
            </a:r>
            <a:r>
              <a:rPr lang="da-DK" dirty="0" err="1"/>
              <a:t>funktionsår</a:t>
            </a:r>
            <a:endParaRPr lang="da-DK" dirty="0"/>
          </a:p>
          <a:p>
            <a:endParaRPr lang="da-DK" dirty="0"/>
          </a:p>
          <a:p>
            <a:r>
              <a:rPr lang="da-DK" dirty="0"/>
              <a:t>		Den supplerende uddannelse kan fx være en temadag med specifikke emner</a:t>
            </a:r>
          </a:p>
          <a:p>
            <a:r>
              <a:rPr lang="da-DK" dirty="0"/>
              <a:t>		valgt af MED-udvalget, enkeltstående kursusdage eller anden uddannelse.</a:t>
            </a:r>
          </a:p>
          <a:p>
            <a:endParaRPr lang="da-DK" dirty="0"/>
          </a:p>
          <a:p>
            <a:r>
              <a:rPr lang="da-DK" dirty="0"/>
              <a:t>		En temadag kunne fx behandle emner som:</a:t>
            </a:r>
          </a:p>
          <a:p>
            <a:r>
              <a:rPr lang="da-DK" dirty="0"/>
              <a:t>		- Et servicetjek (MED i praksis)</a:t>
            </a:r>
          </a:p>
          <a:p>
            <a:r>
              <a:rPr lang="da-DK" dirty="0"/>
              <a:t>		- Vær MED til bæredygtige forandringer</a:t>
            </a:r>
          </a:p>
          <a:p>
            <a:r>
              <a:rPr lang="da-DK" dirty="0"/>
              <a:t>		- MED og sygefravær</a:t>
            </a:r>
          </a:p>
          <a:p>
            <a:r>
              <a:rPr lang="da-DK" dirty="0"/>
              <a:t>		- MED og økonomi</a:t>
            </a:r>
          </a:p>
          <a:p>
            <a:r>
              <a:rPr lang="da-DK" dirty="0"/>
              <a:t>		- Mm.</a:t>
            </a:r>
          </a:p>
          <a:p>
            <a:endParaRPr lang="da-DK" dirty="0"/>
          </a:p>
          <a:p>
            <a:r>
              <a:rPr lang="da-DK" dirty="0"/>
              <a:t>Se også side 107 i ”Vær med” bogen.</a:t>
            </a:r>
          </a:p>
          <a:p>
            <a:r>
              <a:rPr lang="da-DK" dirty="0"/>
              <a:t>	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5959052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Supplerende MED-uddannelse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8" y="1844824"/>
            <a:ext cx="1782587" cy="229295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471818F-A69B-EE40-B9F6-C59BC650B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230" y="5858923"/>
            <a:ext cx="1173239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395536" y="548680"/>
            <a:ext cx="5976664" cy="30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5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54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84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1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>
                <a:solidFill>
                  <a:schemeClr val="bg1"/>
                </a:solidFill>
              </a:rPr>
              <a:t>Opfølgning på forventninger fra dag 1</a:t>
            </a:r>
            <a:endParaRPr lang="da-DK" sz="2400" i="1" kern="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F4AD8BD-F7CF-6B0E-8C73-C5625413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2" y="1412776"/>
            <a:ext cx="86856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7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395536" y="548680"/>
            <a:ext cx="5976664" cy="30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5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54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84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1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>
                <a:solidFill>
                  <a:schemeClr val="bg1"/>
                </a:solidFill>
              </a:rPr>
              <a:t>Vigtigheden i at tage små trin</a:t>
            </a:r>
            <a:endParaRPr lang="da-DK" sz="2400" i="1" kern="0" dirty="0">
              <a:solidFill>
                <a:schemeClr val="bg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556792"/>
            <a:ext cx="3661731" cy="4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27473"/>
            <a:ext cx="3119610" cy="3924350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395536" y="548680"/>
            <a:ext cx="5976664" cy="30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5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54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84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1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>
                <a:solidFill>
                  <a:schemeClr val="bg1"/>
                </a:solidFill>
              </a:rPr>
              <a:t>Evaluering og uddannelsesbevis</a:t>
            </a:r>
            <a:endParaRPr lang="da-DK" sz="2400" i="1" kern="0" dirty="0">
              <a:solidFill>
                <a:schemeClr val="bg1"/>
              </a:solidFill>
            </a:endParaRPr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1A135871-8D67-67C2-719F-C16EE43D968B}"/>
              </a:ext>
            </a:extLst>
          </p:cNvPr>
          <p:cNvSpPr/>
          <p:nvPr/>
        </p:nvSpPr>
        <p:spPr bwMode="auto">
          <a:xfrm>
            <a:off x="3960105" y="2665512"/>
            <a:ext cx="1908039" cy="2448271"/>
          </a:xfrm>
          <a:prstGeom prst="rightArrow">
            <a:avLst/>
          </a:prstGeom>
          <a:solidFill>
            <a:srgbClr val="418C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9CF0B8-AAB7-3CE6-2F05-90AD93D9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93015"/>
            <a:ext cx="972281" cy="964312"/>
          </a:xfrm>
          <a:prstGeom prst="rect">
            <a:avLst/>
          </a:prstGeom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63EC3C55-849A-583C-DFC2-57A56CEEA238}"/>
              </a:ext>
            </a:extLst>
          </p:cNvPr>
          <p:cNvSpPr/>
          <p:nvPr/>
        </p:nvSpPr>
        <p:spPr bwMode="auto">
          <a:xfrm>
            <a:off x="6444208" y="2564904"/>
            <a:ext cx="2376264" cy="2952328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Kursusbevis</a:t>
            </a: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95536" y="548680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</a:rPr>
              <a:t>Tjek-ud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628800"/>
            <a:ext cx="3609206" cy="36313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99592" y="508518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Ved </a:t>
            </a:r>
            <a:r>
              <a:rPr lang="da-DK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at svare på…</a:t>
            </a:r>
            <a:endParaRPr lang="da-DK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da-DK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Hvad er det første du vil gøre anderledes på arbejdspladsen?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b="6897"/>
          <a:stretch/>
        </p:blipFill>
        <p:spPr>
          <a:xfrm>
            <a:off x="0" y="1340769"/>
            <a:ext cx="184785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2162952" y="3632993"/>
            <a:ext cx="1616959" cy="9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Dagsorden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Arbejdsforhold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Personaleforhold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Samarbejdsforhold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da-DK" sz="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Arbejdsmiljøforhold</a:t>
            </a:r>
          </a:p>
        </p:txBody>
      </p:sp>
      <p:sp>
        <p:nvSpPr>
          <p:cNvPr id="2" name="Rektangel 1"/>
          <p:cNvSpPr/>
          <p:nvPr/>
        </p:nvSpPr>
        <p:spPr>
          <a:xfrm>
            <a:off x="323528" y="1531648"/>
            <a:ext cx="8096202" cy="503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dirty="0">
                <a:latin typeface="+mn-lt"/>
              </a:rPr>
              <a:t>Der afholdes minimum 4 årlige møder. </a:t>
            </a:r>
          </a:p>
          <a:p>
            <a:pPr algn="l"/>
            <a:endParaRPr lang="da-DK" dirty="0">
              <a:latin typeface="+mn-lt"/>
            </a:endParaRPr>
          </a:p>
          <a:p>
            <a:pPr algn="l"/>
            <a:r>
              <a:rPr lang="da-DK" dirty="0">
                <a:latin typeface="+mn-lt"/>
              </a:rPr>
              <a:t>Der kan afholdes ekstraordinære møder efter behov, f.eks. hvis </a:t>
            </a:r>
          </a:p>
          <a:p>
            <a:pPr algn="l"/>
            <a:r>
              <a:rPr lang="da-DK" dirty="0">
                <a:latin typeface="+mn-lt"/>
              </a:rPr>
              <a:t>ledelsen skal træffe beslutninger indenfor</a:t>
            </a:r>
          </a:p>
          <a:p>
            <a:pPr algn="l"/>
            <a:r>
              <a:rPr lang="da-DK" b="1" dirty="0" err="1">
                <a:latin typeface="+mn-lt"/>
              </a:rPr>
              <a:t>a</a:t>
            </a:r>
            <a:r>
              <a:rPr lang="da-DK" dirty="0" err="1">
                <a:latin typeface="+mn-lt"/>
              </a:rPr>
              <a:t>rbejds</a:t>
            </a:r>
            <a:r>
              <a:rPr lang="da-DK" dirty="0">
                <a:latin typeface="+mn-lt"/>
              </a:rPr>
              <a:t>-, </a:t>
            </a:r>
            <a:r>
              <a:rPr lang="da-DK" b="1" dirty="0">
                <a:latin typeface="+mn-lt"/>
              </a:rPr>
              <a:t>p</a:t>
            </a:r>
            <a:r>
              <a:rPr lang="da-DK" dirty="0">
                <a:latin typeface="+mn-lt"/>
              </a:rPr>
              <a:t>ersonale-, </a:t>
            </a:r>
            <a:r>
              <a:rPr lang="da-DK" b="1" dirty="0">
                <a:latin typeface="+mn-lt"/>
              </a:rPr>
              <a:t>s</a:t>
            </a:r>
            <a:r>
              <a:rPr lang="da-DK" dirty="0">
                <a:latin typeface="+mn-lt"/>
              </a:rPr>
              <a:t>amarbejds- eller </a:t>
            </a:r>
            <a:r>
              <a:rPr lang="da-DK" b="1" dirty="0">
                <a:latin typeface="+mn-lt"/>
              </a:rPr>
              <a:t>a</a:t>
            </a:r>
            <a:r>
              <a:rPr lang="da-DK" dirty="0">
                <a:latin typeface="+mn-lt"/>
              </a:rPr>
              <a:t>rbejdsmiljøforhold. </a:t>
            </a:r>
          </a:p>
          <a:p>
            <a:pPr algn="l"/>
            <a:endParaRPr lang="da-DK" dirty="0">
              <a:latin typeface="+mn-lt"/>
            </a:endParaRPr>
          </a:p>
          <a:p>
            <a:pPr algn="l"/>
            <a:r>
              <a:rPr lang="da-DK" dirty="0">
                <a:latin typeface="+mn-lt"/>
              </a:rPr>
              <a:t>Eller hvis en af parterne i øvrigt ønsker det. </a:t>
            </a:r>
          </a:p>
          <a:p>
            <a:pPr algn="l"/>
            <a:endParaRPr lang="da-DK" dirty="0">
              <a:latin typeface="+mn-lt"/>
            </a:endParaRPr>
          </a:p>
          <a:p>
            <a:pPr algn="l"/>
            <a:r>
              <a:rPr lang="da-DK" dirty="0">
                <a:latin typeface="+mn-lt"/>
              </a:rPr>
              <a:t>I nogle MED-udvalg er det praksis, at medarbejderrepræsentanterne afholder formøder af ca. 1 times varighed forud for udvalgsmødet. </a:t>
            </a:r>
          </a:p>
          <a:p>
            <a:pPr algn="l"/>
            <a:endParaRPr lang="da-DK" dirty="0">
              <a:latin typeface="+mn-lt"/>
            </a:endParaRPr>
          </a:p>
          <a:p>
            <a:pPr algn="l"/>
            <a:r>
              <a:rPr lang="da-DK" dirty="0">
                <a:latin typeface="+mn-lt"/>
              </a:rPr>
              <a:t>Udarbejd evt. hvad formålet er med at have et formøde og beskriv hvem der deltager </a:t>
            </a:r>
            <a:r>
              <a:rPr lang="da-DK" sz="1000" i="1" dirty="0">
                <a:latin typeface="+mn-lt"/>
              </a:rPr>
              <a:t>(medarbejderrepræsentanter i LMU/medarbejderrepræsentanter på arbejdspladsen/medarbejderrepræsentanter og medarbejdere)</a:t>
            </a:r>
          </a:p>
          <a:p>
            <a:pPr algn="l"/>
            <a:endParaRPr lang="da-DK" sz="1600" i="1" dirty="0">
              <a:latin typeface="+mn-lt"/>
            </a:endParaRPr>
          </a:p>
          <a:p>
            <a:pPr algn="l"/>
            <a:r>
              <a:rPr lang="da-DK" i="1" dirty="0">
                <a:latin typeface="+mn-lt"/>
              </a:rPr>
              <a:t>Formålet kan være;</a:t>
            </a:r>
          </a:p>
          <a:p>
            <a:pPr marL="285750" indent="-285750" algn="l">
              <a:buFontTx/>
              <a:buChar char="-"/>
            </a:pPr>
            <a:r>
              <a:rPr lang="da-DK" i="1" dirty="0">
                <a:latin typeface="+mn-lt"/>
              </a:rPr>
              <a:t>Hjælpe subjektive/område perspektiver til at blive objektive</a:t>
            </a:r>
          </a:p>
          <a:p>
            <a:pPr marL="285750" indent="-285750" algn="l">
              <a:buFontTx/>
              <a:buChar char="-"/>
            </a:pPr>
            <a:r>
              <a:rPr lang="da-DK" i="1" dirty="0">
                <a:latin typeface="+mn-lt"/>
              </a:rPr>
              <a:t>Nedtrappe en potentiel konflikt</a:t>
            </a:r>
          </a:p>
          <a:p>
            <a:pPr marL="285750" indent="-285750" algn="l">
              <a:buFontTx/>
              <a:buChar char="-"/>
            </a:pPr>
            <a:r>
              <a:rPr lang="da-DK" i="1" dirty="0">
                <a:latin typeface="+mn-lt"/>
              </a:rPr>
              <a:t>Øget forståelse af dagsordenspunkter</a:t>
            </a:r>
          </a:p>
          <a:p>
            <a:pPr marL="285750" indent="-285750" algn="l">
              <a:buFontTx/>
              <a:buChar char="-"/>
            </a:pPr>
            <a:r>
              <a:rPr lang="da-DK" i="1" dirty="0">
                <a:latin typeface="+mn-lt"/>
              </a:rPr>
              <a:t>Styrke forberedelse og fokus</a:t>
            </a:r>
          </a:p>
        </p:txBody>
      </p:sp>
      <p:sp>
        <p:nvSpPr>
          <p:cNvPr id="10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3618793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Form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BCCD2C-F711-3772-CA3B-EE61CDDD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80" y="1531648"/>
            <a:ext cx="2355992" cy="16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endParaRPr lang="da-DK" sz="1500" dirty="0"/>
          </a:p>
          <a:p>
            <a:endParaRPr lang="da-DK" sz="15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7471220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Forretningsorden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318044" y="1457745"/>
            <a:ext cx="6126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500" dirty="0">
                <a:latin typeface="+mn-lt"/>
              </a:rPr>
              <a:t>Vejledende forslag til en forretningsorden = drejebog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4295">
            <a:off x="7827872" y="1121230"/>
            <a:ext cx="1058666" cy="106558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 rot="973116">
            <a:off x="7925808" y="1496218"/>
            <a:ext cx="906646" cy="246221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latin typeface="+mn-lt"/>
              </a:rPr>
              <a:t>MED-udvalg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043608" y="5414936"/>
            <a:ext cx="400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>
                <a:latin typeface="+mn-lt"/>
              </a:rPr>
              <a:t>Kilde: Aabenraa Kommunes lokal MED-aftale – bilag 3</a:t>
            </a:r>
            <a:endParaRPr lang="da-DK" dirty="0">
              <a:latin typeface="+mn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92012EA-093C-3715-2786-B1F7F0A4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275"/>
          <a:stretch>
            <a:fillRect/>
          </a:stretch>
        </p:blipFill>
        <p:spPr>
          <a:xfrm>
            <a:off x="413148" y="1946628"/>
            <a:ext cx="4722072" cy="3453627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716520" y="3717032"/>
            <a:ext cx="4126192" cy="2856167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latin typeface="+mn-lt"/>
              </a:rPr>
              <a:t>Anbefaling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Formanden er mødeleder. Ved forfald ledes mødet af næstformanden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Beskriv sammensætningen af MED-udvalget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Årlig mødeplanlægning fastlægges i oktober måned for det næste år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Noter næstformandens funktionsperiode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Noter arbejdslederens (AL) funktionsperiode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Noter at der gennemføres en årlig temadag</a:t>
            </a:r>
          </a:p>
          <a:p>
            <a:pPr marL="285750" indent="-285750" algn="l">
              <a:buFontTx/>
              <a:buChar char="-"/>
            </a:pPr>
            <a:r>
              <a:rPr lang="da-DK" dirty="0">
                <a:latin typeface="+mn-lt"/>
              </a:rPr>
              <a:t>Udvid deadlines for dagsordenen </a:t>
            </a:r>
            <a:r>
              <a:rPr lang="da-DK" sz="1000" i="1" dirty="0">
                <a:latin typeface="+mn-lt"/>
              </a:rPr>
              <a:t>(der skal være god forberedelsestid og ”baglandet” skal have mulighed for at komme med deres perspektiver)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4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HMU årshjul – se referat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8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4878623" cy="453590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6660232" y="6611779"/>
            <a:ext cx="247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i="1" dirty="0">
                <a:latin typeface="+mn-lt"/>
              </a:rPr>
              <a:t>Kilde: HMU-årshjul Medarbejderportalen</a:t>
            </a:r>
            <a:endParaRPr lang="da-DK" dirty="0"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62D9D78-6BA7-4DE6-E076-6A32458A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364" y="1429699"/>
            <a:ext cx="3258858" cy="2143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FDAFA6D-C970-41AF-9E6A-79C809A1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363" y="3577830"/>
            <a:ext cx="3258858" cy="30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277683" y="1829996"/>
            <a:ext cx="4930062" cy="4032448"/>
          </a:xfrm>
        </p:spPr>
        <p:txBody>
          <a:bodyPr/>
          <a:lstStyle/>
          <a:p>
            <a:r>
              <a:rPr lang="da-DK" b="1" dirty="0"/>
              <a:t>Indledning</a:t>
            </a:r>
          </a:p>
          <a:p>
            <a:r>
              <a:rPr lang="da-DK" dirty="0"/>
              <a:t> - hvorfor er sagen på dagsordenen? </a:t>
            </a:r>
          </a:p>
          <a:p>
            <a:endParaRPr lang="da-DK" dirty="0"/>
          </a:p>
          <a:p>
            <a:r>
              <a:rPr lang="da-DK" b="1" dirty="0"/>
              <a:t>Sagsfremstilling</a:t>
            </a:r>
          </a:p>
          <a:p>
            <a:r>
              <a:rPr lang="da-DK" dirty="0"/>
              <a:t> - har sagen konsekvenser for: </a:t>
            </a:r>
          </a:p>
          <a:p>
            <a:pPr>
              <a:buNone/>
            </a:pPr>
            <a:r>
              <a:rPr lang="da-DK" dirty="0"/>
              <a:t>		• Arbejdsforhold</a:t>
            </a:r>
          </a:p>
          <a:p>
            <a:pPr>
              <a:buNone/>
            </a:pPr>
            <a:r>
              <a:rPr lang="da-DK" dirty="0"/>
              <a:t>		• Personaleforhold </a:t>
            </a:r>
          </a:p>
          <a:p>
            <a:pPr>
              <a:buNone/>
            </a:pPr>
            <a:r>
              <a:rPr lang="da-DK" dirty="0"/>
              <a:t>		• Samarbejdsforhold </a:t>
            </a:r>
          </a:p>
          <a:p>
            <a:pPr>
              <a:buNone/>
            </a:pPr>
            <a:r>
              <a:rPr lang="da-DK" dirty="0"/>
              <a:t>		• Arbejdsmiljøforhold </a:t>
            </a:r>
          </a:p>
          <a:p>
            <a:endParaRPr lang="da-DK" dirty="0"/>
          </a:p>
          <a:p>
            <a:r>
              <a:rPr lang="da-DK" b="1" dirty="0" err="1"/>
              <a:t>Sagstype</a:t>
            </a:r>
            <a:endParaRPr lang="da-DK" b="1" dirty="0"/>
          </a:p>
          <a:p>
            <a:r>
              <a:rPr lang="da-DK" dirty="0"/>
              <a:t>- herunder om sagen en:</a:t>
            </a:r>
          </a:p>
          <a:p>
            <a:r>
              <a:rPr lang="da-DK" dirty="0"/>
              <a:t>- Godkendelsessag </a:t>
            </a:r>
            <a:r>
              <a:rPr lang="da-DK" sz="1000" i="1" dirty="0"/>
              <a:t>(medbestemmelse/retningslinje)</a:t>
            </a:r>
          </a:p>
          <a:p>
            <a:r>
              <a:rPr lang="da-DK" dirty="0"/>
              <a:t>- Drøftelse </a:t>
            </a:r>
            <a:r>
              <a:rPr lang="da-DK" sz="1000" i="1" dirty="0"/>
              <a:t>(medindflydelse)</a:t>
            </a:r>
          </a:p>
          <a:p>
            <a:r>
              <a:rPr lang="da-DK" dirty="0"/>
              <a:t>- Orientering (information) </a:t>
            </a:r>
            <a:r>
              <a:rPr lang="da-DK" sz="1000" i="1" dirty="0"/>
              <a:t>(medindflydelse)</a:t>
            </a:r>
          </a:p>
          <a:p>
            <a:endParaRPr lang="da-DK" dirty="0"/>
          </a:p>
          <a:p>
            <a:r>
              <a:rPr lang="da-DK" b="1" dirty="0"/>
              <a:t>Bilag</a:t>
            </a:r>
          </a:p>
          <a:p>
            <a:r>
              <a:rPr lang="da-DK" dirty="0"/>
              <a:t>- Detaljer</a:t>
            </a:r>
          </a:p>
          <a:p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277683" y="476672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Overvejelser</a:t>
            </a:r>
            <a:r>
              <a:rPr lang="da-DK" sz="2400" dirty="0">
                <a:solidFill>
                  <a:schemeClr val="bg1"/>
                </a:solidFill>
                <a:latin typeface="+mn-lt"/>
              </a:rPr>
              <a:t> til dagsorden 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179512" y="1685980"/>
            <a:ext cx="4464496" cy="4695348"/>
          </a:xfrm>
          <a:prstGeom prst="rect">
            <a:avLst/>
          </a:prstGeom>
          <a:noFill/>
          <a:ln w="222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B5771FC-CF24-D66D-24D0-C3F350D5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51" y="3293886"/>
            <a:ext cx="4002566" cy="265323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A218263-586B-D6AE-46A3-EFEC638D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83" y="2083131"/>
            <a:ext cx="3188493" cy="113874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0229F7FB-1264-5B45-04E7-03699AF1143A}"/>
              </a:ext>
            </a:extLst>
          </p:cNvPr>
          <p:cNvSpPr txBox="1"/>
          <p:nvPr/>
        </p:nvSpPr>
        <p:spPr>
          <a:xfrm>
            <a:off x="5507685" y="166311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1F6973"/>
                </a:solidFill>
                <a:latin typeface="+mn-lt"/>
              </a:rPr>
              <a:t>Rækkefølgen</a:t>
            </a:r>
          </a:p>
        </p:txBody>
      </p:sp>
    </p:spTree>
    <p:extLst>
      <p:ext uri="{BB962C8B-B14F-4D97-AF65-F5344CB8AC3E}">
        <p14:creationId xmlns:p14="http://schemas.microsoft.com/office/powerpoint/2010/main" val="1438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476672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</a:rPr>
              <a:t>Sagstypens betydning </a:t>
            </a:r>
            <a:r>
              <a:rPr lang="da-DK" sz="1200" b="0" kern="0" dirty="0">
                <a:solidFill>
                  <a:schemeClr val="bg1"/>
                </a:solidFill>
              </a:rPr>
              <a:t>for processen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7496776"/>
              </p:ext>
            </p:extLst>
          </p:nvPr>
        </p:nvGraphicFramePr>
        <p:xfrm>
          <a:off x="1624806" y="2029245"/>
          <a:ext cx="561662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5933597"/>
              </p:ext>
            </p:extLst>
          </p:nvPr>
        </p:nvGraphicFramePr>
        <p:xfrm>
          <a:off x="1763688" y="3472670"/>
          <a:ext cx="533372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8152611"/>
              </p:ext>
            </p:extLst>
          </p:nvPr>
        </p:nvGraphicFramePr>
        <p:xfrm>
          <a:off x="1763688" y="5063376"/>
          <a:ext cx="532345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Billed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9426" y="2293457"/>
            <a:ext cx="1563950" cy="65132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3702" y="3546114"/>
            <a:ext cx="1513177" cy="83756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3284" y="4975374"/>
            <a:ext cx="1626295" cy="1487394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 rot="16200000">
            <a:off x="703709" y="249226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n-lt"/>
              </a:rPr>
              <a:t>Informationssag</a:t>
            </a:r>
          </a:p>
        </p:txBody>
      </p:sp>
      <p:sp>
        <p:nvSpPr>
          <p:cNvPr id="14" name="Tekstfelt 13"/>
          <p:cNvSpPr txBox="1"/>
          <p:nvPr/>
        </p:nvSpPr>
        <p:spPr>
          <a:xfrm rot="16200000">
            <a:off x="703710" y="391626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n-lt"/>
              </a:rPr>
              <a:t>Drøftelsessag</a:t>
            </a:r>
          </a:p>
        </p:txBody>
      </p:sp>
      <p:sp>
        <p:nvSpPr>
          <p:cNvPr id="15" name="Tekstfelt 14"/>
          <p:cNvSpPr txBox="1"/>
          <p:nvPr/>
        </p:nvSpPr>
        <p:spPr>
          <a:xfrm rot="16200000">
            <a:off x="634269" y="5443134"/>
            <a:ext cx="1723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n-lt"/>
              </a:rPr>
              <a:t>Godkendelsessag</a:t>
            </a:r>
          </a:p>
        </p:txBody>
      </p:sp>
      <p:sp>
        <p:nvSpPr>
          <p:cNvPr id="16" name="Pentagon 15"/>
          <p:cNvSpPr/>
          <p:nvPr/>
        </p:nvSpPr>
        <p:spPr bwMode="auto">
          <a:xfrm rot="5400000">
            <a:off x="-1530884" y="3856674"/>
            <a:ext cx="4622708" cy="64807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801688" marR="0" indent="-801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felt 16"/>
          <p:cNvSpPr txBox="1"/>
          <p:nvPr/>
        </p:nvSpPr>
        <p:spPr>
          <a:xfrm rot="16200000">
            <a:off x="-715711" y="3703288"/>
            <a:ext cx="292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latin typeface="+mn-lt"/>
              </a:rPr>
              <a:t>Påvirkning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52862" y="2029245"/>
            <a:ext cx="58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+mn-lt"/>
              </a:rPr>
              <a:t>Lille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466394" y="5877272"/>
            <a:ext cx="58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+mn-lt"/>
              </a:rPr>
              <a:t>stor</a:t>
            </a:r>
          </a:p>
        </p:txBody>
      </p:sp>
    </p:spTree>
    <p:extLst>
      <p:ext uri="{BB962C8B-B14F-4D97-AF65-F5344CB8AC3E}">
        <p14:creationId xmlns:p14="http://schemas.microsoft.com/office/powerpoint/2010/main" val="3266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476672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</a:rPr>
              <a:t>Overvejelser til referat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309898" y="1484784"/>
            <a:ext cx="8562390" cy="4608512"/>
          </a:xfrm>
        </p:spPr>
        <p:txBody>
          <a:bodyPr/>
          <a:lstStyle/>
          <a:p>
            <a:r>
              <a:rPr lang="da-DK" dirty="0"/>
              <a:t>Der skal udarbejdes referater fra udvalgets møder. </a:t>
            </a:r>
          </a:p>
          <a:p>
            <a:r>
              <a:rPr lang="da-DK" dirty="0"/>
              <a:t>Referatet suppleres med en kort beskrivelse af den drøftelse, der fandt sted under punktet: </a:t>
            </a:r>
            <a:endParaRPr lang="da-DK" sz="800" dirty="0"/>
          </a:p>
          <a:p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vigtigste budskaber, argumenter eller begivenheder noteres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kort og præcis gengivelse af hovedindholdet i drøftelsen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Undgå at gengive alt – fokuser på det mest centrale.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800" dirty="0"/>
          </a:p>
          <a:p>
            <a:pPr>
              <a:spcBef>
                <a:spcPts val="600"/>
              </a:spcBef>
            </a:pPr>
            <a:r>
              <a:rPr lang="da-DK" dirty="0"/>
              <a:t>Protokollen kan læses op efter hvert punkt og godkendes.</a:t>
            </a:r>
          </a:p>
          <a:p>
            <a:pPr>
              <a:spcBef>
                <a:spcPts val="600"/>
              </a:spcBef>
            </a:pPr>
            <a:r>
              <a:rPr lang="da-DK" dirty="0"/>
              <a:t>Ethvert medlem kan forlange at få sin afvigende mening kort tilført referatet.</a:t>
            </a:r>
          </a:p>
          <a:p>
            <a:pPr>
              <a:spcBef>
                <a:spcPts val="600"/>
              </a:spcBef>
            </a:pPr>
            <a:r>
              <a:rPr lang="da-DK" dirty="0"/>
              <a:t>Udvalget aftaler en kommunikationsplan og referatet gøres tilgængeligt umiddelbart efter mødet.</a:t>
            </a:r>
          </a:p>
          <a:p>
            <a:pPr>
              <a:buNone/>
            </a:pPr>
            <a:endParaRPr lang="da-DK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Vær opmærksom på at MED-udvalget: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godkender i godkendelsessager </a:t>
            </a:r>
            <a:r>
              <a:rPr lang="da-DK" sz="1000" i="1" dirty="0"/>
              <a:t>(medbestemmelse)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drøfter, konkluderer/sammenfatter og sender sagen til beslutning hos ledelsen i drøftelsessager </a:t>
            </a:r>
            <a:r>
              <a:rPr lang="da-DK" sz="1000" i="1" dirty="0"/>
              <a:t>(medindflydelse) </a:t>
            </a:r>
            <a:endParaRPr lang="da-DK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tager sagen til efterretning i informationssager </a:t>
            </a:r>
            <a:r>
              <a:rPr lang="da-DK" sz="1000" i="1" dirty="0"/>
              <a:t>(medindflydelse) </a:t>
            </a:r>
          </a:p>
          <a:p>
            <a:pPr>
              <a:spcBef>
                <a:spcPts val="600"/>
              </a:spcBef>
              <a:buNone/>
            </a:pPr>
            <a:r>
              <a:rPr lang="da-DK" dirty="0"/>
              <a:t>Brug derfor de rigtige ord i de rigtige sammenhænge. </a:t>
            </a:r>
          </a:p>
          <a:p>
            <a:pPr>
              <a:spcBef>
                <a:spcPts val="1000"/>
              </a:spcBef>
              <a:buNone/>
            </a:pPr>
            <a:r>
              <a:rPr lang="da-DK" dirty="0"/>
              <a:t>I skal sikre jer, at referatet kan læses og forstås af de øvrige ledere og medarbejdere. </a:t>
            </a:r>
          </a:p>
          <a:p>
            <a:pPr>
              <a:spcBef>
                <a:spcPts val="1000"/>
              </a:spcBef>
              <a:buNone/>
            </a:pPr>
            <a:r>
              <a:rPr lang="da-DK" dirty="0"/>
              <a:t>I skal sørge for at samtlige ledere og medarbejdere på arbejdspladsen løbende orienteres om udvalgets arbejde </a:t>
            </a:r>
            <a:r>
              <a:rPr lang="da-DK" sz="1000" i="1" dirty="0"/>
              <a:t>(se også side 82 i ”Vær med” bogen).</a:t>
            </a:r>
          </a:p>
          <a:p>
            <a:pPr>
              <a:buNone/>
            </a:pPr>
            <a:endParaRPr lang="da-DK" sz="1500" dirty="0"/>
          </a:p>
          <a:p>
            <a:pPr>
              <a:buNone/>
            </a:pPr>
            <a:endParaRPr lang="da-DK" sz="15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5B489B4-962A-C615-B093-CCC31E51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15" y="2060848"/>
            <a:ext cx="2013087" cy="983771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E2E2D5C-4B6D-CE85-DF3B-1FFC6DCCFF49}"/>
              </a:ext>
            </a:extLst>
          </p:cNvPr>
          <p:cNvSpPr txBox="1"/>
          <p:nvPr/>
        </p:nvSpPr>
        <p:spPr>
          <a:xfrm>
            <a:off x="179512" y="6227439"/>
            <a:ext cx="8064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350" dirty="0">
                <a:latin typeface="+mn-lt"/>
              </a:rPr>
              <a:t>E</a:t>
            </a:r>
            <a:r>
              <a:rPr lang="da-DK" sz="1350" b="0" i="0" dirty="0">
                <a:effectLst/>
                <a:latin typeface="+mn-lt"/>
              </a:rPr>
              <a:t>t referat skal give læseren eller lytteren et klart overblik over det vigtigste – uden at gå i detaljer</a:t>
            </a:r>
            <a:endParaRPr lang="da-DK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59479" y="548680"/>
            <a:ext cx="6181148" cy="323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a-DK" sz="2400" b="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Opgave 5B </a:t>
            </a:r>
            <a:r>
              <a:rPr lang="da-DK" sz="1200" b="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side 94</a:t>
            </a:r>
            <a:endParaRPr lang="da-DK" sz="1200" b="0" kern="0" dirty="0">
              <a:solidFill>
                <a:schemeClr val="bg1"/>
              </a:solidFill>
            </a:endParaRPr>
          </a:p>
        </p:txBody>
      </p:sp>
      <p:sp>
        <p:nvSpPr>
          <p:cNvPr id="21" name="Pladsholder til indhold 2"/>
          <p:cNvSpPr txBox="1">
            <a:spLocks/>
          </p:cNvSpPr>
          <p:nvPr/>
        </p:nvSpPr>
        <p:spPr bwMode="auto">
          <a:xfrm>
            <a:off x="2267744" y="2051047"/>
            <a:ext cx="66683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5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54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84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1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500" b="1" kern="0" dirty="0"/>
              <a:t>Dagsorden for MED-udvalget</a:t>
            </a:r>
          </a:p>
          <a:p>
            <a:endParaRPr lang="da-DK" sz="1500" kern="0" dirty="0"/>
          </a:p>
          <a:p>
            <a:endParaRPr lang="da-DK" sz="1500" i="1" kern="0" dirty="0"/>
          </a:p>
          <a:p>
            <a:pPr marL="342900" indent="-342900">
              <a:buAutoNum type="arabicPeriod"/>
            </a:pPr>
            <a:r>
              <a:rPr lang="da-DK" sz="1500" kern="0" dirty="0"/>
              <a:t>Overvej hvilke punkter der er til</a:t>
            </a:r>
          </a:p>
          <a:p>
            <a:r>
              <a:rPr lang="da-DK" sz="1500" kern="0" dirty="0"/>
              <a:t>      - </a:t>
            </a:r>
            <a:r>
              <a:rPr lang="da-DK" sz="1500" b="1" kern="0" dirty="0"/>
              <a:t>I</a:t>
            </a:r>
            <a:r>
              <a:rPr lang="da-DK" sz="1500" kern="0" dirty="0"/>
              <a:t>nformation, </a:t>
            </a:r>
            <a:r>
              <a:rPr lang="da-DK" sz="1500" b="1" kern="0" dirty="0"/>
              <a:t>d</a:t>
            </a:r>
            <a:r>
              <a:rPr lang="da-DK" sz="1500" kern="0" dirty="0"/>
              <a:t>røftelse eller </a:t>
            </a:r>
            <a:r>
              <a:rPr lang="da-DK" sz="1500" b="1" kern="0" dirty="0"/>
              <a:t>g</a:t>
            </a:r>
            <a:r>
              <a:rPr lang="da-DK" sz="1500" kern="0" dirty="0"/>
              <a:t>odkendelse</a:t>
            </a:r>
          </a:p>
          <a:p>
            <a:endParaRPr lang="da-DK" sz="1500" kern="0" dirty="0"/>
          </a:p>
          <a:p>
            <a:r>
              <a:rPr lang="da-DK" sz="1500" kern="0" dirty="0"/>
              <a:t>2.   Er der punkter der ikke er relevante i et MED-udvalg?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kern="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kern="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24778">
            <a:off x="6946003" y="2129640"/>
            <a:ext cx="1896661" cy="1308165"/>
          </a:xfrm>
          <a:prstGeom prst="rect">
            <a:avLst/>
          </a:prstGeom>
        </p:spPr>
      </p:pic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413146" y="5301208"/>
            <a:ext cx="50949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5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54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84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19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 sz="125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500" kern="0" dirty="0"/>
              <a:t>OPGAVE:</a:t>
            </a:r>
          </a:p>
          <a:p>
            <a:pPr marL="342900" indent="-342900">
              <a:buAutoNum type="arabicPeriod"/>
            </a:pPr>
            <a:r>
              <a:rPr lang="da-DK" sz="1500" kern="0" dirty="0"/>
              <a:t>”Gå i grupper</a:t>
            </a:r>
          </a:p>
          <a:p>
            <a:pPr marL="342900" indent="-342900">
              <a:buAutoNum type="arabicPeriod" startAt="2"/>
            </a:pPr>
            <a:r>
              <a:rPr lang="da-DK" sz="1500" kern="0" dirty="0"/>
              <a:t>Drøft ovenstående spørgsmål skriv ”O” / ”D” / ”G” / ”</a:t>
            </a:r>
            <a:r>
              <a:rPr lang="da-DK" sz="2000" kern="0" dirty="0"/>
              <a:t>÷”</a:t>
            </a:r>
          </a:p>
          <a:p>
            <a:pPr marL="342900" indent="-342900">
              <a:buAutoNum type="arabicPeriod" startAt="2"/>
            </a:pPr>
            <a:r>
              <a:rPr lang="da-DK" sz="1500" kern="0" dirty="0"/>
              <a:t>Opsamling i plenum inkl. hovedpointer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kern="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kern="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55732"/>
            <a:ext cx="1350150" cy="1500167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08" y="1556792"/>
            <a:ext cx="694687" cy="943925"/>
          </a:xfrm>
          <a:prstGeom prst="rect">
            <a:avLst/>
          </a:prstGeom>
        </p:spPr>
      </p:pic>
      <p:sp>
        <p:nvSpPr>
          <p:cNvPr id="13" name="Eksplosion 1 12"/>
          <p:cNvSpPr/>
          <p:nvPr/>
        </p:nvSpPr>
        <p:spPr>
          <a:xfrm>
            <a:off x="5936143" y="2278022"/>
            <a:ext cx="1012121" cy="5397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0" b="1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da-DK" sz="750" b="1" dirty="0">
                <a:latin typeface="Arial" panose="020B0604020202020204" pitchFamily="34" charset="0"/>
                <a:cs typeface="Arial" panose="020B0604020202020204" pitchFamily="34" charset="0"/>
              </a:rPr>
              <a:t>min.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719" y="5278727"/>
            <a:ext cx="2197730" cy="1292227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463813" y="6571087"/>
            <a:ext cx="2578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Fødselsdag</a:t>
            </a:r>
          </a:p>
        </p:txBody>
      </p:sp>
    </p:spTree>
    <p:extLst>
      <p:ext uri="{BB962C8B-B14F-4D97-AF65-F5344CB8AC3E}">
        <p14:creationId xmlns:p14="http://schemas.microsoft.com/office/powerpoint/2010/main" val="15573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13148" y="549275"/>
            <a:ext cx="5483518" cy="431800"/>
          </a:xfrm>
        </p:spPr>
        <p:txBody>
          <a:bodyPr/>
          <a:lstStyle/>
          <a:p>
            <a:r>
              <a:rPr lang="da-DK" sz="2400" dirty="0">
                <a:solidFill>
                  <a:schemeClr val="bg1"/>
                </a:solidFill>
              </a:rPr>
              <a:t>Opfølgning på dit personlige mål </a:t>
            </a:r>
            <a:r>
              <a:rPr lang="da-DK" sz="1200" dirty="0">
                <a:solidFill>
                  <a:schemeClr val="bg1"/>
                </a:solidFill>
              </a:rPr>
              <a:t>– side 104-105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00000">
            <a:off x="7147381" y="1909013"/>
            <a:ext cx="1698037" cy="1171169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547664" y="3717032"/>
            <a:ext cx="6984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a-DK" sz="1500" dirty="0">
                <a:latin typeface="+mn-lt"/>
              </a:rPr>
              <a:t>Hvad er det vigtigste du har lært og tager med hjem fra MED-grunduddannelsen?</a:t>
            </a:r>
          </a:p>
          <a:p>
            <a:pPr marL="457200" indent="-457200" algn="l">
              <a:buFont typeface="+mj-lt"/>
              <a:buAutoNum type="arabicPeriod"/>
            </a:pPr>
            <a:endParaRPr lang="da-DK" sz="15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a-DK" sz="1500" dirty="0">
                <a:latin typeface="+mn-lt"/>
              </a:rPr>
              <a:t>Hvad har du behov for at vide mere om? Hvordan kan du gøre det?</a:t>
            </a:r>
          </a:p>
          <a:p>
            <a:pPr marL="457200" indent="-457200" algn="l">
              <a:buFont typeface="+mj-lt"/>
              <a:buAutoNum type="arabicPeriod"/>
            </a:pPr>
            <a:endParaRPr lang="da-DK" sz="15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a-DK" sz="1500" dirty="0">
                <a:latin typeface="+mn-lt"/>
              </a:rPr>
              <a:t>Hvad er det første du vil gøre i forhold til samarbejdet i dit eget MED-udvalg?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55732"/>
            <a:ext cx="1350150" cy="150016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865590"/>
            <a:ext cx="694687" cy="943925"/>
          </a:xfrm>
          <a:prstGeom prst="rect">
            <a:avLst/>
          </a:prstGeom>
        </p:spPr>
      </p:pic>
      <p:sp>
        <p:nvSpPr>
          <p:cNvPr id="11" name="Eksplosion 1 10"/>
          <p:cNvSpPr/>
          <p:nvPr/>
        </p:nvSpPr>
        <p:spPr>
          <a:xfrm>
            <a:off x="4015319" y="2586820"/>
            <a:ext cx="1012121" cy="5397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0" b="1" dirty="0">
                <a:latin typeface="Arial" panose="020B0604020202020204" pitchFamily="34" charset="0"/>
                <a:cs typeface="Arial" panose="020B0604020202020204" pitchFamily="34" charset="0"/>
              </a:rPr>
              <a:t>10 min.</a:t>
            </a:r>
          </a:p>
        </p:txBody>
      </p:sp>
    </p:spTree>
    <p:extLst>
      <p:ext uri="{BB962C8B-B14F-4D97-AF65-F5344CB8AC3E}">
        <p14:creationId xmlns:p14="http://schemas.microsoft.com/office/powerpoint/2010/main" val="6584971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- Kopi">
  <a:themeElements>
    <a:clrScheme name="Brugerdefineret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6A69"/>
      </a:accent2>
      <a:accent3>
        <a:srgbClr val="86BC25"/>
      </a:accent3>
      <a:accent4>
        <a:srgbClr val="245E7E"/>
      </a:accent4>
      <a:accent5>
        <a:srgbClr val="ED7D31"/>
      </a:accent5>
      <a:accent6>
        <a:srgbClr val="F07E31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>
            <a:latin typeface="+mn-lt"/>
          </a:defRPr>
        </a:defPPr>
      </a:lstStyle>
    </a:tx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8AB9E7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C6A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2E2B9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D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BC00"/>
        </a:accent6>
        <a:hlink>
          <a:srgbClr val="008600"/>
        </a:hlink>
        <a:folHlink>
          <a:srgbClr val="005F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8CE51C95-8BB0-4468-B859-9E60C0431E68}" vid="{0CB6F791-833B-4785-9ED7-00328FD81C0B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778</Words>
  <Application>Microsoft Office PowerPoint</Application>
  <PresentationFormat>Skærmshow (4:3)</PresentationFormat>
  <Paragraphs>147</Paragraphs>
  <Slides>15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Georgia</vt:lpstr>
      <vt:lpstr>Symbol</vt:lpstr>
      <vt:lpstr>Times</vt:lpstr>
      <vt:lpstr>Verdana</vt:lpstr>
      <vt:lpstr>Wingdings</vt:lpstr>
      <vt:lpstr>Blank - Kopi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Sønderborg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Ninna Victoria Frigaard</dc:creator>
  <cp:lastModifiedBy>Linda Følsgaard Maron</cp:lastModifiedBy>
  <cp:revision>103</cp:revision>
  <cp:lastPrinted>2019-03-15T08:09:01Z</cp:lastPrinted>
  <dcterms:created xsi:type="dcterms:W3CDTF">2020-11-18T11:58:43Z</dcterms:created>
  <dcterms:modified xsi:type="dcterms:W3CDTF">2025-10-02T08:41:04Z</dcterms:modified>
</cp:coreProperties>
</file>