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4.xml" ContentType="application/vnd.openxmlformats-officedocument.theme+xml"/>
  <Override PartName="/ppt/slideLayouts/slideLayout94.xml" ContentType="application/vnd.openxmlformats-officedocument.presentationml.slideLayout+xml"/>
  <Override PartName="/ppt/theme/theme5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7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8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3"/>
    <p:sldMasterId id="2147483730" r:id="rId4"/>
    <p:sldMasterId id="2147483710" r:id="rId5"/>
    <p:sldMasterId id="2147483765" r:id="rId6"/>
    <p:sldMasterId id="2147483882" r:id="rId7"/>
    <p:sldMasterId id="2147483884" r:id="rId8"/>
    <p:sldMasterId id="2147483907" r:id="rId9"/>
    <p:sldMasterId id="2147483934" r:id="rId10"/>
    <p:sldMasterId id="2147483961" r:id="rId11"/>
  </p:sldMasterIdLst>
  <p:notesMasterIdLst>
    <p:notesMasterId r:id="rId41"/>
  </p:notesMasterIdLst>
  <p:sldIdLst>
    <p:sldId id="260" r:id="rId12"/>
    <p:sldId id="838842054" r:id="rId13"/>
    <p:sldId id="2147376058" r:id="rId14"/>
    <p:sldId id="2147376092" r:id="rId15"/>
    <p:sldId id="2147376084" r:id="rId16"/>
    <p:sldId id="2147376089" r:id="rId17"/>
    <p:sldId id="2147376090" r:id="rId18"/>
    <p:sldId id="2147376091" r:id="rId19"/>
    <p:sldId id="2147376099" r:id="rId20"/>
    <p:sldId id="2147376122" r:id="rId21"/>
    <p:sldId id="2147376125" r:id="rId22"/>
    <p:sldId id="2147376093" r:id="rId23"/>
    <p:sldId id="2147376088" r:id="rId24"/>
    <p:sldId id="2147376085" r:id="rId25"/>
    <p:sldId id="2147376086" r:id="rId26"/>
    <p:sldId id="2147376087" r:id="rId27"/>
    <p:sldId id="2147376100" r:id="rId28"/>
    <p:sldId id="2147376123" r:id="rId29"/>
    <p:sldId id="2147376126" r:id="rId30"/>
    <p:sldId id="2147376095" r:id="rId31"/>
    <p:sldId id="2147376094" r:id="rId32"/>
    <p:sldId id="2147376096" r:id="rId33"/>
    <p:sldId id="2147376097" r:id="rId34"/>
    <p:sldId id="2147376098" r:id="rId35"/>
    <p:sldId id="2147376101" r:id="rId36"/>
    <p:sldId id="2147376124" r:id="rId37"/>
    <p:sldId id="2147376102" r:id="rId38"/>
    <p:sldId id="398" r:id="rId39"/>
    <p:sldId id="2147376121" r:id="rId40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3B3B"/>
    <a:srgbClr val="D9D9D9"/>
    <a:srgbClr val="94B4BD"/>
    <a:srgbClr val="5B7981"/>
    <a:srgbClr val="F2BF59"/>
    <a:srgbClr val="2A36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EC71EE-41E3-4392-BB5D-0202D897941F}" v="37" dt="2026-01-26T06:42:26.6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55" autoAdjust="0"/>
    <p:restoredTop sz="86683" autoAdjust="0"/>
  </p:normalViewPr>
  <p:slideViewPr>
    <p:cSldViewPr snapToGrid="0">
      <p:cViewPr varScale="1">
        <p:scale>
          <a:sx n="55" d="100"/>
          <a:sy n="55" d="100"/>
        </p:scale>
        <p:origin x="968" y="32"/>
      </p:cViewPr>
      <p:guideLst/>
    </p:cSldViewPr>
  </p:slideViewPr>
  <p:outlineViewPr>
    <p:cViewPr>
      <p:scale>
        <a:sx n="33" d="100"/>
        <a:sy n="33" d="100"/>
      </p:scale>
      <p:origin x="0" y="-1242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44" d="100"/>
          <a:sy n="44" d="100"/>
        </p:scale>
        <p:origin x="2852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Master" Target="slideMasters/slideMaster5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Master" Target="slideMasters/slideMaster9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8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2.xml"/><Relationship Id="rId9" Type="http://schemas.openxmlformats.org/officeDocument/2006/relationships/slideMaster" Target="slideMasters/slideMaster7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6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microsoft.com/office/2016/11/relationships/changesInfo" Target="changesInfos/changesInfo1.xml"/><Relationship Id="rId20" Type="http://schemas.openxmlformats.org/officeDocument/2006/relationships/slide" Target="slides/slide9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e Isaksen" userId="2fa70007-477b-4daf-b6c7-a13f801b0c8f" providerId="ADAL" clId="{DC52435D-063D-4D06-B1BB-8D7E329FF6CC}"/>
    <pc:docChg chg="undo custSel addSld delSld modSld">
      <pc:chgData name="Tue Isaksen" userId="2fa70007-477b-4daf-b6c7-a13f801b0c8f" providerId="ADAL" clId="{DC52435D-063D-4D06-B1BB-8D7E329FF6CC}" dt="2026-01-26T06:42:26.622" v="550"/>
      <pc:docMkLst>
        <pc:docMk/>
      </pc:docMkLst>
      <pc:sldChg chg="modSp mod">
        <pc:chgData name="Tue Isaksen" userId="2fa70007-477b-4daf-b6c7-a13f801b0c8f" providerId="ADAL" clId="{DC52435D-063D-4D06-B1BB-8D7E329FF6CC}" dt="2026-01-26T05:46:49.617" v="34" actId="20577"/>
        <pc:sldMkLst>
          <pc:docMk/>
          <pc:sldMk cId="851335217" sldId="260"/>
        </pc:sldMkLst>
        <pc:spChg chg="mod">
          <ac:chgData name="Tue Isaksen" userId="2fa70007-477b-4daf-b6c7-a13f801b0c8f" providerId="ADAL" clId="{DC52435D-063D-4D06-B1BB-8D7E329FF6CC}" dt="2026-01-26T05:46:49.617" v="34" actId="20577"/>
          <ac:spMkLst>
            <pc:docMk/>
            <pc:sldMk cId="851335217" sldId="260"/>
            <ac:spMk id="5" creationId="{8A71A1C6-ABDB-A424-546D-A8DF6745A6E9}"/>
          </ac:spMkLst>
        </pc:spChg>
      </pc:sldChg>
      <pc:sldChg chg="del">
        <pc:chgData name="Tue Isaksen" userId="2fa70007-477b-4daf-b6c7-a13f801b0c8f" providerId="ADAL" clId="{DC52435D-063D-4D06-B1BB-8D7E329FF6CC}" dt="2026-01-26T06:36:17.892" v="468" actId="47"/>
        <pc:sldMkLst>
          <pc:docMk/>
          <pc:sldMk cId="2037805296" sldId="7192"/>
        </pc:sldMkLst>
      </pc:sldChg>
      <pc:sldChg chg="add">
        <pc:chgData name="Tue Isaksen" userId="2fa70007-477b-4daf-b6c7-a13f801b0c8f" providerId="ADAL" clId="{DC52435D-063D-4D06-B1BB-8D7E329FF6CC}" dt="2026-01-26T05:46:26.342" v="0"/>
        <pc:sldMkLst>
          <pc:docMk/>
          <pc:sldMk cId="549603344" sldId="838842054"/>
        </pc:sldMkLst>
      </pc:sldChg>
      <pc:sldChg chg="del">
        <pc:chgData name="Tue Isaksen" userId="2fa70007-477b-4daf-b6c7-a13f801b0c8f" providerId="ADAL" clId="{DC52435D-063D-4D06-B1BB-8D7E329FF6CC}" dt="2026-01-26T06:36:17.892" v="468" actId="47"/>
        <pc:sldMkLst>
          <pc:docMk/>
          <pc:sldMk cId="622791752" sldId="838842065"/>
        </pc:sldMkLst>
      </pc:sldChg>
      <pc:sldChg chg="del">
        <pc:chgData name="Tue Isaksen" userId="2fa70007-477b-4daf-b6c7-a13f801b0c8f" providerId="ADAL" clId="{DC52435D-063D-4D06-B1BB-8D7E329FF6CC}" dt="2026-01-26T06:36:17.892" v="468" actId="47"/>
        <pc:sldMkLst>
          <pc:docMk/>
          <pc:sldMk cId="3049097160" sldId="2147376041"/>
        </pc:sldMkLst>
      </pc:sldChg>
      <pc:sldChg chg="del">
        <pc:chgData name="Tue Isaksen" userId="2fa70007-477b-4daf-b6c7-a13f801b0c8f" providerId="ADAL" clId="{DC52435D-063D-4D06-B1BB-8D7E329FF6CC}" dt="2026-01-26T06:36:17.892" v="468" actId="47"/>
        <pc:sldMkLst>
          <pc:docMk/>
          <pc:sldMk cId="1348201677" sldId="2147376043"/>
        </pc:sldMkLst>
      </pc:sldChg>
      <pc:sldChg chg="del">
        <pc:chgData name="Tue Isaksen" userId="2fa70007-477b-4daf-b6c7-a13f801b0c8f" providerId="ADAL" clId="{DC52435D-063D-4D06-B1BB-8D7E329FF6CC}" dt="2026-01-26T06:36:17.892" v="468" actId="47"/>
        <pc:sldMkLst>
          <pc:docMk/>
          <pc:sldMk cId="3768866677" sldId="2147376047"/>
        </pc:sldMkLst>
      </pc:sldChg>
      <pc:sldChg chg="del">
        <pc:chgData name="Tue Isaksen" userId="2fa70007-477b-4daf-b6c7-a13f801b0c8f" providerId="ADAL" clId="{DC52435D-063D-4D06-B1BB-8D7E329FF6CC}" dt="2026-01-26T06:36:17.892" v="468" actId="47"/>
        <pc:sldMkLst>
          <pc:docMk/>
          <pc:sldMk cId="1862543607" sldId="2147376057"/>
        </pc:sldMkLst>
      </pc:sldChg>
      <pc:sldChg chg="modSp mod">
        <pc:chgData name="Tue Isaksen" userId="2fa70007-477b-4daf-b6c7-a13f801b0c8f" providerId="ADAL" clId="{DC52435D-063D-4D06-B1BB-8D7E329FF6CC}" dt="2026-01-26T06:09:55.564" v="93" actId="20577"/>
        <pc:sldMkLst>
          <pc:docMk/>
          <pc:sldMk cId="4097558203" sldId="2147376058"/>
        </pc:sldMkLst>
        <pc:spChg chg="mod">
          <ac:chgData name="Tue Isaksen" userId="2fa70007-477b-4daf-b6c7-a13f801b0c8f" providerId="ADAL" clId="{DC52435D-063D-4D06-B1BB-8D7E329FF6CC}" dt="2026-01-26T06:09:07.334" v="53" actId="1076"/>
          <ac:spMkLst>
            <pc:docMk/>
            <pc:sldMk cId="4097558203" sldId="2147376058"/>
            <ac:spMk id="2" creationId="{EEA39A87-E9E9-990E-E7CD-11EE8896D6CE}"/>
          </ac:spMkLst>
        </pc:spChg>
        <pc:spChg chg="mod">
          <ac:chgData name="Tue Isaksen" userId="2fa70007-477b-4daf-b6c7-a13f801b0c8f" providerId="ADAL" clId="{DC52435D-063D-4D06-B1BB-8D7E329FF6CC}" dt="2026-01-26T06:09:55.564" v="93" actId="20577"/>
          <ac:spMkLst>
            <pc:docMk/>
            <pc:sldMk cId="4097558203" sldId="2147376058"/>
            <ac:spMk id="3" creationId="{95C0119F-5CA4-D898-62CE-D3BB7AB3A0F7}"/>
          </ac:spMkLst>
        </pc:spChg>
        <pc:picChg chg="mod">
          <ac:chgData name="Tue Isaksen" userId="2fa70007-477b-4daf-b6c7-a13f801b0c8f" providerId="ADAL" clId="{DC52435D-063D-4D06-B1BB-8D7E329FF6CC}" dt="2026-01-26T06:09:12.970" v="54" actId="14100"/>
          <ac:picMkLst>
            <pc:docMk/>
            <pc:sldMk cId="4097558203" sldId="2147376058"/>
            <ac:picMk id="6" creationId="{65AEE2C1-1AE5-D799-3593-696DEF1EBD85}"/>
          </ac:picMkLst>
        </pc:picChg>
      </pc:sldChg>
      <pc:sldChg chg="del">
        <pc:chgData name="Tue Isaksen" userId="2fa70007-477b-4daf-b6c7-a13f801b0c8f" providerId="ADAL" clId="{DC52435D-063D-4D06-B1BB-8D7E329FF6CC}" dt="2026-01-26T06:36:17.892" v="468" actId="47"/>
        <pc:sldMkLst>
          <pc:docMk/>
          <pc:sldMk cId="2780539342" sldId="2147376059"/>
        </pc:sldMkLst>
      </pc:sldChg>
      <pc:sldChg chg="del">
        <pc:chgData name="Tue Isaksen" userId="2fa70007-477b-4daf-b6c7-a13f801b0c8f" providerId="ADAL" clId="{DC52435D-063D-4D06-B1BB-8D7E329FF6CC}" dt="2026-01-26T06:36:17.892" v="468" actId="47"/>
        <pc:sldMkLst>
          <pc:docMk/>
          <pc:sldMk cId="3520405846" sldId="2147376070"/>
        </pc:sldMkLst>
      </pc:sldChg>
      <pc:sldChg chg="del">
        <pc:chgData name="Tue Isaksen" userId="2fa70007-477b-4daf-b6c7-a13f801b0c8f" providerId="ADAL" clId="{DC52435D-063D-4D06-B1BB-8D7E329FF6CC}" dt="2026-01-26T06:36:17.892" v="468" actId="47"/>
        <pc:sldMkLst>
          <pc:docMk/>
          <pc:sldMk cId="3363016569" sldId="2147376071"/>
        </pc:sldMkLst>
      </pc:sldChg>
      <pc:sldChg chg="del">
        <pc:chgData name="Tue Isaksen" userId="2fa70007-477b-4daf-b6c7-a13f801b0c8f" providerId="ADAL" clId="{DC52435D-063D-4D06-B1BB-8D7E329FF6CC}" dt="2026-01-26T06:36:17.892" v="468" actId="47"/>
        <pc:sldMkLst>
          <pc:docMk/>
          <pc:sldMk cId="543184168" sldId="2147376072"/>
        </pc:sldMkLst>
      </pc:sldChg>
      <pc:sldChg chg="del">
        <pc:chgData name="Tue Isaksen" userId="2fa70007-477b-4daf-b6c7-a13f801b0c8f" providerId="ADAL" clId="{DC52435D-063D-4D06-B1BB-8D7E329FF6CC}" dt="2026-01-26T06:36:17.892" v="468" actId="47"/>
        <pc:sldMkLst>
          <pc:docMk/>
          <pc:sldMk cId="1536197891" sldId="2147376073"/>
        </pc:sldMkLst>
      </pc:sldChg>
      <pc:sldChg chg="del">
        <pc:chgData name="Tue Isaksen" userId="2fa70007-477b-4daf-b6c7-a13f801b0c8f" providerId="ADAL" clId="{DC52435D-063D-4D06-B1BB-8D7E329FF6CC}" dt="2026-01-26T06:36:17.892" v="468" actId="47"/>
        <pc:sldMkLst>
          <pc:docMk/>
          <pc:sldMk cId="2005489864" sldId="2147376074"/>
        </pc:sldMkLst>
      </pc:sldChg>
      <pc:sldChg chg="del">
        <pc:chgData name="Tue Isaksen" userId="2fa70007-477b-4daf-b6c7-a13f801b0c8f" providerId="ADAL" clId="{DC52435D-063D-4D06-B1BB-8D7E329FF6CC}" dt="2026-01-26T06:36:17.892" v="468" actId="47"/>
        <pc:sldMkLst>
          <pc:docMk/>
          <pc:sldMk cId="855918333" sldId="2147376075"/>
        </pc:sldMkLst>
      </pc:sldChg>
      <pc:sldChg chg="del">
        <pc:chgData name="Tue Isaksen" userId="2fa70007-477b-4daf-b6c7-a13f801b0c8f" providerId="ADAL" clId="{DC52435D-063D-4D06-B1BB-8D7E329FF6CC}" dt="2026-01-26T06:36:17.892" v="468" actId="47"/>
        <pc:sldMkLst>
          <pc:docMk/>
          <pc:sldMk cId="3496052963" sldId="2147376076"/>
        </pc:sldMkLst>
      </pc:sldChg>
      <pc:sldChg chg="del">
        <pc:chgData name="Tue Isaksen" userId="2fa70007-477b-4daf-b6c7-a13f801b0c8f" providerId="ADAL" clId="{DC52435D-063D-4D06-B1BB-8D7E329FF6CC}" dt="2026-01-26T06:36:17.892" v="468" actId="47"/>
        <pc:sldMkLst>
          <pc:docMk/>
          <pc:sldMk cId="2011329580" sldId="2147376077"/>
        </pc:sldMkLst>
      </pc:sldChg>
      <pc:sldChg chg="del">
        <pc:chgData name="Tue Isaksen" userId="2fa70007-477b-4daf-b6c7-a13f801b0c8f" providerId="ADAL" clId="{DC52435D-063D-4D06-B1BB-8D7E329FF6CC}" dt="2026-01-26T06:36:17.892" v="468" actId="47"/>
        <pc:sldMkLst>
          <pc:docMk/>
          <pc:sldMk cId="3411265415" sldId="2147376078"/>
        </pc:sldMkLst>
      </pc:sldChg>
      <pc:sldChg chg="del">
        <pc:chgData name="Tue Isaksen" userId="2fa70007-477b-4daf-b6c7-a13f801b0c8f" providerId="ADAL" clId="{DC52435D-063D-4D06-B1BB-8D7E329FF6CC}" dt="2026-01-26T06:36:17.892" v="468" actId="47"/>
        <pc:sldMkLst>
          <pc:docMk/>
          <pc:sldMk cId="3154150079" sldId="2147376079"/>
        </pc:sldMkLst>
      </pc:sldChg>
      <pc:sldChg chg="del">
        <pc:chgData name="Tue Isaksen" userId="2fa70007-477b-4daf-b6c7-a13f801b0c8f" providerId="ADAL" clId="{DC52435D-063D-4D06-B1BB-8D7E329FF6CC}" dt="2026-01-26T06:32:26.714" v="414" actId="47"/>
        <pc:sldMkLst>
          <pc:docMk/>
          <pc:sldMk cId="171226745" sldId="2147376080"/>
        </pc:sldMkLst>
      </pc:sldChg>
      <pc:sldChg chg="del">
        <pc:chgData name="Tue Isaksen" userId="2fa70007-477b-4daf-b6c7-a13f801b0c8f" providerId="ADAL" clId="{DC52435D-063D-4D06-B1BB-8D7E329FF6CC}" dt="2026-01-26T06:32:27.453" v="415" actId="47"/>
        <pc:sldMkLst>
          <pc:docMk/>
          <pc:sldMk cId="86128918" sldId="2147376081"/>
        </pc:sldMkLst>
      </pc:sldChg>
      <pc:sldChg chg="del">
        <pc:chgData name="Tue Isaksen" userId="2fa70007-477b-4daf-b6c7-a13f801b0c8f" providerId="ADAL" clId="{DC52435D-063D-4D06-B1BB-8D7E329FF6CC}" dt="2026-01-26T06:36:17.892" v="468" actId="47"/>
        <pc:sldMkLst>
          <pc:docMk/>
          <pc:sldMk cId="1737445310" sldId="2147376082"/>
        </pc:sldMkLst>
      </pc:sldChg>
      <pc:sldChg chg="add del">
        <pc:chgData name="Tue Isaksen" userId="2fa70007-477b-4daf-b6c7-a13f801b0c8f" providerId="ADAL" clId="{DC52435D-063D-4D06-B1BB-8D7E329FF6CC}" dt="2026-01-26T06:36:17.892" v="468" actId="47"/>
        <pc:sldMkLst>
          <pc:docMk/>
          <pc:sldMk cId="3067386538" sldId="2147376083"/>
        </pc:sldMkLst>
      </pc:sldChg>
      <pc:sldChg chg="addSp delSp modSp new mod">
        <pc:chgData name="Tue Isaksen" userId="2fa70007-477b-4daf-b6c7-a13f801b0c8f" providerId="ADAL" clId="{DC52435D-063D-4D06-B1BB-8D7E329FF6CC}" dt="2026-01-26T06:22:03.274" v="230" actId="14100"/>
        <pc:sldMkLst>
          <pc:docMk/>
          <pc:sldMk cId="1693775322" sldId="2147376084"/>
        </pc:sldMkLst>
        <pc:spChg chg="mod">
          <ac:chgData name="Tue Isaksen" userId="2fa70007-477b-4daf-b6c7-a13f801b0c8f" providerId="ADAL" clId="{DC52435D-063D-4D06-B1BB-8D7E329FF6CC}" dt="2026-01-26T06:19:36.588" v="159" actId="20577"/>
          <ac:spMkLst>
            <pc:docMk/>
            <pc:sldMk cId="1693775322" sldId="2147376084"/>
            <ac:spMk id="2" creationId="{F444744E-E27D-0399-583E-CBBC6103BD6F}"/>
          </ac:spMkLst>
        </pc:spChg>
        <pc:spChg chg="mod">
          <ac:chgData name="Tue Isaksen" userId="2fa70007-477b-4daf-b6c7-a13f801b0c8f" providerId="ADAL" clId="{DC52435D-063D-4D06-B1BB-8D7E329FF6CC}" dt="2026-01-26T06:22:03.274" v="230" actId="14100"/>
          <ac:spMkLst>
            <pc:docMk/>
            <pc:sldMk cId="1693775322" sldId="2147376084"/>
            <ac:spMk id="3" creationId="{A29D4E34-37A1-8191-5081-522D22A9FD56}"/>
          </ac:spMkLst>
        </pc:spChg>
        <pc:spChg chg="add del mod">
          <ac:chgData name="Tue Isaksen" userId="2fa70007-477b-4daf-b6c7-a13f801b0c8f" providerId="ADAL" clId="{DC52435D-063D-4D06-B1BB-8D7E329FF6CC}" dt="2026-01-26T06:13:43.990" v="114" actId="478"/>
          <ac:spMkLst>
            <pc:docMk/>
            <pc:sldMk cId="1693775322" sldId="2147376084"/>
            <ac:spMk id="5" creationId="{FD70DD48-3907-7EEF-5EA9-B5E3221ADEBF}"/>
          </ac:spMkLst>
        </pc:spChg>
        <pc:spChg chg="add mod">
          <ac:chgData name="Tue Isaksen" userId="2fa70007-477b-4daf-b6c7-a13f801b0c8f" providerId="ADAL" clId="{DC52435D-063D-4D06-B1BB-8D7E329FF6CC}" dt="2026-01-26T06:14:52.711" v="120" actId="14100"/>
          <ac:spMkLst>
            <pc:docMk/>
            <pc:sldMk cId="1693775322" sldId="2147376084"/>
            <ac:spMk id="6" creationId="{ABD948A6-FF42-4E21-9133-73580707E860}"/>
          </ac:spMkLst>
        </pc:spChg>
        <pc:spChg chg="add mod">
          <ac:chgData name="Tue Isaksen" userId="2fa70007-477b-4daf-b6c7-a13f801b0c8f" providerId="ADAL" clId="{DC52435D-063D-4D06-B1BB-8D7E329FF6CC}" dt="2026-01-26T06:14:57.199" v="121" actId="14100"/>
          <ac:spMkLst>
            <pc:docMk/>
            <pc:sldMk cId="1693775322" sldId="2147376084"/>
            <ac:spMk id="7" creationId="{F9BF4287-9ABB-59F5-96EC-C679D1D10BB1}"/>
          </ac:spMkLst>
        </pc:spChg>
        <pc:spChg chg="add mod">
          <ac:chgData name="Tue Isaksen" userId="2fa70007-477b-4daf-b6c7-a13f801b0c8f" providerId="ADAL" clId="{DC52435D-063D-4D06-B1BB-8D7E329FF6CC}" dt="2026-01-26T06:15:13.003" v="124" actId="14100"/>
          <ac:spMkLst>
            <pc:docMk/>
            <pc:sldMk cId="1693775322" sldId="2147376084"/>
            <ac:spMk id="8" creationId="{FA23FC31-7878-3779-6108-2DF7871930E6}"/>
          </ac:spMkLst>
        </pc:spChg>
        <pc:spChg chg="add mod">
          <ac:chgData name="Tue Isaksen" userId="2fa70007-477b-4daf-b6c7-a13f801b0c8f" providerId="ADAL" clId="{DC52435D-063D-4D06-B1BB-8D7E329FF6CC}" dt="2026-01-26T06:15:18.902" v="126" actId="14100"/>
          <ac:spMkLst>
            <pc:docMk/>
            <pc:sldMk cId="1693775322" sldId="2147376084"/>
            <ac:spMk id="9" creationId="{0CDD7633-91B4-4002-9B58-86CB3BCF7B4D}"/>
          </ac:spMkLst>
        </pc:spChg>
        <pc:spChg chg="add mod">
          <ac:chgData name="Tue Isaksen" userId="2fa70007-477b-4daf-b6c7-a13f801b0c8f" providerId="ADAL" clId="{DC52435D-063D-4D06-B1BB-8D7E329FF6CC}" dt="2026-01-26T06:15:04.277" v="122" actId="1076"/>
          <ac:spMkLst>
            <pc:docMk/>
            <pc:sldMk cId="1693775322" sldId="2147376084"/>
            <ac:spMk id="10" creationId="{6EC27185-B3E3-67F5-8341-28DCB924CD23}"/>
          </ac:spMkLst>
        </pc:spChg>
        <pc:spChg chg="add mod">
          <ac:chgData name="Tue Isaksen" userId="2fa70007-477b-4daf-b6c7-a13f801b0c8f" providerId="ADAL" clId="{DC52435D-063D-4D06-B1BB-8D7E329FF6CC}" dt="2026-01-26T06:15:08.131" v="123" actId="1076"/>
          <ac:spMkLst>
            <pc:docMk/>
            <pc:sldMk cId="1693775322" sldId="2147376084"/>
            <ac:spMk id="11" creationId="{20008E6B-4729-E05B-1BBA-F5DB79E7AEFC}"/>
          </ac:spMkLst>
        </pc:spChg>
        <pc:spChg chg="add mod">
          <ac:chgData name="Tue Isaksen" userId="2fa70007-477b-4daf-b6c7-a13f801b0c8f" providerId="ADAL" clId="{DC52435D-063D-4D06-B1BB-8D7E329FF6CC}" dt="2026-01-26T06:15:16.153" v="125" actId="1076"/>
          <ac:spMkLst>
            <pc:docMk/>
            <pc:sldMk cId="1693775322" sldId="2147376084"/>
            <ac:spMk id="12" creationId="{C6DF9F07-25F5-59C0-49AA-1056DAA414C5}"/>
          </ac:spMkLst>
        </pc:spChg>
        <pc:spChg chg="add mod">
          <ac:chgData name="Tue Isaksen" userId="2fa70007-477b-4daf-b6c7-a13f801b0c8f" providerId="ADAL" clId="{DC52435D-063D-4D06-B1BB-8D7E329FF6CC}" dt="2026-01-26T06:15:23.018" v="127" actId="1076"/>
          <ac:spMkLst>
            <pc:docMk/>
            <pc:sldMk cId="1693775322" sldId="2147376084"/>
            <ac:spMk id="13" creationId="{5FCEF33F-0AC3-6D53-10BF-CD5A820986A8}"/>
          </ac:spMkLst>
        </pc:spChg>
        <pc:spChg chg="mod">
          <ac:chgData name="Tue Isaksen" userId="2fa70007-477b-4daf-b6c7-a13f801b0c8f" providerId="ADAL" clId="{DC52435D-063D-4D06-B1BB-8D7E329FF6CC}" dt="2026-01-26T06:15:39.965" v="132" actId="14100"/>
          <ac:spMkLst>
            <pc:docMk/>
            <pc:sldMk cId="1693775322" sldId="2147376084"/>
            <ac:spMk id="14" creationId="{5A01B952-93CE-9827-6F8F-3CEC49ABEE65}"/>
          </ac:spMkLst>
        </pc:spChg>
        <pc:spChg chg="add mod">
          <ac:chgData name="Tue Isaksen" userId="2fa70007-477b-4daf-b6c7-a13f801b0c8f" providerId="ADAL" clId="{DC52435D-063D-4D06-B1BB-8D7E329FF6CC}" dt="2026-01-26T06:15:35.462" v="131" actId="14100"/>
          <ac:spMkLst>
            <pc:docMk/>
            <pc:sldMk cId="1693775322" sldId="2147376084"/>
            <ac:spMk id="15" creationId="{B2508254-8DF6-1F3D-D906-440DB027A396}"/>
          </ac:spMkLst>
        </pc:spChg>
        <pc:spChg chg="add del mod">
          <ac:chgData name="Tue Isaksen" userId="2fa70007-477b-4daf-b6c7-a13f801b0c8f" providerId="ADAL" clId="{DC52435D-063D-4D06-B1BB-8D7E329FF6CC}" dt="2026-01-26T06:15:29.785" v="129" actId="478"/>
          <ac:spMkLst>
            <pc:docMk/>
            <pc:sldMk cId="1693775322" sldId="2147376084"/>
            <ac:spMk id="16" creationId="{9CABAF96-3F12-4677-2C55-59E66F5F4B3B}"/>
          </ac:spMkLst>
        </pc:spChg>
        <pc:spChg chg="add mod">
          <ac:chgData name="Tue Isaksen" userId="2fa70007-477b-4daf-b6c7-a13f801b0c8f" providerId="ADAL" clId="{DC52435D-063D-4D06-B1BB-8D7E329FF6CC}" dt="2026-01-26T06:16:03.155" v="136" actId="14100"/>
          <ac:spMkLst>
            <pc:docMk/>
            <pc:sldMk cId="1693775322" sldId="2147376084"/>
            <ac:spMk id="17" creationId="{545DA168-5E73-550F-54E2-E52D7F5E4780}"/>
          </ac:spMkLst>
        </pc:spChg>
        <pc:spChg chg="add mod">
          <ac:chgData name="Tue Isaksen" userId="2fa70007-477b-4daf-b6c7-a13f801b0c8f" providerId="ADAL" clId="{DC52435D-063D-4D06-B1BB-8D7E329FF6CC}" dt="2026-01-26T06:16:28.167" v="142" actId="688"/>
          <ac:spMkLst>
            <pc:docMk/>
            <pc:sldMk cId="1693775322" sldId="2147376084"/>
            <ac:spMk id="18" creationId="{6DCE8CD4-F174-61A3-B82C-E7991232A987}"/>
          </ac:spMkLst>
        </pc:spChg>
      </pc:sldChg>
      <pc:sldChg chg="modSp add mod">
        <pc:chgData name="Tue Isaksen" userId="2fa70007-477b-4daf-b6c7-a13f801b0c8f" providerId="ADAL" clId="{DC52435D-063D-4D06-B1BB-8D7E329FF6CC}" dt="2026-01-26T06:17:18.105" v="146" actId="1076"/>
        <pc:sldMkLst>
          <pc:docMk/>
          <pc:sldMk cId="3682704211" sldId="2147376085"/>
        </pc:sldMkLst>
        <pc:spChg chg="mod">
          <ac:chgData name="Tue Isaksen" userId="2fa70007-477b-4daf-b6c7-a13f801b0c8f" providerId="ADAL" clId="{DC52435D-063D-4D06-B1BB-8D7E329FF6CC}" dt="2026-01-26T06:17:18.105" v="146" actId="1076"/>
          <ac:spMkLst>
            <pc:docMk/>
            <pc:sldMk cId="3682704211" sldId="2147376085"/>
            <ac:spMk id="3" creationId="{7586ACCD-0A7A-DBBE-3176-A89795B826D5}"/>
          </ac:spMkLst>
        </pc:spChg>
      </pc:sldChg>
      <pc:sldChg chg="modSp add mod">
        <pc:chgData name="Tue Isaksen" userId="2fa70007-477b-4daf-b6c7-a13f801b0c8f" providerId="ADAL" clId="{DC52435D-063D-4D06-B1BB-8D7E329FF6CC}" dt="2026-01-26T06:17:53.447" v="149" actId="5793"/>
        <pc:sldMkLst>
          <pc:docMk/>
          <pc:sldMk cId="1439510101" sldId="2147376086"/>
        </pc:sldMkLst>
        <pc:spChg chg="mod">
          <ac:chgData name="Tue Isaksen" userId="2fa70007-477b-4daf-b6c7-a13f801b0c8f" providerId="ADAL" clId="{DC52435D-063D-4D06-B1BB-8D7E329FF6CC}" dt="2026-01-26T06:17:53.447" v="149" actId="5793"/>
          <ac:spMkLst>
            <pc:docMk/>
            <pc:sldMk cId="1439510101" sldId="2147376086"/>
            <ac:spMk id="3" creationId="{F8124402-2877-8905-3625-15DEBCF4B8BA}"/>
          </ac:spMkLst>
        </pc:spChg>
      </pc:sldChg>
      <pc:sldChg chg="modSp add mod">
        <pc:chgData name="Tue Isaksen" userId="2fa70007-477b-4daf-b6c7-a13f801b0c8f" providerId="ADAL" clId="{DC52435D-063D-4D06-B1BB-8D7E329FF6CC}" dt="2026-01-26T06:18:43.774" v="153" actId="6549"/>
        <pc:sldMkLst>
          <pc:docMk/>
          <pc:sldMk cId="3390433037" sldId="2147376087"/>
        </pc:sldMkLst>
        <pc:spChg chg="mod">
          <ac:chgData name="Tue Isaksen" userId="2fa70007-477b-4daf-b6c7-a13f801b0c8f" providerId="ADAL" clId="{DC52435D-063D-4D06-B1BB-8D7E329FF6CC}" dt="2026-01-26T06:18:43.774" v="153" actId="6549"/>
          <ac:spMkLst>
            <pc:docMk/>
            <pc:sldMk cId="3390433037" sldId="2147376087"/>
            <ac:spMk id="3" creationId="{4493B05A-DB2F-520B-4C7B-616F50E3F1A6}"/>
          </ac:spMkLst>
        </pc:spChg>
      </pc:sldChg>
      <pc:sldChg chg="add">
        <pc:chgData name="Tue Isaksen" userId="2fa70007-477b-4daf-b6c7-a13f801b0c8f" providerId="ADAL" clId="{DC52435D-063D-4D06-B1BB-8D7E329FF6CC}" dt="2026-01-26T06:19:24.380" v="154" actId="2890"/>
        <pc:sldMkLst>
          <pc:docMk/>
          <pc:sldMk cId="1631877244" sldId="2147376088"/>
        </pc:sldMkLst>
      </pc:sldChg>
      <pc:sldChg chg="modSp add mod">
        <pc:chgData name="Tue Isaksen" userId="2fa70007-477b-4daf-b6c7-a13f801b0c8f" providerId="ADAL" clId="{DC52435D-063D-4D06-B1BB-8D7E329FF6CC}" dt="2026-01-26T06:22:07.549" v="231" actId="14100"/>
        <pc:sldMkLst>
          <pc:docMk/>
          <pc:sldMk cId="1640347600" sldId="2147376089"/>
        </pc:sldMkLst>
        <pc:spChg chg="mod">
          <ac:chgData name="Tue Isaksen" userId="2fa70007-477b-4daf-b6c7-a13f801b0c8f" providerId="ADAL" clId="{DC52435D-063D-4D06-B1BB-8D7E329FF6CC}" dt="2026-01-26T06:22:07.549" v="231" actId="14100"/>
          <ac:spMkLst>
            <pc:docMk/>
            <pc:sldMk cId="1640347600" sldId="2147376089"/>
            <ac:spMk id="3" creationId="{26123FA8-782B-DE99-4475-3C49F9FD6CB1}"/>
          </ac:spMkLst>
        </pc:spChg>
      </pc:sldChg>
      <pc:sldChg chg="modSp add mod">
        <pc:chgData name="Tue Isaksen" userId="2fa70007-477b-4daf-b6c7-a13f801b0c8f" providerId="ADAL" clId="{DC52435D-063D-4D06-B1BB-8D7E329FF6CC}" dt="2026-01-26T06:20:28.060" v="168" actId="5793"/>
        <pc:sldMkLst>
          <pc:docMk/>
          <pc:sldMk cId="3173687231" sldId="2147376090"/>
        </pc:sldMkLst>
        <pc:spChg chg="mod">
          <ac:chgData name="Tue Isaksen" userId="2fa70007-477b-4daf-b6c7-a13f801b0c8f" providerId="ADAL" clId="{DC52435D-063D-4D06-B1BB-8D7E329FF6CC}" dt="2026-01-26T06:20:28.060" v="168" actId="5793"/>
          <ac:spMkLst>
            <pc:docMk/>
            <pc:sldMk cId="3173687231" sldId="2147376090"/>
            <ac:spMk id="3" creationId="{86ACF51D-7E0D-F32C-010B-81CECF1297CB}"/>
          </ac:spMkLst>
        </pc:spChg>
      </pc:sldChg>
      <pc:sldChg chg="modSp add mod">
        <pc:chgData name="Tue Isaksen" userId="2fa70007-477b-4daf-b6c7-a13f801b0c8f" providerId="ADAL" clId="{DC52435D-063D-4D06-B1BB-8D7E329FF6CC}" dt="2026-01-26T06:21:13.409" v="172" actId="5793"/>
        <pc:sldMkLst>
          <pc:docMk/>
          <pc:sldMk cId="3858995562" sldId="2147376091"/>
        </pc:sldMkLst>
        <pc:spChg chg="mod">
          <ac:chgData name="Tue Isaksen" userId="2fa70007-477b-4daf-b6c7-a13f801b0c8f" providerId="ADAL" clId="{DC52435D-063D-4D06-B1BB-8D7E329FF6CC}" dt="2026-01-26T06:21:13.409" v="172" actId="5793"/>
          <ac:spMkLst>
            <pc:docMk/>
            <pc:sldMk cId="3858995562" sldId="2147376091"/>
            <ac:spMk id="3" creationId="{710AAF25-9F20-AC7B-192B-6A908010100B}"/>
          </ac:spMkLst>
        </pc:spChg>
      </pc:sldChg>
      <pc:sldChg chg="modSp new mod">
        <pc:chgData name="Tue Isaksen" userId="2fa70007-477b-4daf-b6c7-a13f801b0c8f" providerId="ADAL" clId="{DC52435D-063D-4D06-B1BB-8D7E329FF6CC}" dt="2026-01-26T06:22:13.454" v="236" actId="20577"/>
        <pc:sldMkLst>
          <pc:docMk/>
          <pc:sldMk cId="1450714357" sldId="2147376092"/>
        </pc:sldMkLst>
        <pc:spChg chg="mod">
          <ac:chgData name="Tue Isaksen" userId="2fa70007-477b-4daf-b6c7-a13f801b0c8f" providerId="ADAL" clId="{DC52435D-063D-4D06-B1BB-8D7E329FF6CC}" dt="2026-01-26T06:22:13.454" v="236" actId="20577"/>
          <ac:spMkLst>
            <pc:docMk/>
            <pc:sldMk cId="1450714357" sldId="2147376092"/>
            <ac:spMk id="3" creationId="{901D4EC8-5D84-0FEF-830E-5A539FB17D5F}"/>
          </ac:spMkLst>
        </pc:spChg>
        <pc:spChg chg="mod">
          <ac:chgData name="Tue Isaksen" userId="2fa70007-477b-4daf-b6c7-a13f801b0c8f" providerId="ADAL" clId="{DC52435D-063D-4D06-B1BB-8D7E329FF6CC}" dt="2026-01-26T06:21:36.383" v="174"/>
          <ac:spMkLst>
            <pc:docMk/>
            <pc:sldMk cId="1450714357" sldId="2147376092"/>
            <ac:spMk id="4" creationId="{BE6DB466-7424-30AB-011F-4F08C6FB3D58}"/>
          </ac:spMkLst>
        </pc:spChg>
      </pc:sldChg>
      <pc:sldChg chg="modSp add mod">
        <pc:chgData name="Tue Isaksen" userId="2fa70007-477b-4daf-b6c7-a13f801b0c8f" providerId="ADAL" clId="{DC52435D-063D-4D06-B1BB-8D7E329FF6CC}" dt="2026-01-26T06:22:43.460" v="269" actId="20577"/>
        <pc:sldMkLst>
          <pc:docMk/>
          <pc:sldMk cId="467526392" sldId="2147376093"/>
        </pc:sldMkLst>
        <pc:spChg chg="mod">
          <ac:chgData name="Tue Isaksen" userId="2fa70007-477b-4daf-b6c7-a13f801b0c8f" providerId="ADAL" clId="{DC52435D-063D-4D06-B1BB-8D7E329FF6CC}" dt="2026-01-26T06:22:43.460" v="269" actId="20577"/>
          <ac:spMkLst>
            <pc:docMk/>
            <pc:sldMk cId="467526392" sldId="2147376093"/>
            <ac:spMk id="3" creationId="{DBAB4F8A-2280-0F2C-E70E-D682D20B0250}"/>
          </ac:spMkLst>
        </pc:spChg>
        <pc:spChg chg="mod">
          <ac:chgData name="Tue Isaksen" userId="2fa70007-477b-4daf-b6c7-a13f801b0c8f" providerId="ADAL" clId="{DC52435D-063D-4D06-B1BB-8D7E329FF6CC}" dt="2026-01-26T06:22:28.772" v="240" actId="20577"/>
          <ac:spMkLst>
            <pc:docMk/>
            <pc:sldMk cId="467526392" sldId="2147376093"/>
            <ac:spMk id="4" creationId="{EE0AAF0B-8EB4-958A-7950-D931E6866AFA}"/>
          </ac:spMkLst>
        </pc:spChg>
      </pc:sldChg>
      <pc:sldChg chg="modSp add mod">
        <pc:chgData name="Tue Isaksen" userId="2fa70007-477b-4daf-b6c7-a13f801b0c8f" providerId="ADAL" clId="{DC52435D-063D-4D06-B1BB-8D7E329FF6CC}" dt="2026-01-26T06:24:16.168" v="291" actId="313"/>
        <pc:sldMkLst>
          <pc:docMk/>
          <pc:sldMk cId="1320128894" sldId="2147376094"/>
        </pc:sldMkLst>
        <pc:spChg chg="mod">
          <ac:chgData name="Tue Isaksen" userId="2fa70007-477b-4daf-b6c7-a13f801b0c8f" providerId="ADAL" clId="{DC52435D-063D-4D06-B1BB-8D7E329FF6CC}" dt="2026-01-26T06:24:16.168" v="291" actId="313"/>
          <ac:spMkLst>
            <pc:docMk/>
            <pc:sldMk cId="1320128894" sldId="2147376094"/>
            <ac:spMk id="2" creationId="{6724EE60-F4CB-0F80-4A05-418FD2C1D7A1}"/>
          </ac:spMkLst>
        </pc:spChg>
        <pc:spChg chg="mod">
          <ac:chgData name="Tue Isaksen" userId="2fa70007-477b-4daf-b6c7-a13f801b0c8f" providerId="ADAL" clId="{DC52435D-063D-4D06-B1BB-8D7E329FF6CC}" dt="2026-01-26T06:24:04.518" v="273" actId="5793"/>
          <ac:spMkLst>
            <pc:docMk/>
            <pc:sldMk cId="1320128894" sldId="2147376094"/>
            <ac:spMk id="3" creationId="{9063874C-141C-4422-A28A-B3AF4D30E83C}"/>
          </ac:spMkLst>
        </pc:spChg>
      </pc:sldChg>
      <pc:sldChg chg="modSp add mod">
        <pc:chgData name="Tue Isaksen" userId="2fa70007-477b-4daf-b6c7-a13f801b0c8f" providerId="ADAL" clId="{DC52435D-063D-4D06-B1BB-8D7E329FF6CC}" dt="2026-01-26T06:25:12.801" v="361" actId="313"/>
        <pc:sldMkLst>
          <pc:docMk/>
          <pc:sldMk cId="4086958255" sldId="2147376095"/>
        </pc:sldMkLst>
        <pc:spChg chg="mod">
          <ac:chgData name="Tue Isaksen" userId="2fa70007-477b-4daf-b6c7-a13f801b0c8f" providerId="ADAL" clId="{DC52435D-063D-4D06-B1BB-8D7E329FF6CC}" dt="2026-01-26T06:25:08.473" v="360" actId="20577"/>
          <ac:spMkLst>
            <pc:docMk/>
            <pc:sldMk cId="4086958255" sldId="2147376095"/>
            <ac:spMk id="3" creationId="{D182E016-E996-883B-AAEA-6882D7BC0D50}"/>
          </ac:spMkLst>
        </pc:spChg>
        <pc:spChg chg="mod">
          <ac:chgData name="Tue Isaksen" userId="2fa70007-477b-4daf-b6c7-a13f801b0c8f" providerId="ADAL" clId="{DC52435D-063D-4D06-B1BB-8D7E329FF6CC}" dt="2026-01-26T06:25:12.801" v="361" actId="313"/>
          <ac:spMkLst>
            <pc:docMk/>
            <pc:sldMk cId="4086958255" sldId="2147376095"/>
            <ac:spMk id="4" creationId="{28F7A8EF-D6CE-F8CF-61D3-06F10A2A68AE}"/>
          </ac:spMkLst>
        </pc:spChg>
      </pc:sldChg>
      <pc:sldChg chg="modSp add mod">
        <pc:chgData name="Tue Isaksen" userId="2fa70007-477b-4daf-b6c7-a13f801b0c8f" providerId="ADAL" clId="{DC52435D-063D-4D06-B1BB-8D7E329FF6CC}" dt="2026-01-26T06:25:31.553" v="365" actId="5793"/>
        <pc:sldMkLst>
          <pc:docMk/>
          <pc:sldMk cId="3027184900" sldId="2147376096"/>
        </pc:sldMkLst>
        <pc:spChg chg="mod">
          <ac:chgData name="Tue Isaksen" userId="2fa70007-477b-4daf-b6c7-a13f801b0c8f" providerId="ADAL" clId="{DC52435D-063D-4D06-B1BB-8D7E329FF6CC}" dt="2026-01-26T06:25:31.553" v="365" actId="5793"/>
          <ac:spMkLst>
            <pc:docMk/>
            <pc:sldMk cId="3027184900" sldId="2147376096"/>
            <ac:spMk id="3" creationId="{454949DD-D288-BFE7-76FC-AFBF5BF83CD2}"/>
          </ac:spMkLst>
        </pc:spChg>
      </pc:sldChg>
      <pc:sldChg chg="modSp add mod">
        <pc:chgData name="Tue Isaksen" userId="2fa70007-477b-4daf-b6c7-a13f801b0c8f" providerId="ADAL" clId="{DC52435D-063D-4D06-B1BB-8D7E329FF6CC}" dt="2026-01-26T06:25:57.963" v="369" actId="5793"/>
        <pc:sldMkLst>
          <pc:docMk/>
          <pc:sldMk cId="2185534676" sldId="2147376097"/>
        </pc:sldMkLst>
        <pc:spChg chg="mod">
          <ac:chgData name="Tue Isaksen" userId="2fa70007-477b-4daf-b6c7-a13f801b0c8f" providerId="ADAL" clId="{DC52435D-063D-4D06-B1BB-8D7E329FF6CC}" dt="2026-01-26T06:25:57.963" v="369" actId="5793"/>
          <ac:spMkLst>
            <pc:docMk/>
            <pc:sldMk cId="2185534676" sldId="2147376097"/>
            <ac:spMk id="3" creationId="{28694EDD-9B3B-3F9C-8064-3C2C1CDF1BB8}"/>
          </ac:spMkLst>
        </pc:spChg>
      </pc:sldChg>
      <pc:sldChg chg="modSp add mod">
        <pc:chgData name="Tue Isaksen" userId="2fa70007-477b-4daf-b6c7-a13f801b0c8f" providerId="ADAL" clId="{DC52435D-063D-4D06-B1BB-8D7E329FF6CC}" dt="2026-01-26T06:26:28.510" v="372" actId="5793"/>
        <pc:sldMkLst>
          <pc:docMk/>
          <pc:sldMk cId="3788842217" sldId="2147376098"/>
        </pc:sldMkLst>
        <pc:spChg chg="mod">
          <ac:chgData name="Tue Isaksen" userId="2fa70007-477b-4daf-b6c7-a13f801b0c8f" providerId="ADAL" clId="{DC52435D-063D-4D06-B1BB-8D7E329FF6CC}" dt="2026-01-26T06:26:28.510" v="372" actId="5793"/>
          <ac:spMkLst>
            <pc:docMk/>
            <pc:sldMk cId="3788842217" sldId="2147376098"/>
            <ac:spMk id="3" creationId="{8BDE6359-AD30-5C51-AFF8-DEF80F7B5A19}"/>
          </ac:spMkLst>
        </pc:spChg>
      </pc:sldChg>
      <pc:sldChg chg="modSp new mod">
        <pc:chgData name="Tue Isaksen" userId="2fa70007-477b-4daf-b6c7-a13f801b0c8f" providerId="ADAL" clId="{DC52435D-063D-4D06-B1BB-8D7E329FF6CC}" dt="2026-01-26T06:28:26.075" v="392" actId="5793"/>
        <pc:sldMkLst>
          <pc:docMk/>
          <pc:sldMk cId="3860219270" sldId="2147376099"/>
        </pc:sldMkLst>
        <pc:spChg chg="mod">
          <ac:chgData name="Tue Isaksen" userId="2fa70007-477b-4daf-b6c7-a13f801b0c8f" providerId="ADAL" clId="{DC52435D-063D-4D06-B1BB-8D7E329FF6CC}" dt="2026-01-26T06:28:22.563" v="390" actId="5793"/>
          <ac:spMkLst>
            <pc:docMk/>
            <pc:sldMk cId="3860219270" sldId="2147376099"/>
            <ac:spMk id="2" creationId="{0266B885-19DF-510B-E8E4-67513B591840}"/>
          </ac:spMkLst>
        </pc:spChg>
        <pc:spChg chg="mod">
          <ac:chgData name="Tue Isaksen" userId="2fa70007-477b-4daf-b6c7-a13f801b0c8f" providerId="ADAL" clId="{DC52435D-063D-4D06-B1BB-8D7E329FF6CC}" dt="2026-01-26T06:28:26.075" v="392" actId="5793"/>
          <ac:spMkLst>
            <pc:docMk/>
            <pc:sldMk cId="3860219270" sldId="2147376099"/>
            <ac:spMk id="3" creationId="{917DF033-463B-9E22-11A6-B842D5180CFF}"/>
          </ac:spMkLst>
        </pc:spChg>
        <pc:spChg chg="mod">
          <ac:chgData name="Tue Isaksen" userId="2fa70007-477b-4daf-b6c7-a13f801b0c8f" providerId="ADAL" clId="{DC52435D-063D-4D06-B1BB-8D7E329FF6CC}" dt="2026-01-26T06:28:11.497" v="384" actId="20577"/>
          <ac:spMkLst>
            <pc:docMk/>
            <pc:sldMk cId="3860219270" sldId="2147376099"/>
            <ac:spMk id="5" creationId="{5F5CE751-248F-F648-4008-63D12D3B9E0E}"/>
          </ac:spMkLst>
        </pc:spChg>
      </pc:sldChg>
      <pc:sldChg chg="modSp add mod">
        <pc:chgData name="Tue Isaksen" userId="2fa70007-477b-4daf-b6c7-a13f801b0c8f" providerId="ADAL" clId="{DC52435D-063D-4D06-B1BB-8D7E329FF6CC}" dt="2026-01-26T06:30:08.820" v="405" actId="5793"/>
        <pc:sldMkLst>
          <pc:docMk/>
          <pc:sldMk cId="67323980" sldId="2147376100"/>
        </pc:sldMkLst>
        <pc:spChg chg="mod">
          <ac:chgData name="Tue Isaksen" userId="2fa70007-477b-4daf-b6c7-a13f801b0c8f" providerId="ADAL" clId="{DC52435D-063D-4D06-B1BB-8D7E329FF6CC}" dt="2026-01-26T06:29:50.603" v="402" actId="5793"/>
          <ac:spMkLst>
            <pc:docMk/>
            <pc:sldMk cId="67323980" sldId="2147376100"/>
            <ac:spMk id="2" creationId="{DB3ADDDA-ACD0-C27B-FBAD-274B1D72200C}"/>
          </ac:spMkLst>
        </pc:spChg>
        <pc:spChg chg="mod">
          <ac:chgData name="Tue Isaksen" userId="2fa70007-477b-4daf-b6c7-a13f801b0c8f" providerId="ADAL" clId="{DC52435D-063D-4D06-B1BB-8D7E329FF6CC}" dt="2026-01-26T06:30:08.820" v="405" actId="5793"/>
          <ac:spMkLst>
            <pc:docMk/>
            <pc:sldMk cId="67323980" sldId="2147376100"/>
            <ac:spMk id="3" creationId="{A218A120-A3D8-068A-4FF1-3D39EC1BC673}"/>
          </ac:spMkLst>
        </pc:spChg>
        <pc:spChg chg="mod">
          <ac:chgData name="Tue Isaksen" userId="2fa70007-477b-4daf-b6c7-a13f801b0c8f" providerId="ADAL" clId="{DC52435D-063D-4D06-B1BB-8D7E329FF6CC}" dt="2026-01-26T06:29:46.712" v="400" actId="20577"/>
          <ac:spMkLst>
            <pc:docMk/>
            <pc:sldMk cId="67323980" sldId="2147376100"/>
            <ac:spMk id="5" creationId="{5C6D2E54-928A-F163-3D27-F27A9D2719B3}"/>
          </ac:spMkLst>
        </pc:spChg>
      </pc:sldChg>
      <pc:sldChg chg="modSp add mod">
        <pc:chgData name="Tue Isaksen" userId="2fa70007-477b-4daf-b6c7-a13f801b0c8f" providerId="ADAL" clId="{DC52435D-063D-4D06-B1BB-8D7E329FF6CC}" dt="2026-01-26T06:31:43.664" v="413" actId="313"/>
        <pc:sldMkLst>
          <pc:docMk/>
          <pc:sldMk cId="227472079" sldId="2147376101"/>
        </pc:sldMkLst>
        <pc:spChg chg="mod">
          <ac:chgData name="Tue Isaksen" userId="2fa70007-477b-4daf-b6c7-a13f801b0c8f" providerId="ADAL" clId="{DC52435D-063D-4D06-B1BB-8D7E329FF6CC}" dt="2026-01-26T06:31:43.664" v="413" actId="313"/>
          <ac:spMkLst>
            <pc:docMk/>
            <pc:sldMk cId="227472079" sldId="2147376101"/>
            <ac:spMk id="2" creationId="{94C8B72B-E71E-6087-69E4-18EB085FD65D}"/>
          </ac:spMkLst>
        </pc:spChg>
        <pc:spChg chg="mod">
          <ac:chgData name="Tue Isaksen" userId="2fa70007-477b-4daf-b6c7-a13f801b0c8f" providerId="ADAL" clId="{DC52435D-063D-4D06-B1BB-8D7E329FF6CC}" dt="2026-01-26T06:31:30.628" v="412" actId="5793"/>
          <ac:spMkLst>
            <pc:docMk/>
            <pc:sldMk cId="227472079" sldId="2147376101"/>
            <ac:spMk id="3" creationId="{5C79ABEC-90F0-49ED-60C4-BE586B89E84D}"/>
          </ac:spMkLst>
        </pc:spChg>
      </pc:sldChg>
      <pc:sldChg chg="modSp new mod">
        <pc:chgData name="Tue Isaksen" userId="2fa70007-477b-4daf-b6c7-a13f801b0c8f" providerId="ADAL" clId="{DC52435D-063D-4D06-B1BB-8D7E329FF6CC}" dt="2026-01-26T06:35:22.639" v="464" actId="27636"/>
        <pc:sldMkLst>
          <pc:docMk/>
          <pc:sldMk cId="3808501033" sldId="2147376102"/>
        </pc:sldMkLst>
        <pc:spChg chg="mod">
          <ac:chgData name="Tue Isaksen" userId="2fa70007-477b-4daf-b6c7-a13f801b0c8f" providerId="ADAL" clId="{DC52435D-063D-4D06-B1BB-8D7E329FF6CC}" dt="2026-01-26T06:34:51.183" v="456" actId="1076"/>
          <ac:spMkLst>
            <pc:docMk/>
            <pc:sldMk cId="3808501033" sldId="2147376102"/>
            <ac:spMk id="2" creationId="{17D29459-7DB6-0409-3803-42BDA6E4D56A}"/>
          </ac:spMkLst>
        </pc:spChg>
        <pc:spChg chg="mod">
          <ac:chgData name="Tue Isaksen" userId="2fa70007-477b-4daf-b6c7-a13f801b0c8f" providerId="ADAL" clId="{DC52435D-063D-4D06-B1BB-8D7E329FF6CC}" dt="2026-01-26T06:35:22.639" v="464" actId="27636"/>
          <ac:spMkLst>
            <pc:docMk/>
            <pc:sldMk cId="3808501033" sldId="2147376102"/>
            <ac:spMk id="3" creationId="{10E270CC-14F8-5BFB-7006-E6A2F7EB490A}"/>
          </ac:spMkLst>
        </pc:spChg>
      </pc:sldChg>
      <pc:sldChg chg="add del">
        <pc:chgData name="Tue Isaksen" userId="2fa70007-477b-4daf-b6c7-a13f801b0c8f" providerId="ADAL" clId="{DC52435D-063D-4D06-B1BB-8D7E329FF6CC}" dt="2026-01-26T06:36:23.628" v="469" actId="47"/>
        <pc:sldMkLst>
          <pc:docMk/>
          <pc:sldMk cId="2651703088" sldId="2147376103"/>
        </pc:sldMkLst>
      </pc:sldChg>
      <pc:sldChg chg="add del">
        <pc:chgData name="Tue Isaksen" userId="2fa70007-477b-4daf-b6c7-a13f801b0c8f" providerId="ADAL" clId="{DC52435D-063D-4D06-B1BB-8D7E329FF6CC}" dt="2026-01-26T06:36:23.628" v="469" actId="47"/>
        <pc:sldMkLst>
          <pc:docMk/>
          <pc:sldMk cId="2497810648" sldId="2147376104"/>
        </pc:sldMkLst>
      </pc:sldChg>
      <pc:sldChg chg="modSp add del mod">
        <pc:chgData name="Tue Isaksen" userId="2fa70007-477b-4daf-b6c7-a13f801b0c8f" providerId="ADAL" clId="{DC52435D-063D-4D06-B1BB-8D7E329FF6CC}" dt="2026-01-26T06:36:23.628" v="469" actId="47"/>
        <pc:sldMkLst>
          <pc:docMk/>
          <pc:sldMk cId="1508299401" sldId="2147376105"/>
        </pc:sldMkLst>
        <pc:spChg chg="mod">
          <ac:chgData name="Tue Isaksen" userId="2fa70007-477b-4daf-b6c7-a13f801b0c8f" providerId="ADAL" clId="{DC52435D-063D-4D06-B1BB-8D7E329FF6CC}" dt="2026-01-26T06:35:52.230" v="466" actId="27636"/>
          <ac:spMkLst>
            <pc:docMk/>
            <pc:sldMk cId="1508299401" sldId="2147376105"/>
            <ac:spMk id="3" creationId="{57C1F83D-6AF2-D056-A5B3-10ABD68D83F7}"/>
          </ac:spMkLst>
        </pc:spChg>
      </pc:sldChg>
      <pc:sldChg chg="modSp add del mod">
        <pc:chgData name="Tue Isaksen" userId="2fa70007-477b-4daf-b6c7-a13f801b0c8f" providerId="ADAL" clId="{DC52435D-063D-4D06-B1BB-8D7E329FF6CC}" dt="2026-01-26T06:36:23.628" v="469" actId="47"/>
        <pc:sldMkLst>
          <pc:docMk/>
          <pc:sldMk cId="3630215672" sldId="2147376106"/>
        </pc:sldMkLst>
        <pc:spChg chg="mod">
          <ac:chgData name="Tue Isaksen" userId="2fa70007-477b-4daf-b6c7-a13f801b0c8f" providerId="ADAL" clId="{DC52435D-063D-4D06-B1BB-8D7E329FF6CC}" dt="2026-01-26T06:35:52.322" v="467" actId="27636"/>
          <ac:spMkLst>
            <pc:docMk/>
            <pc:sldMk cId="3630215672" sldId="2147376106"/>
            <ac:spMk id="3" creationId="{F6E6B8D9-AC10-D4E8-3115-1C644BCE1FC9}"/>
          </ac:spMkLst>
        </pc:spChg>
      </pc:sldChg>
      <pc:sldChg chg="add del">
        <pc:chgData name="Tue Isaksen" userId="2fa70007-477b-4daf-b6c7-a13f801b0c8f" providerId="ADAL" clId="{DC52435D-063D-4D06-B1BB-8D7E329FF6CC}" dt="2026-01-26T06:36:23.628" v="469" actId="47"/>
        <pc:sldMkLst>
          <pc:docMk/>
          <pc:sldMk cId="2380887482" sldId="2147376107"/>
        </pc:sldMkLst>
      </pc:sldChg>
      <pc:sldChg chg="add del">
        <pc:chgData name="Tue Isaksen" userId="2fa70007-477b-4daf-b6c7-a13f801b0c8f" providerId="ADAL" clId="{DC52435D-063D-4D06-B1BB-8D7E329FF6CC}" dt="2026-01-26T06:36:23.628" v="469" actId="47"/>
        <pc:sldMkLst>
          <pc:docMk/>
          <pc:sldMk cId="86905422" sldId="2147376108"/>
        </pc:sldMkLst>
      </pc:sldChg>
      <pc:sldChg chg="add del">
        <pc:chgData name="Tue Isaksen" userId="2fa70007-477b-4daf-b6c7-a13f801b0c8f" providerId="ADAL" clId="{DC52435D-063D-4D06-B1BB-8D7E329FF6CC}" dt="2026-01-26T06:36:23.628" v="469" actId="47"/>
        <pc:sldMkLst>
          <pc:docMk/>
          <pc:sldMk cId="18716980" sldId="2147376109"/>
        </pc:sldMkLst>
      </pc:sldChg>
      <pc:sldChg chg="add del">
        <pc:chgData name="Tue Isaksen" userId="2fa70007-477b-4daf-b6c7-a13f801b0c8f" providerId="ADAL" clId="{DC52435D-063D-4D06-B1BB-8D7E329FF6CC}" dt="2026-01-26T06:36:23.628" v="469" actId="47"/>
        <pc:sldMkLst>
          <pc:docMk/>
          <pc:sldMk cId="2540063155" sldId="2147376110"/>
        </pc:sldMkLst>
      </pc:sldChg>
      <pc:sldChg chg="add del">
        <pc:chgData name="Tue Isaksen" userId="2fa70007-477b-4daf-b6c7-a13f801b0c8f" providerId="ADAL" clId="{DC52435D-063D-4D06-B1BB-8D7E329FF6CC}" dt="2026-01-26T06:36:23.628" v="469" actId="47"/>
        <pc:sldMkLst>
          <pc:docMk/>
          <pc:sldMk cId="2588479785" sldId="2147376111"/>
        </pc:sldMkLst>
      </pc:sldChg>
      <pc:sldChg chg="add del">
        <pc:chgData name="Tue Isaksen" userId="2fa70007-477b-4daf-b6c7-a13f801b0c8f" providerId="ADAL" clId="{DC52435D-063D-4D06-B1BB-8D7E329FF6CC}" dt="2026-01-26T06:36:23.628" v="469" actId="47"/>
        <pc:sldMkLst>
          <pc:docMk/>
          <pc:sldMk cId="391865811" sldId="2147376112"/>
        </pc:sldMkLst>
      </pc:sldChg>
      <pc:sldChg chg="add del">
        <pc:chgData name="Tue Isaksen" userId="2fa70007-477b-4daf-b6c7-a13f801b0c8f" providerId="ADAL" clId="{DC52435D-063D-4D06-B1BB-8D7E329FF6CC}" dt="2026-01-26T06:36:23.628" v="469" actId="47"/>
        <pc:sldMkLst>
          <pc:docMk/>
          <pc:sldMk cId="3849683091" sldId="2147376113"/>
        </pc:sldMkLst>
      </pc:sldChg>
      <pc:sldChg chg="add del">
        <pc:chgData name="Tue Isaksen" userId="2fa70007-477b-4daf-b6c7-a13f801b0c8f" providerId="ADAL" clId="{DC52435D-063D-4D06-B1BB-8D7E329FF6CC}" dt="2026-01-26T06:36:23.628" v="469" actId="47"/>
        <pc:sldMkLst>
          <pc:docMk/>
          <pc:sldMk cId="25211794" sldId="2147376114"/>
        </pc:sldMkLst>
      </pc:sldChg>
      <pc:sldChg chg="add del">
        <pc:chgData name="Tue Isaksen" userId="2fa70007-477b-4daf-b6c7-a13f801b0c8f" providerId="ADAL" clId="{DC52435D-063D-4D06-B1BB-8D7E329FF6CC}" dt="2026-01-26T06:36:23.628" v="469" actId="47"/>
        <pc:sldMkLst>
          <pc:docMk/>
          <pc:sldMk cId="3333115800" sldId="2147376115"/>
        </pc:sldMkLst>
      </pc:sldChg>
      <pc:sldChg chg="add del">
        <pc:chgData name="Tue Isaksen" userId="2fa70007-477b-4daf-b6c7-a13f801b0c8f" providerId="ADAL" clId="{DC52435D-063D-4D06-B1BB-8D7E329FF6CC}" dt="2026-01-26T06:36:23.628" v="469" actId="47"/>
        <pc:sldMkLst>
          <pc:docMk/>
          <pc:sldMk cId="2495869873" sldId="2147376116"/>
        </pc:sldMkLst>
      </pc:sldChg>
      <pc:sldChg chg="add del">
        <pc:chgData name="Tue Isaksen" userId="2fa70007-477b-4daf-b6c7-a13f801b0c8f" providerId="ADAL" clId="{DC52435D-063D-4D06-B1BB-8D7E329FF6CC}" dt="2026-01-26T06:36:23.628" v="469" actId="47"/>
        <pc:sldMkLst>
          <pc:docMk/>
          <pc:sldMk cId="2163690796" sldId="2147376117"/>
        </pc:sldMkLst>
      </pc:sldChg>
      <pc:sldChg chg="add del">
        <pc:chgData name="Tue Isaksen" userId="2fa70007-477b-4daf-b6c7-a13f801b0c8f" providerId="ADAL" clId="{DC52435D-063D-4D06-B1BB-8D7E329FF6CC}" dt="2026-01-26T06:36:23.628" v="469" actId="47"/>
        <pc:sldMkLst>
          <pc:docMk/>
          <pc:sldMk cId="4143503502" sldId="2147376118"/>
        </pc:sldMkLst>
      </pc:sldChg>
      <pc:sldChg chg="add del">
        <pc:chgData name="Tue Isaksen" userId="2fa70007-477b-4daf-b6c7-a13f801b0c8f" providerId="ADAL" clId="{DC52435D-063D-4D06-B1BB-8D7E329FF6CC}" dt="2026-01-26T06:36:23.628" v="469" actId="47"/>
        <pc:sldMkLst>
          <pc:docMk/>
          <pc:sldMk cId="2828733727" sldId="2147376119"/>
        </pc:sldMkLst>
      </pc:sldChg>
      <pc:sldChg chg="add del">
        <pc:chgData name="Tue Isaksen" userId="2fa70007-477b-4daf-b6c7-a13f801b0c8f" providerId="ADAL" clId="{DC52435D-063D-4D06-B1BB-8D7E329FF6CC}" dt="2026-01-26T06:36:23.628" v="469" actId="47"/>
        <pc:sldMkLst>
          <pc:docMk/>
          <pc:sldMk cId="3166621350" sldId="2147376120"/>
        </pc:sldMkLst>
      </pc:sldChg>
      <pc:sldChg chg="add">
        <pc:chgData name="Tue Isaksen" userId="2fa70007-477b-4daf-b6c7-a13f801b0c8f" providerId="ADAL" clId="{DC52435D-063D-4D06-B1BB-8D7E329FF6CC}" dt="2026-01-26T06:35:51.906" v="465"/>
        <pc:sldMkLst>
          <pc:docMk/>
          <pc:sldMk cId="2121097581" sldId="2147376121"/>
        </pc:sldMkLst>
      </pc:sldChg>
      <pc:sldChg chg="modSp new mod">
        <pc:chgData name="Tue Isaksen" userId="2fa70007-477b-4daf-b6c7-a13f801b0c8f" providerId="ADAL" clId="{DC52435D-063D-4D06-B1BB-8D7E329FF6CC}" dt="2026-01-26T06:39:53.110" v="498" actId="5793"/>
        <pc:sldMkLst>
          <pc:docMk/>
          <pc:sldMk cId="2164778664" sldId="2147376122"/>
        </pc:sldMkLst>
        <pc:spChg chg="mod">
          <ac:chgData name="Tue Isaksen" userId="2fa70007-477b-4daf-b6c7-a13f801b0c8f" providerId="ADAL" clId="{DC52435D-063D-4D06-B1BB-8D7E329FF6CC}" dt="2026-01-26T06:39:50.292" v="497" actId="20577"/>
          <ac:spMkLst>
            <pc:docMk/>
            <pc:sldMk cId="2164778664" sldId="2147376122"/>
            <ac:spMk id="2" creationId="{C81BCA00-31EF-9E55-9BD2-176E356019C9}"/>
          </ac:spMkLst>
        </pc:spChg>
        <pc:spChg chg="mod">
          <ac:chgData name="Tue Isaksen" userId="2fa70007-477b-4daf-b6c7-a13f801b0c8f" providerId="ADAL" clId="{DC52435D-063D-4D06-B1BB-8D7E329FF6CC}" dt="2026-01-26T06:39:53.110" v="498" actId="5793"/>
          <ac:spMkLst>
            <pc:docMk/>
            <pc:sldMk cId="2164778664" sldId="2147376122"/>
            <ac:spMk id="3" creationId="{E76A27F3-3233-6FF8-EF58-56453C69F4C3}"/>
          </ac:spMkLst>
        </pc:spChg>
      </pc:sldChg>
      <pc:sldChg chg="modSp new mod">
        <pc:chgData name="Tue Isaksen" userId="2fa70007-477b-4daf-b6c7-a13f801b0c8f" providerId="ADAL" clId="{DC52435D-063D-4D06-B1BB-8D7E329FF6CC}" dt="2026-01-26T06:40:36.105" v="525" actId="5793"/>
        <pc:sldMkLst>
          <pc:docMk/>
          <pc:sldMk cId="2155340199" sldId="2147376123"/>
        </pc:sldMkLst>
        <pc:spChg chg="mod">
          <ac:chgData name="Tue Isaksen" userId="2fa70007-477b-4daf-b6c7-a13f801b0c8f" providerId="ADAL" clId="{DC52435D-063D-4D06-B1BB-8D7E329FF6CC}" dt="2026-01-26T06:40:24.918" v="523" actId="20577"/>
          <ac:spMkLst>
            <pc:docMk/>
            <pc:sldMk cId="2155340199" sldId="2147376123"/>
            <ac:spMk id="2" creationId="{7039978F-34F0-E63F-6886-442920559336}"/>
          </ac:spMkLst>
        </pc:spChg>
        <pc:spChg chg="mod">
          <ac:chgData name="Tue Isaksen" userId="2fa70007-477b-4daf-b6c7-a13f801b0c8f" providerId="ADAL" clId="{DC52435D-063D-4D06-B1BB-8D7E329FF6CC}" dt="2026-01-26T06:40:36.105" v="525" actId="5793"/>
          <ac:spMkLst>
            <pc:docMk/>
            <pc:sldMk cId="2155340199" sldId="2147376123"/>
            <ac:spMk id="3" creationId="{EEAD0890-EC96-AB8A-ECEF-94EEAC600F5E}"/>
          </ac:spMkLst>
        </pc:spChg>
      </pc:sldChg>
      <pc:sldChg chg="modSp new mod">
        <pc:chgData name="Tue Isaksen" userId="2fa70007-477b-4daf-b6c7-a13f801b0c8f" providerId="ADAL" clId="{DC52435D-063D-4D06-B1BB-8D7E329FF6CC}" dt="2026-01-26T06:41:47.352" v="548" actId="20577"/>
        <pc:sldMkLst>
          <pc:docMk/>
          <pc:sldMk cId="1054430447" sldId="2147376124"/>
        </pc:sldMkLst>
        <pc:spChg chg="mod">
          <ac:chgData name="Tue Isaksen" userId="2fa70007-477b-4daf-b6c7-a13f801b0c8f" providerId="ADAL" clId="{DC52435D-063D-4D06-B1BB-8D7E329FF6CC}" dt="2026-01-26T06:41:47.352" v="548" actId="20577"/>
          <ac:spMkLst>
            <pc:docMk/>
            <pc:sldMk cId="1054430447" sldId="2147376124"/>
            <ac:spMk id="2" creationId="{74108D79-2784-916E-64AF-E90A8E89859D}"/>
          </ac:spMkLst>
        </pc:spChg>
        <pc:spChg chg="mod">
          <ac:chgData name="Tue Isaksen" userId="2fa70007-477b-4daf-b6c7-a13f801b0c8f" providerId="ADAL" clId="{DC52435D-063D-4D06-B1BB-8D7E329FF6CC}" dt="2026-01-26T06:41:19.023" v="528" actId="5793"/>
          <ac:spMkLst>
            <pc:docMk/>
            <pc:sldMk cId="1054430447" sldId="2147376124"/>
            <ac:spMk id="3" creationId="{0E8EC212-6AD1-FE3B-5513-D4A62CBD2C5F}"/>
          </ac:spMkLst>
        </pc:spChg>
      </pc:sldChg>
      <pc:sldChg chg="add">
        <pc:chgData name="Tue Isaksen" userId="2fa70007-477b-4daf-b6c7-a13f801b0c8f" providerId="ADAL" clId="{DC52435D-063D-4D06-B1BB-8D7E329FF6CC}" dt="2026-01-26T06:42:18.150" v="549"/>
        <pc:sldMkLst>
          <pc:docMk/>
          <pc:sldMk cId="973911835" sldId="2147376125"/>
        </pc:sldMkLst>
      </pc:sldChg>
      <pc:sldChg chg="add">
        <pc:chgData name="Tue Isaksen" userId="2fa70007-477b-4daf-b6c7-a13f801b0c8f" providerId="ADAL" clId="{DC52435D-063D-4D06-B1BB-8D7E329FF6CC}" dt="2026-01-26T06:42:26.622" v="550"/>
        <pc:sldMkLst>
          <pc:docMk/>
          <pc:sldMk cId="741450049" sldId="2147376126"/>
        </pc:sldMkLst>
      </pc:sldChg>
      <pc:sldMasterChg chg="delSldLayout">
        <pc:chgData name="Tue Isaksen" userId="2fa70007-477b-4daf-b6c7-a13f801b0c8f" providerId="ADAL" clId="{DC52435D-063D-4D06-B1BB-8D7E329FF6CC}" dt="2026-01-26T06:36:23.628" v="469" actId="47"/>
        <pc:sldMasterMkLst>
          <pc:docMk/>
          <pc:sldMasterMk cId="1697244008" sldId="2147483655"/>
        </pc:sldMasterMkLst>
        <pc:sldLayoutChg chg="del">
          <pc:chgData name="Tue Isaksen" userId="2fa70007-477b-4daf-b6c7-a13f801b0c8f" providerId="ADAL" clId="{DC52435D-063D-4D06-B1BB-8D7E329FF6CC}" dt="2026-01-26T06:36:23.628" v="469" actId="47"/>
          <pc:sldLayoutMkLst>
            <pc:docMk/>
            <pc:sldMasterMk cId="1697244008" sldId="2147483655"/>
            <pc:sldLayoutMk cId="1330971069" sldId="2147483992"/>
          </pc:sldLayoutMkLst>
        </pc:sldLayoutChg>
      </pc:sldMasterChg>
      <pc:sldMasterChg chg="delSldLayout">
        <pc:chgData name="Tue Isaksen" userId="2fa70007-477b-4daf-b6c7-a13f801b0c8f" providerId="ADAL" clId="{DC52435D-063D-4D06-B1BB-8D7E329FF6CC}" dt="2026-01-26T06:36:17.892" v="468" actId="47"/>
        <pc:sldMasterMkLst>
          <pc:docMk/>
          <pc:sldMasterMk cId="1366119762" sldId="2147483765"/>
        </pc:sldMasterMkLst>
        <pc:sldLayoutChg chg="del">
          <pc:chgData name="Tue Isaksen" userId="2fa70007-477b-4daf-b6c7-a13f801b0c8f" providerId="ADAL" clId="{DC52435D-063D-4D06-B1BB-8D7E329FF6CC}" dt="2026-01-26T06:36:17.892" v="468" actId="47"/>
          <pc:sldLayoutMkLst>
            <pc:docMk/>
            <pc:sldMasterMk cId="1366119762" sldId="2147483765"/>
            <pc:sldLayoutMk cId="1367228985" sldId="214748379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CDE66-7520-4792-A805-EA49FA92FB6F}" type="datetimeFigureOut">
              <a:rPr lang="da-DK" smtClean="0"/>
              <a:t>26-01-2026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DF084F-AA98-4CA0-BDAE-04D26C840C0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62821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DF084F-AA98-4CA0-BDAE-04D26C840C03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853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643E6-EDB0-44E4-7B0F-382D0FCC3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26A731A9-4089-7304-58A3-82AD510288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FF706331-209B-8015-1535-4739177E69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535F5C5-F09F-D2CB-1BC4-D7A7B9ACFE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DF084F-AA98-4CA0-BDAE-04D26C840C03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424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24DA1-E5A5-8192-95BC-34375C8894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CB4E58B3-9BA9-2D51-E8EA-BC79DD7999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FCF85163-8DF7-E35D-5334-5FC754F579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4F1D74E-5319-44C4-E1D2-90B96591C2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DF084F-AA98-4CA0-BDAE-04D26C840C03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880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5C3B6-B092-6E42-9FFD-B89C2BC1CDE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66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sv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sv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sv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sv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sv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sv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sv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sv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sv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svg"/></Relationships>
</file>

<file path=ppt/slideLayouts/_rels/slideLayout1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sv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sv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sv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sv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sv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sv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sv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sv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sv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sv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sv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sv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sv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sv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sv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sv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sv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sv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sv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3.png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.svg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.svg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.svg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.svg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.svg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.svg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.sv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.svg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.svg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.svg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.svg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.svg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.svg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.svg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.svg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.svg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.svg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.svg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8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sv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4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6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sv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sv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7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sv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sv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sv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sv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8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8.svg"/></Relationships>
</file>

<file path=ppt/slideLayouts/_rels/slideLayout9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sv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sv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47C3EF05-4B76-439C-9F94-5EDE5456DE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1"/>
            <a:ext cx="12192000" cy="68568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6A4BC60-EF39-4E32-816F-86549CA767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66824"/>
            <a:ext cx="9144000" cy="2119313"/>
          </a:xfrm>
        </p:spPr>
        <p:txBody>
          <a:bodyPr anchor="b"/>
          <a:lstStyle>
            <a:lvl1pPr algn="l">
              <a:lnSpc>
                <a:spcPts val="4800"/>
              </a:lnSpc>
              <a:defRPr sz="48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F22CCEB-7BC3-460E-BD64-16427B317FA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478213"/>
            <a:ext cx="9144000" cy="1310299"/>
          </a:xfrm>
        </p:spPr>
        <p:txBody>
          <a:bodyPr/>
          <a:lstStyle>
            <a:lvl1pPr marL="0" indent="0" algn="l">
              <a:lnSpc>
                <a:spcPts val="2800"/>
              </a:lnSpc>
              <a:spcBef>
                <a:spcPts val="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 typografien i masteren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5A8EEE8-C60A-49E8-9AB1-4462E6C61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043A76E0-632A-4A34-8C8A-A470043C71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5111147"/>
            <a:ext cx="9144000" cy="36512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400" cap="all" baseline="0">
                <a:solidFill>
                  <a:srgbClr val="3B3B3B"/>
                </a:solidFill>
              </a:defRPr>
            </a:lvl1pPr>
          </a:lstStyle>
          <a:p>
            <a:pPr lvl="0"/>
            <a:r>
              <a:rPr lang="da-DK" sz="1400" dirty="0"/>
              <a:t>Fulde navn</a:t>
            </a:r>
            <a:endParaRPr lang="da-DK" dirty="0"/>
          </a:p>
        </p:txBody>
      </p:sp>
      <p:sp>
        <p:nvSpPr>
          <p:cNvPr id="8" name="Pladsholder til tekst 4">
            <a:extLst>
              <a:ext uri="{FF2B5EF4-FFF2-40B4-BE49-F238E27FC236}">
                <a16:creationId xmlns:a16="http://schemas.microsoft.com/office/drawing/2014/main" id="{F045FEB6-DDAF-44DC-8E8A-F56924A995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5484582"/>
            <a:ext cx="9144000" cy="6826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200">
                <a:solidFill>
                  <a:srgbClr val="3B3B3B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da-DK" dirty="0"/>
              <a:t>Stilling | Titel</a:t>
            </a:r>
          </a:p>
          <a:p>
            <a:pPr lvl="0"/>
            <a:r>
              <a:rPr lang="da-DK" dirty="0"/>
              <a:t>Telefon | e-mail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3109287A-9720-4AD3-93AE-5002808C494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11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T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25" r="8125"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8" name="Billede 8">
            <a:extLst>
              <a:ext uri="{FF2B5EF4-FFF2-40B4-BE49-F238E27FC236}">
                <a16:creationId xmlns:a16="http://schemas.microsoft.com/office/drawing/2014/main" id="{CDA4916A-4DC6-4F52-B965-9CB03EA2F5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9323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JB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-11525"/>
            <a:ext cx="3780000" cy="686952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8" name="Billede 8">
            <a:extLst>
              <a:ext uri="{FF2B5EF4-FFF2-40B4-BE49-F238E27FC236}">
                <a16:creationId xmlns:a16="http://schemas.microsoft.com/office/drawing/2014/main" id="{1ECCB147-02CE-4D53-B3E3-0C267AF9F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702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N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ABD68F84-E153-406C-ABA5-93E16986CB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10" name="Billede 8">
            <a:extLst>
              <a:ext uri="{FF2B5EF4-FFF2-40B4-BE49-F238E27FC236}">
                <a16:creationId xmlns:a16="http://schemas.microsoft.com/office/drawing/2014/main" id="{BEB1E944-0351-4E75-B373-B1FDBF4A3D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0903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SL &amp; 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A2CECD5B-4638-4DA2-AD15-EBA33B76ED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E7AF6080-6302-44F1-BCF7-21C42D5E33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4340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1FDF0967-3260-4E5E-A8B3-CE97213DD1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09485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T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25" r="8125"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8" name="Billede 8">
            <a:extLst>
              <a:ext uri="{FF2B5EF4-FFF2-40B4-BE49-F238E27FC236}">
                <a16:creationId xmlns:a16="http://schemas.microsoft.com/office/drawing/2014/main" id="{CDA4916A-4DC6-4F52-B965-9CB03EA2F5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1517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B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5"/>
            <a:ext cx="3780000" cy="685799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18808CDB-9B5B-4F31-A0B8-9F39AF9CEC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7376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fa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8053F28F-8442-4225-8628-DB12CB6797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8781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teg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10D83195-EA16-4DDD-861D-10B3BE519B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2249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ke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10" name="Billede 8">
            <a:extLst>
              <a:ext uri="{FF2B5EF4-FFF2-40B4-BE49-F238E27FC236}">
                <a16:creationId xmlns:a16="http://schemas.microsoft.com/office/drawing/2014/main" id="{AD912AEA-30A0-4830-8834-B81733A7E2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1149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grav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10" name="Billede 8">
            <a:extLst>
              <a:ext uri="{FF2B5EF4-FFF2-40B4-BE49-F238E27FC236}">
                <a16:creationId xmlns:a16="http://schemas.microsoft.com/office/drawing/2014/main" id="{3A47D7A8-7F62-4671-8784-CC55E4EB35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13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B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5"/>
            <a:ext cx="3780000" cy="685799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18808CDB-9B5B-4F31-A0B8-9F39AF9CEC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0660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tømr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2815A3F9-9604-4FB1-9601-1B5E8D27E7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6763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mur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2815A3F9-9604-4FB1-9601-1B5E8D27E7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6318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by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0000"/>
                    </a14:imgEffect>
                    <a14:imgEffect>
                      <a14:brightnessContrast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2815A3F9-9604-4FB1-9601-1B5E8D27E7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4138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rappor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-1"/>
            <a:ext cx="3780000" cy="6858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3DB1ADDB-AFB8-4902-8E5E-502AE3E9FF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192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dobbelt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AFE7E62-C38F-4C6D-B38D-7D6341DDCD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480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8E3FB3F-D206-4D8E-BFA7-3FB37A6D03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5928" y="1825625"/>
            <a:ext cx="51480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E2AA6CC-1986-4AA5-AA13-16F49014E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3FC7B6F0-349B-44D7-8C91-3D9757CD2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9155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pic>
        <p:nvPicPr>
          <p:cNvPr id="8" name="Billede 8">
            <a:extLst>
              <a:ext uri="{FF2B5EF4-FFF2-40B4-BE49-F238E27FC236}">
                <a16:creationId xmlns:a16="http://schemas.microsoft.com/office/drawing/2014/main" id="{C3E0918A-F97A-430C-839A-8000B5CB94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7058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llede2 - 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lede 17" descr="Et billede, der indeholder bygning, udendørs, person, gade&#10;&#10;Automatisk genereret beskrivelse">
            <a:extLst>
              <a:ext uri="{FF2B5EF4-FFF2-40B4-BE49-F238E27FC236}">
                <a16:creationId xmlns:a16="http://schemas.microsoft.com/office/drawing/2014/main" id="{02306456-39C4-4088-A86F-B5BD395BF4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7808" y="0"/>
            <a:ext cx="9104192" cy="6858000"/>
          </a:xfrm>
          <a:prstGeom prst="rect">
            <a:avLst/>
          </a:prstGeom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C1F8834D-59B1-46E6-8333-8C734FBD87C0}"/>
              </a:ext>
            </a:extLst>
          </p:cNvPr>
          <p:cNvSpPr/>
          <p:nvPr/>
        </p:nvSpPr>
        <p:spPr>
          <a:xfrm>
            <a:off x="-8315" y="-16971"/>
            <a:ext cx="7046421" cy="6894826"/>
          </a:xfrm>
          <a:prstGeom prst="rect">
            <a:avLst/>
          </a:prstGeom>
          <a:solidFill>
            <a:srgbClr val="2A3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5" name="Ligebenet trekant 4">
            <a:extLst>
              <a:ext uri="{FF2B5EF4-FFF2-40B4-BE49-F238E27FC236}">
                <a16:creationId xmlns:a16="http://schemas.microsoft.com/office/drawing/2014/main" id="{B31FE483-6CB3-430D-A48A-66F26DDE3062}"/>
              </a:ext>
            </a:extLst>
          </p:cNvPr>
          <p:cNvSpPr/>
          <p:nvPr/>
        </p:nvSpPr>
        <p:spPr>
          <a:xfrm>
            <a:off x="7029795" y="-16972"/>
            <a:ext cx="1366057" cy="6889633"/>
          </a:xfrm>
          <a:prstGeom prst="triangle">
            <a:avLst>
              <a:gd name="adj" fmla="val 100000"/>
            </a:avLst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D4B7A06F-01BD-400B-9F78-BB030C274BC7}"/>
              </a:ext>
            </a:extLst>
          </p:cNvPr>
          <p:cNvSpPr/>
          <p:nvPr/>
        </p:nvSpPr>
        <p:spPr>
          <a:xfrm>
            <a:off x="8395852" y="-16972"/>
            <a:ext cx="3805575" cy="6884399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bg1"/>
              </a:solidFill>
            </a:endParaRPr>
          </a:p>
        </p:txBody>
      </p:sp>
      <p:sp>
        <p:nvSpPr>
          <p:cNvPr id="4" name="Ligebenet trekant 3">
            <a:extLst>
              <a:ext uri="{FF2B5EF4-FFF2-40B4-BE49-F238E27FC236}">
                <a16:creationId xmlns:a16="http://schemas.microsoft.com/office/drawing/2014/main" id="{73468C08-F228-4322-A267-E3756CCC8FD1}"/>
              </a:ext>
            </a:extLst>
          </p:cNvPr>
          <p:cNvSpPr/>
          <p:nvPr/>
        </p:nvSpPr>
        <p:spPr>
          <a:xfrm flipV="1">
            <a:off x="7038108" y="-10621"/>
            <a:ext cx="1378757" cy="6877858"/>
          </a:xfrm>
          <a:prstGeom prst="triangle">
            <a:avLst>
              <a:gd name="adj" fmla="val 0"/>
            </a:avLst>
          </a:prstGeom>
          <a:solidFill>
            <a:srgbClr val="2A3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bg1"/>
              </a:solidFill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A2F2E2B-C8E3-44F0-8FC4-952430105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261" y="365125"/>
            <a:ext cx="7185600" cy="10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8901DB45-B653-4E41-AD78-6E2FFA33A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2625"/>
            <a:ext cx="7185600" cy="4174337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2" name="Pladsholder til slidenummer 3">
            <a:extLst>
              <a:ext uri="{FF2B5EF4-FFF2-40B4-BE49-F238E27FC236}">
                <a16:creationId xmlns:a16="http://schemas.microsoft.com/office/drawing/2014/main" id="{96496634-8005-4A5D-A951-65DA317A3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71CE84-72F9-44B7-BF26-AA548605A1B5}" type="slidenum">
              <a:rPr lang="da-DK" smtClean="0"/>
              <a:t>‹nr.›</a:t>
            </a:fld>
            <a:endParaRPr lang="da-DK"/>
          </a:p>
        </p:txBody>
      </p:sp>
      <p:sp>
        <p:nvSpPr>
          <p:cNvPr id="13" name="Pladsholder til tekst 4">
            <a:extLst>
              <a:ext uri="{FF2B5EF4-FFF2-40B4-BE49-F238E27FC236}">
                <a16:creationId xmlns:a16="http://schemas.microsoft.com/office/drawing/2014/main" id="{29C8C3E9-67B6-4A57-9A25-0F707F6DFC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44625"/>
            <a:ext cx="7185600" cy="55800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17" name="Billede 16" descr="Et billede, der indeholder vektorgrafik&#10;&#10;Automatisk genereret beskrivelse">
            <a:extLst>
              <a:ext uri="{FF2B5EF4-FFF2-40B4-BE49-F238E27FC236}">
                <a16:creationId xmlns:a16="http://schemas.microsoft.com/office/drawing/2014/main" id="{10FA12F5-F458-48F4-A07F-73217B39FE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026" y="300014"/>
            <a:ext cx="1441478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24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47C3EF05-4B76-439C-9F94-5EDE5456DE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1"/>
            <a:ext cx="12192000" cy="68568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6A4BC60-EF39-4E32-816F-86549CA767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66824"/>
            <a:ext cx="9144000" cy="2119313"/>
          </a:xfrm>
        </p:spPr>
        <p:txBody>
          <a:bodyPr anchor="b"/>
          <a:lstStyle>
            <a:lvl1pPr algn="l">
              <a:lnSpc>
                <a:spcPts val="4800"/>
              </a:lnSpc>
              <a:defRPr sz="45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F22CCEB-7BC3-460E-BD64-16427B317FA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478213"/>
            <a:ext cx="9144000" cy="1310299"/>
          </a:xfrm>
        </p:spPr>
        <p:txBody>
          <a:bodyPr/>
          <a:lstStyle>
            <a:lvl1pPr marL="0" indent="0" algn="l">
              <a:lnSpc>
                <a:spcPts val="2800"/>
              </a:lnSpc>
              <a:spcBef>
                <a:spcPts val="0"/>
              </a:spcBef>
              <a:buNone/>
              <a:defRPr sz="240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 typografien i masteren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5A8EEE8-C60A-49E8-9AB1-4462E6C61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043A76E0-632A-4A34-8C8A-A470043C71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5111147"/>
            <a:ext cx="9144000" cy="36512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4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sz="1400" dirty="0"/>
              <a:t>Fulde navn</a:t>
            </a:r>
            <a:endParaRPr lang="da-DK" dirty="0"/>
          </a:p>
        </p:txBody>
      </p:sp>
      <p:sp>
        <p:nvSpPr>
          <p:cNvPr id="8" name="Pladsholder til tekst 4">
            <a:extLst>
              <a:ext uri="{FF2B5EF4-FFF2-40B4-BE49-F238E27FC236}">
                <a16:creationId xmlns:a16="http://schemas.microsoft.com/office/drawing/2014/main" id="{F045FEB6-DDAF-44DC-8E8A-F56924A995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5484582"/>
            <a:ext cx="9144000" cy="6826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da-DK" dirty="0"/>
              <a:t>Stilling | Titel</a:t>
            </a:r>
          </a:p>
          <a:p>
            <a:pPr lvl="0"/>
            <a:r>
              <a:rPr lang="da-DK" dirty="0"/>
              <a:t>Telefon | e-mail</a:t>
            </a:r>
          </a:p>
        </p:txBody>
      </p:sp>
      <p:pic>
        <p:nvPicPr>
          <p:cNvPr id="10" name="Billede 8">
            <a:extLst>
              <a:ext uri="{FF2B5EF4-FFF2-40B4-BE49-F238E27FC236}">
                <a16:creationId xmlns:a16="http://schemas.microsoft.com/office/drawing/2014/main" id="{B3414343-9A8B-4ED8-8B26-C557B7AF43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727232" y="365125"/>
            <a:ext cx="2075629" cy="4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A4BC60-EF39-4E32-816F-86549CA767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8700"/>
            <a:ext cx="9144000" cy="2079254"/>
          </a:xfrm>
        </p:spPr>
        <p:txBody>
          <a:bodyPr anchor="b"/>
          <a:lstStyle>
            <a:lvl1pPr algn="ctr">
              <a:lnSpc>
                <a:spcPts val="4800"/>
              </a:lnSpc>
              <a:defRPr sz="45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F22CCEB-7BC3-460E-BD64-16427B317FA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478213"/>
            <a:ext cx="9144000" cy="1310299"/>
          </a:xfrm>
        </p:spPr>
        <p:txBody>
          <a:bodyPr/>
          <a:lstStyle>
            <a:lvl1pPr marL="0" indent="0" algn="ctr">
              <a:lnSpc>
                <a:spcPts val="2800"/>
              </a:lnSpc>
              <a:buNone/>
              <a:defRPr sz="240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 typografien i masteren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5A8EEE8-C60A-49E8-9AB1-4462E6C61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043A76E0-632A-4A34-8C8A-A470043C71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5111147"/>
            <a:ext cx="9144000" cy="36512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400"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sz="1400" dirty="0"/>
              <a:t>Fulde navn</a:t>
            </a:r>
            <a:endParaRPr lang="da-DK" dirty="0"/>
          </a:p>
        </p:txBody>
      </p:sp>
      <p:sp>
        <p:nvSpPr>
          <p:cNvPr id="8" name="Pladsholder til tekst 4">
            <a:extLst>
              <a:ext uri="{FF2B5EF4-FFF2-40B4-BE49-F238E27FC236}">
                <a16:creationId xmlns:a16="http://schemas.microsoft.com/office/drawing/2014/main" id="{F045FEB6-DDAF-44DC-8E8A-F56924A995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5484582"/>
            <a:ext cx="9144000" cy="6826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da-DK" dirty="0"/>
              <a:t>Stilling | Titel</a:t>
            </a:r>
          </a:p>
          <a:p>
            <a:pPr lvl="0"/>
            <a:r>
              <a:rPr lang="da-DK" dirty="0"/>
              <a:t>Telefon | e-mail</a:t>
            </a:r>
          </a:p>
        </p:txBody>
      </p:sp>
      <p:cxnSp>
        <p:nvCxnSpPr>
          <p:cNvPr id="5" name="Lige forbindelse 4">
            <a:extLst>
              <a:ext uri="{FF2B5EF4-FFF2-40B4-BE49-F238E27FC236}">
                <a16:creationId xmlns:a16="http://schemas.microsoft.com/office/drawing/2014/main" id="{D870B605-FFF1-4C6A-BFE3-E2DC1A2FA5A7}"/>
              </a:ext>
            </a:extLst>
          </p:cNvPr>
          <p:cNvCxnSpPr>
            <a:cxnSpLocks/>
          </p:cNvCxnSpPr>
          <p:nvPr userDrawn="1"/>
        </p:nvCxnSpPr>
        <p:spPr>
          <a:xfrm>
            <a:off x="5272088" y="3286125"/>
            <a:ext cx="1647825" cy="0"/>
          </a:xfrm>
          <a:prstGeom prst="line">
            <a:avLst/>
          </a:prstGeom>
          <a:ln w="44450">
            <a:solidFill>
              <a:srgbClr val="F2BF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lede 8">
            <a:extLst>
              <a:ext uri="{FF2B5EF4-FFF2-40B4-BE49-F238E27FC236}">
                <a16:creationId xmlns:a16="http://schemas.microsoft.com/office/drawing/2014/main" id="{07B2875E-93DE-45BA-8E1C-91164C5D6B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27232" y="365125"/>
            <a:ext cx="2075629" cy="4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1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+ u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Undertitel 2">
            <a:extLst>
              <a:ext uri="{FF2B5EF4-FFF2-40B4-BE49-F238E27FC236}">
                <a16:creationId xmlns:a16="http://schemas.microsoft.com/office/drawing/2014/main" id="{CFE20F64-3FE0-4B3D-903C-EC41E76527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742013"/>
            <a:ext cx="9144000" cy="1310299"/>
          </a:xfrm>
        </p:spPr>
        <p:txBody>
          <a:bodyPr/>
          <a:lstStyle>
            <a:lvl1pPr marL="0" indent="0" algn="ctr">
              <a:lnSpc>
                <a:spcPts val="2800"/>
              </a:lnSpc>
              <a:spcBef>
                <a:spcPts val="0"/>
              </a:spcBef>
              <a:buNone/>
              <a:defRPr sz="240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 typografien i masteren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7EB8DB96-8F41-431E-9BA8-B2C4EADFE4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05157"/>
            <a:ext cx="9144000" cy="2119313"/>
          </a:xfrm>
        </p:spPr>
        <p:txBody>
          <a:bodyPr anchor="b"/>
          <a:lstStyle>
            <a:lvl1pPr algn="ctr">
              <a:lnSpc>
                <a:spcPts val="4800"/>
              </a:lnSpc>
              <a:defRPr sz="4500"/>
            </a:lvl1pPr>
          </a:lstStyle>
          <a:p>
            <a:r>
              <a:rPr lang="da-DK"/>
              <a:t>Klik for at redigere titeltypografien i masteren</a:t>
            </a:r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0210E8DA-2149-4E79-B037-80DF364136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0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8">
            <a:extLst>
              <a:ext uri="{FF2B5EF4-FFF2-40B4-BE49-F238E27FC236}">
                <a16:creationId xmlns:a16="http://schemas.microsoft.com/office/drawing/2014/main" id="{5EB15F34-9CCA-48B4-A450-241C246084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27232" y="365125"/>
            <a:ext cx="2075629" cy="4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fa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8053F28F-8442-4225-8628-DB12CB6797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69137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H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2">
            <a:extLst>
              <a:ext uri="{FF2B5EF4-FFF2-40B4-BE49-F238E27FC236}">
                <a16:creationId xmlns:a16="http://schemas.microsoft.com/office/drawing/2014/main" id="{85DF657E-D445-407B-A784-E5B0BF381D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1455" y="2034589"/>
            <a:ext cx="4710545" cy="482341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8">
            <a:extLst>
              <a:ext uri="{FF2B5EF4-FFF2-40B4-BE49-F238E27FC236}">
                <a16:creationId xmlns:a16="http://schemas.microsoft.com/office/drawing/2014/main" id="{AC67C248-46C0-415C-8DFF-74BD34E27D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0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RIB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person, indendørs, tøj, Ansigt&#10;&#10;Automatisk genereret beskrivelse">
            <a:extLst>
              <a:ext uri="{FF2B5EF4-FFF2-40B4-BE49-F238E27FC236}">
                <a16:creationId xmlns:a16="http://schemas.microsoft.com/office/drawing/2014/main" id="{5133810D-C8DF-A533-4026-313354C446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-1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0" name="Billede 8">
            <a:extLst>
              <a:ext uri="{FF2B5EF4-FFF2-40B4-BE49-F238E27FC236}">
                <a16:creationId xmlns:a16="http://schemas.microsoft.com/office/drawing/2014/main" id="{6CE1F64E-2ED4-423C-A875-8C5AD3B20A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7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N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Et billede, der indeholder tøj, person, indendørs, menneske&#10;&#10;Automatisk genereret beskrivelse">
            <a:extLst>
              <a:ext uri="{FF2B5EF4-FFF2-40B4-BE49-F238E27FC236}">
                <a16:creationId xmlns:a16="http://schemas.microsoft.com/office/drawing/2014/main" id="{1A7325A2-6DAA-A064-017C-865093A30B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5" name="Billede 8">
            <a:extLst>
              <a:ext uri="{FF2B5EF4-FFF2-40B4-BE49-F238E27FC236}">
                <a16:creationId xmlns:a16="http://schemas.microsoft.com/office/drawing/2014/main" id="{54EDBB9A-7698-9FC8-509C-74C5052698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10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TJ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tøj, person, mur, menneske&#10;&#10;Automatisk genereret beskrivelse">
            <a:extLst>
              <a:ext uri="{FF2B5EF4-FFF2-40B4-BE49-F238E27FC236}">
                <a16:creationId xmlns:a16="http://schemas.microsoft.com/office/drawing/2014/main" id="{B0C9905C-AAD2-1B52-52B2-6A901CEF7C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5" name="Billede 8">
            <a:extLst>
              <a:ext uri="{FF2B5EF4-FFF2-40B4-BE49-F238E27FC236}">
                <a16:creationId xmlns:a16="http://schemas.microsoft.com/office/drawing/2014/main" id="{54EDBB9A-7698-9FC8-509C-74C5052698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1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C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Et billede, der indeholder person, Ansigt, bærbar, tøj&#10;&#10;Automatisk genereret beskrivelse">
            <a:extLst>
              <a:ext uri="{FF2B5EF4-FFF2-40B4-BE49-F238E27FC236}">
                <a16:creationId xmlns:a16="http://schemas.microsoft.com/office/drawing/2014/main" id="{5FE8360E-FBBF-F8E1-B2CF-C44AD4A3DF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3" t="17197" r="18403" b="6375"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5" name="Billede 8">
            <a:extLst>
              <a:ext uri="{FF2B5EF4-FFF2-40B4-BE49-F238E27FC236}">
                <a16:creationId xmlns:a16="http://schemas.microsoft.com/office/drawing/2014/main" id="{54EDBB9A-7698-9FC8-509C-74C5052698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tøj, person, Ansigt, mur&#10;&#10;Automatisk genereret beskrivelse">
            <a:extLst>
              <a:ext uri="{FF2B5EF4-FFF2-40B4-BE49-F238E27FC236}">
                <a16:creationId xmlns:a16="http://schemas.microsoft.com/office/drawing/2014/main" id="{C69C431A-34C6-C133-93DA-C39C296275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1998" y="0"/>
            <a:ext cx="3780002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9F1C6F3-1C60-41F9-9CBB-771EB3B0E1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9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tøj, person, Ansigt, indendørs&#10;&#10;Automatisk genereret beskrivelse">
            <a:extLst>
              <a:ext uri="{FF2B5EF4-FFF2-40B4-BE49-F238E27FC236}">
                <a16:creationId xmlns:a16="http://schemas.microsoft.com/office/drawing/2014/main" id="{BECD9D94-E415-3F7A-96BC-9222A2B255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1998" y="-1"/>
            <a:ext cx="3780001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9F1C6F3-1C60-41F9-9CBB-771EB3B0E1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4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1FDF0967-3260-4E5E-A8B3-CE97213DD1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5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SH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5" name="Billede 4" descr="Et billede, der indeholder Ansigt, tøj, person, smil&#10;&#10;Automatisk genereret beskrivelse">
            <a:extLst>
              <a:ext uri="{FF2B5EF4-FFF2-40B4-BE49-F238E27FC236}">
                <a16:creationId xmlns:a16="http://schemas.microsoft.com/office/drawing/2014/main" id="{0422FD07-7970-2DA6-488D-95FD389B23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1999" y="0"/>
            <a:ext cx="3780001" cy="6858000"/>
          </a:xfrm>
          <a:prstGeom prst="rect">
            <a:avLst/>
          </a:prstGeom>
        </p:spPr>
      </p:pic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1FDF0967-3260-4E5E-A8B3-CE97213DD1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8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MAB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4" name="Billede 3" descr="Et billede, der indeholder person, tøj, Ansigt, indendørs&#10;&#10;Automatisk genereret beskrivelse">
            <a:extLst>
              <a:ext uri="{FF2B5EF4-FFF2-40B4-BE49-F238E27FC236}">
                <a16:creationId xmlns:a16="http://schemas.microsoft.com/office/drawing/2014/main" id="{A2DF7A8D-CD42-4665-FC01-80D9A2889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57" t="3699" r="22515" b="3699"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1FDF0967-3260-4E5E-A8B3-CE97213DD1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7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teg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10D83195-EA16-4DDD-861D-10B3BE519B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9643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B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5"/>
            <a:ext cx="3780000" cy="685799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18808CDB-9B5B-4F31-A0B8-9F39AF9CEC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78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fa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8053F28F-8442-4225-8628-DB12CB6797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5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teg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10D83195-EA16-4DDD-861D-10B3BE519B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4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ke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E7AF6080-6302-44F1-BCF7-21C42D5E33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4" y="365125"/>
            <a:ext cx="2075624" cy="4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2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byggepl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6CDF5137-0C41-8A3B-D13D-04F1901DEB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0" name="Billede 8">
            <a:extLst>
              <a:ext uri="{FF2B5EF4-FFF2-40B4-BE49-F238E27FC236}">
                <a16:creationId xmlns:a16="http://schemas.microsoft.com/office/drawing/2014/main" id="{3A47D7A8-7F62-4671-8784-CC55E4EB35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9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kr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sky, udendørs, kran, transport&#10;&#10;Automatisk genereret beskrivelse">
            <a:extLst>
              <a:ext uri="{FF2B5EF4-FFF2-40B4-BE49-F238E27FC236}">
                <a16:creationId xmlns:a16="http://schemas.microsoft.com/office/drawing/2014/main" id="{CB01D032-0320-89B7-9460-DFA91F17C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2815A3F9-9604-4FB1-9601-1B5E8D27E7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tømr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2815A3F9-9604-4FB1-9601-1B5E8D27E7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5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mur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2815A3F9-9604-4FB1-9601-1B5E8D27E7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5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rappor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-1"/>
            <a:ext cx="3780000" cy="6858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3DB1ADDB-AFB8-4902-8E5E-502AE3E9FF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dobbelt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AFE7E62-C38F-4C6D-B38D-7D6341DDCD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480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8E3FB3F-D206-4D8E-BFA7-3FB37A6D03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5928" y="1825625"/>
            <a:ext cx="51480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E2AA6CC-1986-4AA5-AA13-16F49014E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3FC7B6F0-349B-44D7-8C91-3D9757CD2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91550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pic>
        <p:nvPicPr>
          <p:cNvPr id="8" name="Billede 8">
            <a:extLst>
              <a:ext uri="{FF2B5EF4-FFF2-40B4-BE49-F238E27FC236}">
                <a16:creationId xmlns:a16="http://schemas.microsoft.com/office/drawing/2014/main" id="{30476848-43A6-43DA-8ACC-FBE62509B4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27232" y="365125"/>
            <a:ext cx="2075629" cy="4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8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ke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0" name="Billede 8">
            <a:extLst>
              <a:ext uri="{FF2B5EF4-FFF2-40B4-BE49-F238E27FC236}">
                <a16:creationId xmlns:a16="http://schemas.microsoft.com/office/drawing/2014/main" id="{AD912AEA-30A0-4830-8834-B81733A7E2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1763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bbelt titel + dobbelt boks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EC73ECD-5987-49D6-B132-4E8A9650F902}"/>
              </a:ext>
            </a:extLst>
          </p:cNvPr>
          <p:cNvSpPr/>
          <p:nvPr userDrawn="1"/>
        </p:nvSpPr>
        <p:spPr>
          <a:xfrm>
            <a:off x="0" y="0"/>
            <a:ext cx="6084000" cy="685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01E1FDFA-1C4D-4F48-AF2E-0C07807A7B90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2A3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DD83F5A-6B6B-4961-89EE-3A747A050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883720"/>
            <a:ext cx="4860000" cy="823912"/>
          </a:xfrm>
        </p:spPr>
        <p:txBody>
          <a:bodyPr anchor="b"/>
          <a:lstStyle>
            <a:lvl1pPr marL="0" indent="0">
              <a:buNone/>
              <a:defRPr sz="2400" b="1" cap="none" baseline="0">
                <a:solidFill>
                  <a:srgbClr val="2A363E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890DE28-8B33-48B0-AAED-D7AA5C027B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25625"/>
            <a:ext cx="4860000" cy="4356000"/>
          </a:xfrm>
        </p:spPr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  <a:lvl2pPr>
              <a:defRPr>
                <a:solidFill>
                  <a:srgbClr val="2A363E"/>
                </a:solidFill>
              </a:defRPr>
            </a:lvl2pPr>
            <a:lvl3pPr>
              <a:defRPr>
                <a:solidFill>
                  <a:srgbClr val="2A363E"/>
                </a:solidFill>
              </a:defRPr>
            </a:lvl3pPr>
            <a:lvl4pPr>
              <a:defRPr>
                <a:solidFill>
                  <a:srgbClr val="2A363E"/>
                </a:solidFill>
              </a:defRPr>
            </a:lvl4pPr>
            <a:lvl5pPr>
              <a:defRPr>
                <a:solidFill>
                  <a:srgbClr val="2A363E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ABDBA30-FE7A-4F7F-9B22-5DE7A9226F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52406" y="883720"/>
            <a:ext cx="4860000" cy="823912"/>
          </a:xfrm>
        </p:spPr>
        <p:txBody>
          <a:bodyPr anchor="b"/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B1A894B1-26DA-476E-9659-7E1D8558A5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52406" y="1874416"/>
            <a:ext cx="4860000" cy="4307209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38148622-B5F3-4534-AED7-891AAB057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pic>
        <p:nvPicPr>
          <p:cNvPr id="11" name="Billede 7">
            <a:extLst>
              <a:ext uri="{FF2B5EF4-FFF2-40B4-BE49-F238E27FC236}">
                <a16:creationId xmlns:a16="http://schemas.microsoft.com/office/drawing/2014/main" id="{5828692D-8043-44CE-8368-42C741E3EA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9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E2AA6CC-1986-4AA5-AA13-16F49014E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pic>
        <p:nvPicPr>
          <p:cNvPr id="5" name="Billede 7">
            <a:extLst>
              <a:ext uri="{FF2B5EF4-FFF2-40B4-BE49-F238E27FC236}">
                <a16:creationId xmlns:a16="http://schemas.microsoft.com/office/drawing/2014/main" id="{9A412078-4642-415C-8472-D6F8BCFC7B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47C3EF05-4B76-439C-9F94-5EDE5456DE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1"/>
            <a:ext cx="12192000" cy="68568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6A4BC60-EF39-4E32-816F-86549CA767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66824"/>
            <a:ext cx="9144000" cy="2119313"/>
          </a:xfrm>
        </p:spPr>
        <p:txBody>
          <a:bodyPr anchor="b"/>
          <a:lstStyle>
            <a:lvl1pPr algn="l">
              <a:lnSpc>
                <a:spcPts val="4800"/>
              </a:lnSpc>
              <a:defRPr sz="45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F22CCEB-7BC3-460E-BD64-16427B317FA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478213"/>
            <a:ext cx="9144000" cy="1310299"/>
          </a:xfrm>
        </p:spPr>
        <p:txBody>
          <a:bodyPr/>
          <a:lstStyle>
            <a:lvl1pPr marL="0" indent="0" algn="l">
              <a:lnSpc>
                <a:spcPts val="2800"/>
              </a:lnSpc>
              <a:spcBef>
                <a:spcPts val="0"/>
              </a:spcBef>
              <a:buNone/>
              <a:defRPr sz="240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 typografien i masteren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5A8EEE8-C60A-49E8-9AB1-4462E6C61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043A76E0-632A-4A34-8C8A-A470043C71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5111147"/>
            <a:ext cx="9144000" cy="36512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400" cap="none" baseline="0">
                <a:solidFill>
                  <a:srgbClr val="3B3B3B"/>
                </a:solidFill>
              </a:defRPr>
            </a:lvl1pPr>
          </a:lstStyle>
          <a:p>
            <a:pPr lvl="0"/>
            <a:r>
              <a:rPr lang="da-DK" sz="1400"/>
              <a:t>Fulde navn</a:t>
            </a:r>
            <a:endParaRPr lang="da-DK"/>
          </a:p>
        </p:txBody>
      </p:sp>
      <p:sp>
        <p:nvSpPr>
          <p:cNvPr id="8" name="Pladsholder til tekst 4">
            <a:extLst>
              <a:ext uri="{FF2B5EF4-FFF2-40B4-BE49-F238E27FC236}">
                <a16:creationId xmlns:a16="http://schemas.microsoft.com/office/drawing/2014/main" id="{F045FEB6-DDAF-44DC-8E8A-F56924A995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5484582"/>
            <a:ext cx="9144000" cy="6826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200">
                <a:solidFill>
                  <a:srgbClr val="3B3B3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da-DK"/>
              <a:t>Stilling | Titel</a:t>
            </a:r>
          </a:p>
          <a:p>
            <a:pPr lvl="0"/>
            <a:r>
              <a:rPr lang="da-DK"/>
              <a:t>Telefon | e-mail</a:t>
            </a:r>
          </a:p>
        </p:txBody>
      </p:sp>
      <p:pic>
        <p:nvPicPr>
          <p:cNvPr id="10" name="Billede 9" descr="Et billede, der indeholder Font/skrifttype, tekst, Grafik, typografi&#10;&#10;Automatisk genereret beskrivelse">
            <a:extLst>
              <a:ext uri="{FF2B5EF4-FFF2-40B4-BE49-F238E27FC236}">
                <a16:creationId xmlns:a16="http://schemas.microsoft.com/office/drawing/2014/main" id="{1A3C9E10-4DA8-0F3E-0F09-3E130894B9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592" y="365125"/>
            <a:ext cx="2080908" cy="42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51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+ u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Undertitel 2">
            <a:extLst>
              <a:ext uri="{FF2B5EF4-FFF2-40B4-BE49-F238E27FC236}">
                <a16:creationId xmlns:a16="http://schemas.microsoft.com/office/drawing/2014/main" id="{CFE20F64-3FE0-4B3D-903C-EC41E76527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742013"/>
            <a:ext cx="9144000" cy="1310299"/>
          </a:xfrm>
        </p:spPr>
        <p:txBody>
          <a:bodyPr/>
          <a:lstStyle>
            <a:lvl1pPr marL="0" indent="0" algn="ctr">
              <a:lnSpc>
                <a:spcPts val="2800"/>
              </a:lnSpc>
              <a:spcBef>
                <a:spcPts val="0"/>
              </a:spcBef>
              <a:buNone/>
              <a:defRPr sz="240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 typografien i masteren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7EB8DB96-8F41-431E-9BA8-B2C4EADFE4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05157"/>
            <a:ext cx="9144000" cy="2119313"/>
          </a:xfrm>
        </p:spPr>
        <p:txBody>
          <a:bodyPr anchor="b"/>
          <a:lstStyle>
            <a:lvl1pPr algn="ctr">
              <a:lnSpc>
                <a:spcPts val="4800"/>
              </a:lnSpc>
              <a:defRPr sz="4500"/>
            </a:lvl1pPr>
          </a:lstStyle>
          <a:p>
            <a:r>
              <a:rPr lang="da-DK"/>
              <a:t>Klik for at redigere titeltypografien i masteren</a:t>
            </a:r>
          </a:p>
        </p:txBody>
      </p:sp>
      <p:pic>
        <p:nvPicPr>
          <p:cNvPr id="2" name="Billede 1" descr="Et billede, der indeholder Font/skrifttype, tekst, Grafik, typografi&#10;&#10;Automatisk genereret beskrivelse">
            <a:extLst>
              <a:ext uri="{FF2B5EF4-FFF2-40B4-BE49-F238E27FC236}">
                <a16:creationId xmlns:a16="http://schemas.microsoft.com/office/drawing/2014/main" id="{542A3A0D-E252-2E40-0FE0-A4FA208E0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592" y="365125"/>
            <a:ext cx="2080908" cy="42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5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pic>
        <p:nvPicPr>
          <p:cNvPr id="5" name="Billede 4" descr="Et billede, der indeholder Font/skrifttype, tekst, Grafik, typografi&#10;&#10;Automatisk genereret beskrivelse">
            <a:extLst>
              <a:ext uri="{FF2B5EF4-FFF2-40B4-BE49-F238E27FC236}">
                <a16:creationId xmlns:a16="http://schemas.microsoft.com/office/drawing/2014/main" id="{381D5A45-2C59-F98C-A93D-400372E71F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592" y="365125"/>
            <a:ext cx="2080908" cy="42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7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H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2">
            <a:extLst>
              <a:ext uri="{FF2B5EF4-FFF2-40B4-BE49-F238E27FC236}">
                <a16:creationId xmlns:a16="http://schemas.microsoft.com/office/drawing/2014/main" id="{85DF657E-D445-407B-A784-E5B0BF381D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1455" y="2034589"/>
            <a:ext cx="4710545" cy="482341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pic>
        <p:nvPicPr>
          <p:cNvPr id="5" name="Billede 4" descr="Et billede, der indeholder Font/skrifttype, tekst, Grafik, typografi&#10;&#10;Automatisk genereret beskrivelse">
            <a:extLst>
              <a:ext uri="{FF2B5EF4-FFF2-40B4-BE49-F238E27FC236}">
                <a16:creationId xmlns:a16="http://schemas.microsoft.com/office/drawing/2014/main" id="{7C0B60D9-67DD-CDA7-DD0E-BAECD1A58A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592" y="365125"/>
            <a:ext cx="2080908" cy="42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67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RIB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person, indendørs, tøj, Ansigt&#10;&#10;Automatisk genereret beskrivelse">
            <a:extLst>
              <a:ext uri="{FF2B5EF4-FFF2-40B4-BE49-F238E27FC236}">
                <a16:creationId xmlns:a16="http://schemas.microsoft.com/office/drawing/2014/main" id="{5133810D-C8DF-A533-4026-313354C446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-1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4" name="Billede 3" descr="Et billede, der indeholder Font/skrifttype, tekst, Grafik, typografi&#10;&#10;Automatisk genereret beskrivelse">
            <a:extLst>
              <a:ext uri="{FF2B5EF4-FFF2-40B4-BE49-F238E27FC236}">
                <a16:creationId xmlns:a16="http://schemas.microsoft.com/office/drawing/2014/main" id="{68C9B97A-0416-9B77-AD94-D14409B4DA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592" y="365125"/>
            <a:ext cx="2080908" cy="42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5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N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Et billede, der indeholder tøj, person, indendørs, menneske&#10;&#10;Automatisk genereret beskrivelse">
            <a:extLst>
              <a:ext uri="{FF2B5EF4-FFF2-40B4-BE49-F238E27FC236}">
                <a16:creationId xmlns:a16="http://schemas.microsoft.com/office/drawing/2014/main" id="{1A7325A2-6DAA-A064-017C-865093A30B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4" name="Billede 3" descr="Et billede, der indeholder Font/skrifttype, tekst, Grafik, typografi&#10;&#10;Automatisk genereret beskrivelse">
            <a:extLst>
              <a:ext uri="{FF2B5EF4-FFF2-40B4-BE49-F238E27FC236}">
                <a16:creationId xmlns:a16="http://schemas.microsoft.com/office/drawing/2014/main" id="{F87689AB-F5A8-7000-981E-76664614EC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592" y="365125"/>
            <a:ext cx="2080908" cy="42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4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TJ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tøj, person, mur, menneske&#10;&#10;Automatisk genereret beskrivelse">
            <a:extLst>
              <a:ext uri="{FF2B5EF4-FFF2-40B4-BE49-F238E27FC236}">
                <a16:creationId xmlns:a16="http://schemas.microsoft.com/office/drawing/2014/main" id="{B0C9905C-AAD2-1B52-52B2-6A901CEF7C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8" name="Billede 7" descr="Et billede, der indeholder tekst, Font/skrifttype, Grafik, grafisk design&#10;&#10;Automatisk genereret beskrivelse">
            <a:extLst>
              <a:ext uri="{FF2B5EF4-FFF2-40B4-BE49-F238E27FC236}">
                <a16:creationId xmlns:a16="http://schemas.microsoft.com/office/drawing/2014/main" id="{6CAA1F06-04C5-3404-EF52-2389BC0609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613" y="365125"/>
            <a:ext cx="2075629" cy="42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7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C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Et billede, der indeholder person, Ansigt, bærbar, tøj&#10;&#10;Automatisk genereret beskrivelse">
            <a:extLst>
              <a:ext uri="{FF2B5EF4-FFF2-40B4-BE49-F238E27FC236}">
                <a16:creationId xmlns:a16="http://schemas.microsoft.com/office/drawing/2014/main" id="{5FE8360E-FBBF-F8E1-B2CF-C44AD4A3DF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3" t="17197" r="18403" b="6375"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4" name="Billede 3" descr="Et billede, der indeholder Font/skrifttype, tekst, Grafik, typografi&#10;&#10;Automatisk genereret beskrivelse">
            <a:extLst>
              <a:ext uri="{FF2B5EF4-FFF2-40B4-BE49-F238E27FC236}">
                <a16:creationId xmlns:a16="http://schemas.microsoft.com/office/drawing/2014/main" id="{FE9CBB45-664D-BEB5-DB05-65CC0863921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592" y="365125"/>
            <a:ext cx="2080908" cy="42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2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grav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0" name="Billede 8">
            <a:extLst>
              <a:ext uri="{FF2B5EF4-FFF2-40B4-BE49-F238E27FC236}">
                <a16:creationId xmlns:a16="http://schemas.microsoft.com/office/drawing/2014/main" id="{3A47D7A8-7F62-4671-8784-CC55E4EB35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3364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tøj, person, Ansigt, mur&#10;&#10;Automatisk genereret beskrivelse">
            <a:extLst>
              <a:ext uri="{FF2B5EF4-FFF2-40B4-BE49-F238E27FC236}">
                <a16:creationId xmlns:a16="http://schemas.microsoft.com/office/drawing/2014/main" id="{C69C431A-34C6-C133-93DA-C39C296275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1998" y="0"/>
            <a:ext cx="3780002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4" name="Billede 3" descr="Et billede, der indeholder tekst, Font/skrifttype, Grafik, grafisk design&#10;&#10;Automatisk genereret beskrivelse">
            <a:extLst>
              <a:ext uri="{FF2B5EF4-FFF2-40B4-BE49-F238E27FC236}">
                <a16:creationId xmlns:a16="http://schemas.microsoft.com/office/drawing/2014/main" id="{12BDCAD8-9BB6-17C6-E761-7DD2D240E9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613" y="365125"/>
            <a:ext cx="2075629" cy="42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3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tøj, person, Ansigt, indendørs&#10;&#10;Automatisk genereret beskrivelse">
            <a:extLst>
              <a:ext uri="{FF2B5EF4-FFF2-40B4-BE49-F238E27FC236}">
                <a16:creationId xmlns:a16="http://schemas.microsoft.com/office/drawing/2014/main" id="{BECD9D94-E415-3F7A-96BC-9222A2B255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1998" y="-1"/>
            <a:ext cx="3780001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4" name="Billede 3" descr="Et billede, der indeholder tekst, Font/skrifttype, Grafik, grafisk design&#10;&#10;Automatisk genereret beskrivelse">
            <a:extLst>
              <a:ext uri="{FF2B5EF4-FFF2-40B4-BE49-F238E27FC236}">
                <a16:creationId xmlns:a16="http://schemas.microsoft.com/office/drawing/2014/main" id="{03C98445-44FB-E6C7-7CF5-BDCC1E904F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613" y="365125"/>
            <a:ext cx="2075629" cy="42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4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4" name="Billede 3" descr="Et billede, der indeholder tekst, Font/skrifttype, Grafik, grafisk design&#10;&#10;Automatisk genereret beskrivelse">
            <a:extLst>
              <a:ext uri="{FF2B5EF4-FFF2-40B4-BE49-F238E27FC236}">
                <a16:creationId xmlns:a16="http://schemas.microsoft.com/office/drawing/2014/main" id="{7A95491E-7D2A-9FD2-43EC-236305EF3A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613" y="365125"/>
            <a:ext cx="2075629" cy="42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3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SH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5" name="Billede 4" descr="Et billede, der indeholder Ansigt, tøj, person, smil&#10;&#10;Automatisk genereret beskrivelse">
            <a:extLst>
              <a:ext uri="{FF2B5EF4-FFF2-40B4-BE49-F238E27FC236}">
                <a16:creationId xmlns:a16="http://schemas.microsoft.com/office/drawing/2014/main" id="{0422FD07-7970-2DA6-488D-95FD389B23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1999" y="0"/>
            <a:ext cx="3780001" cy="6858000"/>
          </a:xfrm>
          <a:prstGeom prst="rect">
            <a:avLst/>
          </a:prstGeom>
        </p:spPr>
      </p:pic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4" name="Billede 3" descr="Et billede, der indeholder tekst, Font/skrifttype, Grafik, grafisk design&#10;&#10;Automatisk genereret beskrivelse">
            <a:extLst>
              <a:ext uri="{FF2B5EF4-FFF2-40B4-BE49-F238E27FC236}">
                <a16:creationId xmlns:a16="http://schemas.microsoft.com/office/drawing/2014/main" id="{FAB023E2-C8BD-13CF-BEB0-AD6DD9E2F0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613" y="365125"/>
            <a:ext cx="2075629" cy="42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7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MAB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4" name="Billede 3" descr="Et billede, der indeholder person, tøj, Ansigt, indendørs&#10;&#10;Automatisk genereret beskrivelse">
            <a:extLst>
              <a:ext uri="{FF2B5EF4-FFF2-40B4-BE49-F238E27FC236}">
                <a16:creationId xmlns:a16="http://schemas.microsoft.com/office/drawing/2014/main" id="{A2DF7A8D-CD42-4665-FC01-80D9A2889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57" t="3699" r="22515" b="3699"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5" name="Billede 4" descr="Et billede, der indeholder tekst, Font/skrifttype, Grafik, grafisk design&#10;&#10;Automatisk genereret beskrivelse">
            <a:extLst>
              <a:ext uri="{FF2B5EF4-FFF2-40B4-BE49-F238E27FC236}">
                <a16:creationId xmlns:a16="http://schemas.microsoft.com/office/drawing/2014/main" id="{D7042F7F-FFFF-7A48-E1F7-E513FC62A9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613" y="365125"/>
            <a:ext cx="2075629" cy="42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20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B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5"/>
            <a:ext cx="3780000" cy="685799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4" name="Billede 3" descr="Et billede, der indeholder tekst, Font/skrifttype, Grafik, grafisk design&#10;&#10;Automatisk genereret beskrivelse">
            <a:extLst>
              <a:ext uri="{FF2B5EF4-FFF2-40B4-BE49-F238E27FC236}">
                <a16:creationId xmlns:a16="http://schemas.microsoft.com/office/drawing/2014/main" id="{3D225A94-2F7A-90CD-A4FB-0B8B7133DC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613" y="365125"/>
            <a:ext cx="2075629" cy="42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fa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4" name="Billede 3" descr="Et billede, der indeholder tekst, Font/skrifttype, Grafik, grafisk design&#10;&#10;Automatisk genereret beskrivelse">
            <a:extLst>
              <a:ext uri="{FF2B5EF4-FFF2-40B4-BE49-F238E27FC236}">
                <a16:creationId xmlns:a16="http://schemas.microsoft.com/office/drawing/2014/main" id="{2F6F518B-9F35-A4AF-089A-648B977AFC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613" y="365125"/>
            <a:ext cx="2075629" cy="42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4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teg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4" name="Billede 3" descr="Et billede, der indeholder tekst, Font/skrifttype, Grafik, grafisk design&#10;&#10;Automatisk genereret beskrivelse">
            <a:extLst>
              <a:ext uri="{FF2B5EF4-FFF2-40B4-BE49-F238E27FC236}">
                <a16:creationId xmlns:a16="http://schemas.microsoft.com/office/drawing/2014/main" id="{D7DAE16F-2F00-FA66-5007-75E9C26E14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613" y="365125"/>
            <a:ext cx="2075629" cy="42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0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ke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4" name="Billede 3" descr="Et billede, der indeholder tekst, Font/skrifttype, Grafik, grafisk design&#10;&#10;Automatisk genereret beskrivelse">
            <a:extLst>
              <a:ext uri="{FF2B5EF4-FFF2-40B4-BE49-F238E27FC236}">
                <a16:creationId xmlns:a16="http://schemas.microsoft.com/office/drawing/2014/main" id="{A26FB47F-615B-C745-6540-45261BC61F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613" y="365125"/>
            <a:ext cx="2075629" cy="42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4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byggepl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6CDF5137-0C41-8A3B-D13D-04F1901DEB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5" name="Billede 4" descr="Et billede, der indeholder Font/skrifttype, tekst, Grafik, typografi&#10;&#10;Automatisk genereret beskrivelse">
            <a:extLst>
              <a:ext uri="{FF2B5EF4-FFF2-40B4-BE49-F238E27FC236}">
                <a16:creationId xmlns:a16="http://schemas.microsoft.com/office/drawing/2014/main" id="{B1573216-C488-E5DB-CB7F-6AA81A99B0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592" y="365125"/>
            <a:ext cx="2080908" cy="42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5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tømr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2815A3F9-9604-4FB1-9601-1B5E8D27E7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7344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kr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sky, udendørs, kran, transport&#10;&#10;Automatisk genereret beskrivelse">
            <a:extLst>
              <a:ext uri="{FF2B5EF4-FFF2-40B4-BE49-F238E27FC236}">
                <a16:creationId xmlns:a16="http://schemas.microsoft.com/office/drawing/2014/main" id="{CB01D032-0320-89B7-9460-DFA91F17C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5" name="Billede 4" descr="Et billede, der indeholder tekst, Font/skrifttype, Grafik, grafisk design&#10;&#10;Automatisk genereret beskrivelse">
            <a:extLst>
              <a:ext uri="{FF2B5EF4-FFF2-40B4-BE49-F238E27FC236}">
                <a16:creationId xmlns:a16="http://schemas.microsoft.com/office/drawing/2014/main" id="{621F3F14-C192-007D-2FC6-E589E202D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613" y="365125"/>
            <a:ext cx="2075629" cy="42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0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+ tekst + tømr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4" name="Billede 3" descr="Et billede, der indeholder tekst, Font/skrifttype, Grafik, grafisk design&#10;&#10;Automatisk genereret beskrivelse">
            <a:extLst>
              <a:ext uri="{FF2B5EF4-FFF2-40B4-BE49-F238E27FC236}">
                <a16:creationId xmlns:a16="http://schemas.microsoft.com/office/drawing/2014/main" id="{6B65F5FD-8FC4-0639-9D6C-FB4312ED0E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613" y="365125"/>
            <a:ext cx="2075629" cy="42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31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mur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4" name="Billede 3" descr="Et billede, der indeholder tekst, Font/skrifttype, Grafik, grafisk design&#10;&#10;Automatisk genereret beskrivelse">
            <a:extLst>
              <a:ext uri="{FF2B5EF4-FFF2-40B4-BE49-F238E27FC236}">
                <a16:creationId xmlns:a16="http://schemas.microsoft.com/office/drawing/2014/main" id="{05F8B27D-74FE-7407-76F3-66D1C560AA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613" y="365125"/>
            <a:ext cx="2075629" cy="42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4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rappor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-1"/>
            <a:ext cx="3780000" cy="6858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4" name="Billede 3" descr="Et billede, der indeholder tekst, Font/skrifttype, Grafik, grafisk design&#10;&#10;Automatisk genereret beskrivelse">
            <a:extLst>
              <a:ext uri="{FF2B5EF4-FFF2-40B4-BE49-F238E27FC236}">
                <a16:creationId xmlns:a16="http://schemas.microsoft.com/office/drawing/2014/main" id="{06B76A70-5427-B4DE-8605-DF08BDC2D2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613" y="365125"/>
            <a:ext cx="2075629" cy="42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6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+ dobbelt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AFE7E62-C38F-4C6D-B38D-7D6341DDCD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480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8E3FB3F-D206-4D8E-BFA7-3FB37A6D03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5928" y="1825625"/>
            <a:ext cx="51480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E2AA6CC-1986-4AA5-AA13-16F49014E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3FC7B6F0-349B-44D7-8C91-3D9757CD2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9155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pic>
        <p:nvPicPr>
          <p:cNvPr id="2" name="Billede 1" descr="Et billede, der indeholder Font/skrifttype, tekst, Grafik, typografi&#10;&#10;Automatisk genereret beskrivelse">
            <a:extLst>
              <a:ext uri="{FF2B5EF4-FFF2-40B4-BE49-F238E27FC236}">
                <a16:creationId xmlns:a16="http://schemas.microsoft.com/office/drawing/2014/main" id="{6D7A8521-AD28-004B-1B18-7B92DA45F3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592" y="365125"/>
            <a:ext cx="2080908" cy="42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6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-analy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883561D-43BA-BFCE-5F3D-73F63E18E489}"/>
              </a:ext>
            </a:extLst>
          </p:cNvPr>
          <p:cNvSpPr/>
          <p:nvPr userDrawn="1"/>
        </p:nvSpPr>
        <p:spPr>
          <a:xfrm>
            <a:off x="6605542" y="3814533"/>
            <a:ext cx="3960004" cy="2628000"/>
          </a:xfrm>
          <a:prstGeom prst="rect">
            <a:avLst/>
          </a:prstGeom>
          <a:solidFill>
            <a:srgbClr val="B432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rtlCol="0" anchor="t"/>
          <a:lstStyle/>
          <a:p>
            <a:pPr algn="ctr"/>
            <a:r>
              <a:rPr lang="da-DK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THREATS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A7E0F618-7618-C6AE-0134-105A4B39E49E}"/>
              </a:ext>
            </a:extLst>
          </p:cNvPr>
          <p:cNvSpPr/>
          <p:nvPr userDrawn="1"/>
        </p:nvSpPr>
        <p:spPr>
          <a:xfrm>
            <a:off x="6605546" y="1009384"/>
            <a:ext cx="3960000" cy="2628000"/>
          </a:xfrm>
          <a:prstGeom prst="rect">
            <a:avLst/>
          </a:prstGeom>
          <a:solidFill>
            <a:srgbClr val="588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rtlCol="0" anchor="t"/>
          <a:lstStyle/>
          <a:p>
            <a:pPr algn="ctr"/>
            <a:r>
              <a:rPr lang="da-DK" b="1">
                <a:latin typeface="Poppins" panose="00000500000000000000" pitchFamily="2" charset="0"/>
                <a:cs typeface="Poppins" panose="00000500000000000000" pitchFamily="2" charset="0"/>
              </a:rPr>
              <a:t>WEAKNESSES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1DAE586F-0286-7EFD-C06A-6CECF632E248}"/>
              </a:ext>
            </a:extLst>
          </p:cNvPr>
          <p:cNvSpPr/>
          <p:nvPr userDrawn="1"/>
        </p:nvSpPr>
        <p:spPr>
          <a:xfrm>
            <a:off x="2463842" y="3804550"/>
            <a:ext cx="3960000" cy="2628000"/>
          </a:xfrm>
          <a:prstGeom prst="rect">
            <a:avLst/>
          </a:prstGeom>
          <a:solidFill>
            <a:srgbClr val="5B79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rtlCol="0" anchor="t"/>
          <a:lstStyle/>
          <a:p>
            <a:pPr algn="ctr"/>
            <a:r>
              <a:rPr lang="da-DK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OPPORTUNITIES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DC98DD8C-1EA0-C234-E8C5-C351EB3DFED1}"/>
              </a:ext>
            </a:extLst>
          </p:cNvPr>
          <p:cNvSpPr/>
          <p:nvPr userDrawn="1"/>
        </p:nvSpPr>
        <p:spPr>
          <a:xfrm>
            <a:off x="2463842" y="1009384"/>
            <a:ext cx="3960000" cy="2628000"/>
          </a:xfrm>
          <a:prstGeom prst="rect">
            <a:avLst/>
          </a:prstGeom>
          <a:solidFill>
            <a:srgbClr val="165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rtlCol="0" anchor="t"/>
          <a:lstStyle/>
          <a:p>
            <a:pPr algn="ctr"/>
            <a:r>
              <a:rPr lang="da-DK" b="1">
                <a:latin typeface="Poppins" panose="00000500000000000000" pitchFamily="2" charset="0"/>
                <a:cs typeface="Poppins" panose="00000500000000000000" pitchFamily="2" charset="0"/>
              </a:rPr>
              <a:t>STRENGTHS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FD9E3AB2-63A7-78BD-2C0C-513CD8760B54}"/>
              </a:ext>
            </a:extLst>
          </p:cNvPr>
          <p:cNvSpPr/>
          <p:nvPr userDrawn="1"/>
        </p:nvSpPr>
        <p:spPr>
          <a:xfrm>
            <a:off x="1202138" y="1009383"/>
            <a:ext cx="1080000" cy="2627999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a-DK" sz="2800" b="1">
                <a:solidFill>
                  <a:srgbClr val="3B3B3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INTERNAL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9EC59113-C17F-8E3F-1118-4E0074A6603B}"/>
              </a:ext>
            </a:extLst>
          </p:cNvPr>
          <p:cNvSpPr/>
          <p:nvPr userDrawn="1"/>
        </p:nvSpPr>
        <p:spPr>
          <a:xfrm>
            <a:off x="1202138" y="3804550"/>
            <a:ext cx="1080000" cy="262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a-DK" sz="2800" b="1">
                <a:solidFill>
                  <a:srgbClr val="3B3B3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EXTERNAL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C7D3D8C-9971-5B69-3EB4-0189FF6A17E4}"/>
              </a:ext>
            </a:extLst>
          </p:cNvPr>
          <p:cNvSpPr/>
          <p:nvPr userDrawn="1"/>
        </p:nvSpPr>
        <p:spPr>
          <a:xfrm>
            <a:off x="5814496" y="3045092"/>
            <a:ext cx="1440000" cy="1440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da-DK" sz="2600" b="1">
                <a:solidFill>
                  <a:srgbClr val="3B3B3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SWOT</a:t>
            </a:r>
            <a:endParaRPr lang="da-DK" sz="26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9B7FC7A-BFDE-0480-8845-30F62B02F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05540" y="4449321"/>
            <a:ext cx="3960005" cy="1980000"/>
          </a:xfrm>
        </p:spPr>
        <p:txBody>
          <a:bodyPr lIns="180000" tIns="36000" rIns="180000" bIns="72000">
            <a:noAutofit/>
          </a:bodyPr>
          <a:lstStyle>
            <a:lvl1pPr marL="177800" indent="-177800">
              <a:lnSpc>
                <a:spcPct val="100000"/>
              </a:lnSpc>
              <a:spcBef>
                <a:spcPts val="0"/>
              </a:spcBef>
              <a:buFont typeface="Open Sans" panose="020B0606030504020204" pitchFamily="34" charset="0"/>
              <a:buChar char="»"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36575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8425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44612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793875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trends or conditions may positively impact you?</a:t>
            </a:r>
            <a:b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opportunities are available to you?</a:t>
            </a:r>
          </a:p>
        </p:txBody>
      </p:sp>
      <p:sp>
        <p:nvSpPr>
          <p:cNvPr id="14" name="Pladsholder til tekst 2">
            <a:extLst>
              <a:ext uri="{FF2B5EF4-FFF2-40B4-BE49-F238E27FC236}">
                <a16:creationId xmlns:a16="http://schemas.microsoft.com/office/drawing/2014/main" id="{9E75DE00-19E2-A012-6225-349D21A9B2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63841" y="1639499"/>
            <a:ext cx="3960000" cy="1980000"/>
          </a:xfrm>
        </p:spPr>
        <p:txBody>
          <a:bodyPr lIns="180000" tIns="36000" rIns="180000" bIns="72000">
            <a:noAutofit/>
          </a:bodyPr>
          <a:lstStyle>
            <a:lvl1pPr marL="177800" indent="-177800">
              <a:lnSpc>
                <a:spcPct val="100000"/>
              </a:lnSpc>
              <a:spcBef>
                <a:spcPts val="0"/>
              </a:spcBef>
              <a:buFont typeface="Open Sans" panose="020B0606030504020204" pitchFamily="34" charset="0"/>
              <a:buChar char="»"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36575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8425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44612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793875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are your strengths?</a:t>
            </a:r>
            <a:b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do you do better than others?</a:t>
            </a:r>
            <a:b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unique capabilities and resources do you possess?</a:t>
            </a:r>
            <a:b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do others perceive as your strengths?</a:t>
            </a:r>
            <a:b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are your strengths?</a:t>
            </a:r>
            <a:b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do you do better than others?</a:t>
            </a:r>
            <a:b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unique capabilities and resources do you possess?</a:t>
            </a:r>
            <a:b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do others perceive as your strengths?</a:t>
            </a:r>
          </a:p>
        </p:txBody>
      </p:sp>
      <p:sp>
        <p:nvSpPr>
          <p:cNvPr id="19" name="Pladsholder til tekst 2">
            <a:extLst>
              <a:ext uri="{FF2B5EF4-FFF2-40B4-BE49-F238E27FC236}">
                <a16:creationId xmlns:a16="http://schemas.microsoft.com/office/drawing/2014/main" id="{AF5664F3-6225-F2EC-5C1A-95AC5932DB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05545" y="1646105"/>
            <a:ext cx="3960000" cy="1980000"/>
          </a:xfrm>
        </p:spPr>
        <p:txBody>
          <a:bodyPr lIns="180000" tIns="36000" rIns="180000" bIns="72000">
            <a:noAutofit/>
          </a:bodyPr>
          <a:lstStyle>
            <a:lvl1pPr marL="177800" indent="-177800">
              <a:lnSpc>
                <a:spcPct val="100000"/>
              </a:lnSpc>
              <a:spcBef>
                <a:spcPts val="0"/>
              </a:spcBef>
              <a:buFont typeface="Open Sans" panose="020B0606030504020204" pitchFamily="34" charset="0"/>
              <a:buChar char="»"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36575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8425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44612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793875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are your weaknesses?</a:t>
            </a:r>
            <a:b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do your competitors do better than you?</a:t>
            </a:r>
            <a:b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can you improve given the current situation?</a:t>
            </a:r>
            <a:b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do others perceive as your weaknesses?</a:t>
            </a:r>
          </a:p>
        </p:txBody>
      </p:sp>
      <p:sp>
        <p:nvSpPr>
          <p:cNvPr id="20" name="Pladsholder til tekst 2">
            <a:extLst>
              <a:ext uri="{FF2B5EF4-FFF2-40B4-BE49-F238E27FC236}">
                <a16:creationId xmlns:a16="http://schemas.microsoft.com/office/drawing/2014/main" id="{26DDA8D0-84E8-9CC8-6A17-341780E82C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840" y="4449321"/>
            <a:ext cx="3960000" cy="1980000"/>
          </a:xfrm>
        </p:spPr>
        <p:txBody>
          <a:bodyPr lIns="180000" tIns="36000" rIns="180000" bIns="72000">
            <a:noAutofit/>
          </a:bodyPr>
          <a:lstStyle>
            <a:lvl1pPr marL="177800" indent="-177800">
              <a:lnSpc>
                <a:spcPct val="100000"/>
              </a:lnSpc>
              <a:spcBef>
                <a:spcPts val="0"/>
              </a:spcBef>
              <a:buFont typeface="Open Sans" panose="020B0606030504020204" pitchFamily="34" charset="0"/>
              <a:buChar char="»"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36575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8425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44612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793875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trends or conditions may negatively impact you?</a:t>
            </a:r>
            <a:b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are your competitors doing that may impact you?</a:t>
            </a:r>
            <a:b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you have solid financial support?</a:t>
            </a:r>
            <a:b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impact do your weaknesses have on the threats to you?</a:t>
            </a:r>
          </a:p>
        </p:txBody>
      </p:sp>
      <p:pic>
        <p:nvPicPr>
          <p:cNvPr id="2" name="Billede 8">
            <a:extLst>
              <a:ext uri="{FF2B5EF4-FFF2-40B4-BE49-F238E27FC236}">
                <a16:creationId xmlns:a16="http://schemas.microsoft.com/office/drawing/2014/main" id="{0375CF34-FCF2-D94E-BF2B-8F6200E451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  <p:sp>
        <p:nvSpPr>
          <p:cNvPr id="4" name="Pladsholder til slidenummer 6">
            <a:extLst>
              <a:ext uri="{FF2B5EF4-FFF2-40B4-BE49-F238E27FC236}">
                <a16:creationId xmlns:a16="http://schemas.microsoft.com/office/drawing/2014/main" id="{58D5121E-D26A-9E02-088D-D86C9A4DB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77500" y="6327775"/>
            <a:ext cx="1438274" cy="393700"/>
          </a:xfrm>
        </p:spPr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6904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E2AA6CC-1986-4AA5-AA13-16F49014E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pic>
        <p:nvPicPr>
          <p:cNvPr id="2" name="Billede 1" descr="Et billede, der indeholder Font/skrifttype, tekst, Grafik, typografi&#10;&#10;Automatisk genereret beskrivelse">
            <a:extLst>
              <a:ext uri="{FF2B5EF4-FFF2-40B4-BE49-F238E27FC236}">
                <a16:creationId xmlns:a16="http://schemas.microsoft.com/office/drawing/2014/main" id="{2EFEC298-0A79-7462-5C20-6F07579B10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592" y="365125"/>
            <a:ext cx="2080908" cy="42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5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ndard - 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08509745-22BC-48BF-81A1-89D575DAD8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3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bg1"/>
              </a:solidFill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E843222B-C11B-44A2-96CE-0004D831C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261" y="365125"/>
            <a:ext cx="9512826" cy="10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6F7AEB62-904B-44AD-BE4D-6D5B12466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5125"/>
            <a:ext cx="10515600" cy="4731838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1" name="Pladsholder til slidenummer 3">
            <a:extLst>
              <a:ext uri="{FF2B5EF4-FFF2-40B4-BE49-F238E27FC236}">
                <a16:creationId xmlns:a16="http://schemas.microsoft.com/office/drawing/2014/main" id="{AF432774-FDC1-448C-9739-BD877178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FEF953-A33B-4561-81D9-631C47D46A46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260A76F4-4063-42CB-AE0E-E8F431951A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70229" y="260648"/>
            <a:ext cx="1980000" cy="48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877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47C3EF05-4B76-439C-9F94-5EDE5456DE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1"/>
            <a:ext cx="12192000" cy="68568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6A4BC60-EF39-4E32-816F-86549CA767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66824"/>
            <a:ext cx="9144000" cy="2119313"/>
          </a:xfrm>
        </p:spPr>
        <p:txBody>
          <a:bodyPr anchor="b"/>
          <a:lstStyle>
            <a:lvl1pPr algn="l">
              <a:lnSpc>
                <a:spcPts val="4800"/>
              </a:lnSpc>
              <a:defRPr sz="45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F22CCEB-7BC3-460E-BD64-16427B317FA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478213"/>
            <a:ext cx="9144000" cy="1310299"/>
          </a:xfrm>
        </p:spPr>
        <p:txBody>
          <a:bodyPr/>
          <a:lstStyle>
            <a:lvl1pPr marL="0" indent="0" algn="l">
              <a:lnSpc>
                <a:spcPts val="2800"/>
              </a:lnSpc>
              <a:spcBef>
                <a:spcPts val="0"/>
              </a:spcBef>
              <a:buNone/>
              <a:defRPr sz="240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 typografien i masteren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5A8EEE8-C60A-49E8-9AB1-4462E6C61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043A76E0-632A-4A34-8C8A-A470043C71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5111147"/>
            <a:ext cx="9144000" cy="36512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400" cap="none" baseline="0">
                <a:solidFill>
                  <a:srgbClr val="3B3B3B"/>
                </a:solidFill>
              </a:defRPr>
            </a:lvl1pPr>
          </a:lstStyle>
          <a:p>
            <a:pPr lvl="0"/>
            <a:r>
              <a:rPr lang="da-DK" sz="1400"/>
              <a:t>Fulde navn</a:t>
            </a:r>
            <a:endParaRPr lang="da-DK"/>
          </a:p>
        </p:txBody>
      </p:sp>
      <p:sp>
        <p:nvSpPr>
          <p:cNvPr id="8" name="Pladsholder til tekst 4">
            <a:extLst>
              <a:ext uri="{FF2B5EF4-FFF2-40B4-BE49-F238E27FC236}">
                <a16:creationId xmlns:a16="http://schemas.microsoft.com/office/drawing/2014/main" id="{F045FEB6-DDAF-44DC-8E8A-F56924A995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5484582"/>
            <a:ext cx="9144000" cy="6826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200">
                <a:solidFill>
                  <a:srgbClr val="3B3B3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da-DK"/>
              <a:t>Stilling | Titel</a:t>
            </a:r>
          </a:p>
          <a:p>
            <a:pPr lvl="0"/>
            <a:r>
              <a:rPr lang="da-DK"/>
              <a:t>Telefon | e-mail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3109287A-9720-4AD3-93AE-5002808C494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2657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+ u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8">
            <a:extLst>
              <a:ext uri="{FF2B5EF4-FFF2-40B4-BE49-F238E27FC236}">
                <a16:creationId xmlns:a16="http://schemas.microsoft.com/office/drawing/2014/main" id="{F5E7C559-4DC7-486C-99BF-2A7B6E81C5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  <p:sp>
        <p:nvSpPr>
          <p:cNvPr id="9" name="Undertitel 2">
            <a:extLst>
              <a:ext uri="{FF2B5EF4-FFF2-40B4-BE49-F238E27FC236}">
                <a16:creationId xmlns:a16="http://schemas.microsoft.com/office/drawing/2014/main" id="{CFE20F64-3FE0-4B3D-903C-EC41E76527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742013"/>
            <a:ext cx="9144000" cy="1310299"/>
          </a:xfrm>
        </p:spPr>
        <p:txBody>
          <a:bodyPr/>
          <a:lstStyle>
            <a:lvl1pPr marL="0" indent="0" algn="ctr">
              <a:lnSpc>
                <a:spcPts val="2800"/>
              </a:lnSpc>
              <a:spcBef>
                <a:spcPts val="0"/>
              </a:spcBef>
              <a:buNone/>
              <a:defRPr sz="2400"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 typografien i masteren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7EB8DB96-8F41-431E-9BA8-B2C4EADFE4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05157"/>
            <a:ext cx="9144000" cy="2119313"/>
          </a:xfrm>
        </p:spPr>
        <p:txBody>
          <a:bodyPr anchor="b"/>
          <a:lstStyle>
            <a:lvl1pPr algn="ctr">
              <a:lnSpc>
                <a:spcPts val="4800"/>
              </a:lnSpc>
              <a:defRPr sz="4500"/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362913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mur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2815A3F9-9604-4FB1-9601-1B5E8D27E7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3966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8">
            <a:extLst>
              <a:ext uri="{FF2B5EF4-FFF2-40B4-BE49-F238E27FC236}">
                <a16:creationId xmlns:a16="http://schemas.microsoft.com/office/drawing/2014/main" id="{71BF11CF-500A-4D85-962F-4CE6489017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56873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H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2">
            <a:extLst>
              <a:ext uri="{FF2B5EF4-FFF2-40B4-BE49-F238E27FC236}">
                <a16:creationId xmlns:a16="http://schemas.microsoft.com/office/drawing/2014/main" id="{85DF657E-D445-407B-A784-E5B0BF381D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1455" y="2034589"/>
            <a:ext cx="4710545" cy="482341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8">
            <a:extLst>
              <a:ext uri="{FF2B5EF4-FFF2-40B4-BE49-F238E27FC236}">
                <a16:creationId xmlns:a16="http://schemas.microsoft.com/office/drawing/2014/main" id="{F5E7C559-4DC7-486C-99BF-2A7B6E81C5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17823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RIB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person, indendørs, tøj, Ansigt&#10;&#10;Automatisk genereret beskrivelse">
            <a:extLst>
              <a:ext uri="{FF2B5EF4-FFF2-40B4-BE49-F238E27FC236}">
                <a16:creationId xmlns:a16="http://schemas.microsoft.com/office/drawing/2014/main" id="{5133810D-C8DF-A533-4026-313354C446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-1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10" name="Billede 8">
            <a:extLst>
              <a:ext uri="{FF2B5EF4-FFF2-40B4-BE49-F238E27FC236}">
                <a16:creationId xmlns:a16="http://schemas.microsoft.com/office/drawing/2014/main" id="{6CE1F64E-2ED4-423C-A875-8C5AD3B20A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0815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N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Et billede, der indeholder tøj, person, indendørs, menneske&#10;&#10;Automatisk genereret beskrivelse">
            <a:extLst>
              <a:ext uri="{FF2B5EF4-FFF2-40B4-BE49-F238E27FC236}">
                <a16:creationId xmlns:a16="http://schemas.microsoft.com/office/drawing/2014/main" id="{1A7325A2-6DAA-A064-017C-865093A30B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5" name="Billede 8">
            <a:extLst>
              <a:ext uri="{FF2B5EF4-FFF2-40B4-BE49-F238E27FC236}">
                <a16:creationId xmlns:a16="http://schemas.microsoft.com/office/drawing/2014/main" id="{54EDBB9A-7698-9FC8-509C-74C5052698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22699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TJ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tøj, person, mur, menneske&#10;&#10;Automatisk genereret beskrivelse">
            <a:extLst>
              <a:ext uri="{FF2B5EF4-FFF2-40B4-BE49-F238E27FC236}">
                <a16:creationId xmlns:a16="http://schemas.microsoft.com/office/drawing/2014/main" id="{B0C9905C-AAD2-1B52-52B2-6A901CEF7C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5" name="Billede 8">
            <a:extLst>
              <a:ext uri="{FF2B5EF4-FFF2-40B4-BE49-F238E27FC236}">
                <a16:creationId xmlns:a16="http://schemas.microsoft.com/office/drawing/2014/main" id="{54EDBB9A-7698-9FC8-509C-74C5052698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7824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C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Et billede, der indeholder person, Ansigt, bærbar, tøj&#10;&#10;Automatisk genereret beskrivelse">
            <a:extLst>
              <a:ext uri="{FF2B5EF4-FFF2-40B4-BE49-F238E27FC236}">
                <a16:creationId xmlns:a16="http://schemas.microsoft.com/office/drawing/2014/main" id="{5FE8360E-FBBF-F8E1-B2CF-C44AD4A3DF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3" t="17197" r="18403" b="6375"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5" name="Billede 8">
            <a:extLst>
              <a:ext uri="{FF2B5EF4-FFF2-40B4-BE49-F238E27FC236}">
                <a16:creationId xmlns:a16="http://schemas.microsoft.com/office/drawing/2014/main" id="{54EDBB9A-7698-9FC8-509C-74C5052698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3888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tøj, person, Ansigt, mur&#10;&#10;Automatisk genereret beskrivelse">
            <a:extLst>
              <a:ext uri="{FF2B5EF4-FFF2-40B4-BE49-F238E27FC236}">
                <a16:creationId xmlns:a16="http://schemas.microsoft.com/office/drawing/2014/main" id="{C69C431A-34C6-C133-93DA-C39C296275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1998" y="0"/>
            <a:ext cx="3780002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9F1C6F3-1C60-41F9-9CBB-771EB3B0E1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7114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tøj, person, Ansigt, indendørs&#10;&#10;Automatisk genereret beskrivelse">
            <a:extLst>
              <a:ext uri="{FF2B5EF4-FFF2-40B4-BE49-F238E27FC236}">
                <a16:creationId xmlns:a16="http://schemas.microsoft.com/office/drawing/2014/main" id="{BECD9D94-E415-3F7A-96BC-9222A2B255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1998" y="-1"/>
            <a:ext cx="3780001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9F1C6F3-1C60-41F9-9CBB-771EB3B0E1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29652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1FDF0967-3260-4E5E-A8B3-CE97213DD1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6014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SH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5" name="Billede 4" descr="Et billede, der indeholder Ansigt, tøj, person, smil&#10;&#10;Automatisk genereret beskrivelse">
            <a:extLst>
              <a:ext uri="{FF2B5EF4-FFF2-40B4-BE49-F238E27FC236}">
                <a16:creationId xmlns:a16="http://schemas.microsoft.com/office/drawing/2014/main" id="{0422FD07-7970-2DA6-488D-95FD389B23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1999" y="0"/>
            <a:ext cx="3780001" cy="6858000"/>
          </a:xfrm>
          <a:prstGeom prst="rect">
            <a:avLst/>
          </a:prstGeom>
        </p:spPr>
      </p:pic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1FDF0967-3260-4E5E-A8B3-CE97213DD1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63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by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0000"/>
                    </a14:imgEffect>
                    <a14:imgEffect>
                      <a14:brightnessContrast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2815A3F9-9604-4FB1-9601-1B5E8D27E7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3722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MAB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pic>
        <p:nvPicPr>
          <p:cNvPr id="4" name="Billede 3" descr="Et billede, der indeholder person, tøj, Ansigt, indendørs&#10;&#10;Automatisk genereret beskrivelse">
            <a:extLst>
              <a:ext uri="{FF2B5EF4-FFF2-40B4-BE49-F238E27FC236}">
                <a16:creationId xmlns:a16="http://schemas.microsoft.com/office/drawing/2014/main" id="{A2DF7A8D-CD42-4665-FC01-80D9A2889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57" t="3699" r="22515" b="3699"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1FDF0967-3260-4E5E-A8B3-CE97213DD1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08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B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5"/>
            <a:ext cx="3780000" cy="685799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18808CDB-9B5B-4F31-A0B8-9F39AF9CEC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81665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fa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8053F28F-8442-4225-8628-DB12CB6797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7746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teg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10D83195-EA16-4DDD-861D-10B3BE519B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80106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ke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E7AF6080-6302-44F1-BCF7-21C42D5E33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4" y="365125"/>
            <a:ext cx="2075624" cy="4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60082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byggepl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6CDF5137-0C41-8A3B-D13D-04F1901DEB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10" name="Billede 8">
            <a:extLst>
              <a:ext uri="{FF2B5EF4-FFF2-40B4-BE49-F238E27FC236}">
                <a16:creationId xmlns:a16="http://schemas.microsoft.com/office/drawing/2014/main" id="{3A47D7A8-7F62-4671-8784-CC55E4EB35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59584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kr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sky, udendørs, kran, transport&#10;&#10;Automatisk genereret beskrivelse">
            <a:extLst>
              <a:ext uri="{FF2B5EF4-FFF2-40B4-BE49-F238E27FC236}">
                <a16:creationId xmlns:a16="http://schemas.microsoft.com/office/drawing/2014/main" id="{CB01D032-0320-89B7-9460-DFA91F17CB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2815A3F9-9604-4FB1-9601-1B5E8D27E7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0711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+ tekst + tømr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2815A3F9-9604-4FB1-9601-1B5E8D27E7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2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mur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2815A3F9-9604-4FB1-9601-1B5E8D27E7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96482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rappor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-1"/>
            <a:ext cx="3780000" cy="6858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3DB1ADDB-AFB8-4902-8E5E-502AE3E9FF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6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rappor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-1"/>
            <a:ext cx="3780000" cy="6858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3DB1ADDB-AFB8-4902-8E5E-502AE3E9FF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8304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-analy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883561D-43BA-BFCE-5F3D-73F63E18E489}"/>
              </a:ext>
            </a:extLst>
          </p:cNvPr>
          <p:cNvSpPr/>
          <p:nvPr userDrawn="1"/>
        </p:nvSpPr>
        <p:spPr>
          <a:xfrm>
            <a:off x="6605542" y="3814533"/>
            <a:ext cx="3960004" cy="2628000"/>
          </a:xfrm>
          <a:prstGeom prst="rect">
            <a:avLst/>
          </a:prstGeom>
          <a:solidFill>
            <a:srgbClr val="B432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rtlCol="0" anchor="t"/>
          <a:lstStyle/>
          <a:p>
            <a:pPr algn="ctr"/>
            <a:r>
              <a:rPr lang="da-DK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THREATS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A7E0F618-7618-C6AE-0134-105A4B39E49E}"/>
              </a:ext>
            </a:extLst>
          </p:cNvPr>
          <p:cNvSpPr/>
          <p:nvPr userDrawn="1"/>
        </p:nvSpPr>
        <p:spPr>
          <a:xfrm>
            <a:off x="6605546" y="1009384"/>
            <a:ext cx="3960000" cy="2628000"/>
          </a:xfrm>
          <a:prstGeom prst="rect">
            <a:avLst/>
          </a:prstGeom>
          <a:solidFill>
            <a:srgbClr val="588D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rtlCol="0" anchor="t"/>
          <a:lstStyle/>
          <a:p>
            <a:pPr algn="ctr"/>
            <a:r>
              <a:rPr lang="da-DK" b="1">
                <a:latin typeface="Poppins" panose="00000500000000000000" pitchFamily="2" charset="0"/>
                <a:cs typeface="Poppins" panose="00000500000000000000" pitchFamily="2" charset="0"/>
              </a:rPr>
              <a:t>WEAKNESSES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1DAE586F-0286-7EFD-C06A-6CECF632E248}"/>
              </a:ext>
            </a:extLst>
          </p:cNvPr>
          <p:cNvSpPr/>
          <p:nvPr userDrawn="1"/>
        </p:nvSpPr>
        <p:spPr>
          <a:xfrm>
            <a:off x="2463842" y="3804550"/>
            <a:ext cx="3960000" cy="2628000"/>
          </a:xfrm>
          <a:prstGeom prst="rect">
            <a:avLst/>
          </a:prstGeom>
          <a:solidFill>
            <a:srgbClr val="5B79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rtlCol="0" anchor="t"/>
          <a:lstStyle/>
          <a:p>
            <a:pPr algn="ctr"/>
            <a:r>
              <a:rPr lang="da-DK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OPPORTUNITIES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DC98DD8C-1EA0-C234-E8C5-C351EB3DFED1}"/>
              </a:ext>
            </a:extLst>
          </p:cNvPr>
          <p:cNvSpPr/>
          <p:nvPr userDrawn="1"/>
        </p:nvSpPr>
        <p:spPr>
          <a:xfrm>
            <a:off x="2463842" y="1009384"/>
            <a:ext cx="3960000" cy="2628000"/>
          </a:xfrm>
          <a:prstGeom prst="rect">
            <a:avLst/>
          </a:prstGeom>
          <a:solidFill>
            <a:srgbClr val="165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216000" rIns="180000" rtlCol="0" anchor="t"/>
          <a:lstStyle/>
          <a:p>
            <a:pPr algn="ctr"/>
            <a:r>
              <a:rPr lang="da-DK" b="1">
                <a:latin typeface="Poppins" panose="00000500000000000000" pitchFamily="2" charset="0"/>
                <a:cs typeface="Poppins" panose="00000500000000000000" pitchFamily="2" charset="0"/>
              </a:rPr>
              <a:t>STRENGTHS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FD9E3AB2-63A7-78BD-2C0C-513CD8760B54}"/>
              </a:ext>
            </a:extLst>
          </p:cNvPr>
          <p:cNvSpPr/>
          <p:nvPr userDrawn="1"/>
        </p:nvSpPr>
        <p:spPr>
          <a:xfrm>
            <a:off x="1202138" y="1009383"/>
            <a:ext cx="1080000" cy="2627999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a-DK" sz="2800" b="1">
                <a:solidFill>
                  <a:srgbClr val="3B3B3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INTERNE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9EC59113-C17F-8E3F-1118-4E0074A6603B}"/>
              </a:ext>
            </a:extLst>
          </p:cNvPr>
          <p:cNvSpPr/>
          <p:nvPr userDrawn="1"/>
        </p:nvSpPr>
        <p:spPr>
          <a:xfrm>
            <a:off x="1202138" y="3804550"/>
            <a:ext cx="1080000" cy="262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da-DK" sz="2800" b="1">
                <a:solidFill>
                  <a:srgbClr val="3B3B3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EKSTERNE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C7D3D8C-9971-5B69-3EB4-0189FF6A17E4}"/>
              </a:ext>
            </a:extLst>
          </p:cNvPr>
          <p:cNvSpPr/>
          <p:nvPr userDrawn="1"/>
        </p:nvSpPr>
        <p:spPr>
          <a:xfrm>
            <a:off x="5814496" y="3045092"/>
            <a:ext cx="1440000" cy="1440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 rtlCol="0" anchor="ctr"/>
          <a:lstStyle/>
          <a:p>
            <a:pPr algn="ctr"/>
            <a:r>
              <a:rPr lang="da-DK" sz="2600" b="1">
                <a:solidFill>
                  <a:srgbClr val="3B3B3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SWOT</a:t>
            </a:r>
            <a:endParaRPr lang="da-DK" sz="26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9B7FC7A-BFDE-0480-8845-30F62B02F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05540" y="4449321"/>
            <a:ext cx="3960005" cy="1980000"/>
          </a:xfrm>
        </p:spPr>
        <p:txBody>
          <a:bodyPr lIns="180000" tIns="36000" rIns="180000" bIns="72000">
            <a:noAutofit/>
          </a:bodyPr>
          <a:lstStyle>
            <a:lvl1pPr marL="177800" indent="-177800">
              <a:lnSpc>
                <a:spcPct val="100000"/>
              </a:lnSpc>
              <a:spcBef>
                <a:spcPts val="0"/>
              </a:spcBef>
              <a:buFont typeface="Open Sans" panose="020B0606030504020204" pitchFamily="34" charset="0"/>
              <a:buChar char="»"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36575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8425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44612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793875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trends or conditions may positively impact you?</a:t>
            </a:r>
            <a:b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opportunities are available to you?</a:t>
            </a:r>
          </a:p>
        </p:txBody>
      </p:sp>
      <p:sp>
        <p:nvSpPr>
          <p:cNvPr id="14" name="Pladsholder til tekst 2">
            <a:extLst>
              <a:ext uri="{FF2B5EF4-FFF2-40B4-BE49-F238E27FC236}">
                <a16:creationId xmlns:a16="http://schemas.microsoft.com/office/drawing/2014/main" id="{9E75DE00-19E2-A012-6225-349D21A9B2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63841" y="1639499"/>
            <a:ext cx="3960000" cy="1980000"/>
          </a:xfrm>
        </p:spPr>
        <p:txBody>
          <a:bodyPr lIns="180000" tIns="36000" rIns="180000" bIns="72000">
            <a:noAutofit/>
          </a:bodyPr>
          <a:lstStyle>
            <a:lvl1pPr marL="177800" indent="-177800">
              <a:lnSpc>
                <a:spcPct val="100000"/>
              </a:lnSpc>
              <a:spcBef>
                <a:spcPts val="0"/>
              </a:spcBef>
              <a:buFont typeface="Open Sans" panose="020B0606030504020204" pitchFamily="34" charset="0"/>
              <a:buChar char="»"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36575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8425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44612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793875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are your strengths?</a:t>
            </a:r>
            <a:b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do you do better than others?</a:t>
            </a:r>
            <a:b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unique capabilities and resources do you possess?</a:t>
            </a:r>
            <a:b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do others perceive as your strengths?</a:t>
            </a:r>
            <a:b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are your strengths?</a:t>
            </a:r>
            <a:b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do you do better than others?</a:t>
            </a:r>
            <a:b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unique capabilities and resources do you possess?</a:t>
            </a:r>
            <a:b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do others perceive as your strengths?</a:t>
            </a:r>
          </a:p>
        </p:txBody>
      </p:sp>
      <p:sp>
        <p:nvSpPr>
          <p:cNvPr id="19" name="Pladsholder til tekst 2">
            <a:extLst>
              <a:ext uri="{FF2B5EF4-FFF2-40B4-BE49-F238E27FC236}">
                <a16:creationId xmlns:a16="http://schemas.microsoft.com/office/drawing/2014/main" id="{AF5664F3-6225-F2EC-5C1A-95AC5932DB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05545" y="1646105"/>
            <a:ext cx="3960000" cy="1980000"/>
          </a:xfrm>
        </p:spPr>
        <p:txBody>
          <a:bodyPr lIns="180000" tIns="36000" rIns="180000" bIns="72000">
            <a:noAutofit/>
          </a:bodyPr>
          <a:lstStyle>
            <a:lvl1pPr marL="177800" indent="-177800">
              <a:lnSpc>
                <a:spcPct val="100000"/>
              </a:lnSpc>
              <a:spcBef>
                <a:spcPts val="0"/>
              </a:spcBef>
              <a:buFont typeface="Open Sans" panose="020B0606030504020204" pitchFamily="34" charset="0"/>
              <a:buChar char="»"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36575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8425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44612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793875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are your weaknesses?</a:t>
            </a:r>
            <a:b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do your competitors do better than you?</a:t>
            </a:r>
            <a:b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can you improve given the current situation?</a:t>
            </a:r>
            <a:b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do others perceive as your weaknesses?</a:t>
            </a:r>
          </a:p>
        </p:txBody>
      </p:sp>
      <p:sp>
        <p:nvSpPr>
          <p:cNvPr id="20" name="Pladsholder til tekst 2">
            <a:extLst>
              <a:ext uri="{FF2B5EF4-FFF2-40B4-BE49-F238E27FC236}">
                <a16:creationId xmlns:a16="http://schemas.microsoft.com/office/drawing/2014/main" id="{26DDA8D0-84E8-9CC8-6A17-341780E82C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63840" y="4449321"/>
            <a:ext cx="3960000" cy="1980000"/>
          </a:xfrm>
        </p:spPr>
        <p:txBody>
          <a:bodyPr lIns="180000" tIns="36000" rIns="180000" bIns="72000">
            <a:noAutofit/>
          </a:bodyPr>
          <a:lstStyle>
            <a:lvl1pPr marL="177800" indent="-177800">
              <a:lnSpc>
                <a:spcPct val="100000"/>
              </a:lnSpc>
              <a:spcBef>
                <a:spcPts val="0"/>
              </a:spcBef>
              <a:buFont typeface="Open Sans" panose="020B0606030504020204" pitchFamily="34" charset="0"/>
              <a:buChar char="»"/>
              <a:defRPr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36575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84250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44612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793875" indent="0">
              <a:buNone/>
              <a:defRPr sz="1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trends or conditions may negatively impact you?</a:t>
            </a:r>
            <a:b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are your competitors doing that may impact you?</a:t>
            </a:r>
            <a:b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 you have solid financial support?</a:t>
            </a:r>
            <a:b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impact do your weaknesses have on the threats to you?</a:t>
            </a:r>
          </a:p>
        </p:txBody>
      </p:sp>
      <p:pic>
        <p:nvPicPr>
          <p:cNvPr id="2" name="Billede 8">
            <a:extLst>
              <a:ext uri="{FF2B5EF4-FFF2-40B4-BE49-F238E27FC236}">
                <a16:creationId xmlns:a16="http://schemas.microsoft.com/office/drawing/2014/main" id="{0375CF34-FCF2-D94E-BF2B-8F6200E451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  <p:sp>
        <p:nvSpPr>
          <p:cNvPr id="4" name="Pladsholder til slidenummer 6">
            <a:extLst>
              <a:ext uri="{FF2B5EF4-FFF2-40B4-BE49-F238E27FC236}">
                <a16:creationId xmlns:a16="http://schemas.microsoft.com/office/drawing/2014/main" id="{58D5121E-D26A-9E02-088D-D86C9A4DB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77500" y="6327775"/>
            <a:ext cx="1438274" cy="393700"/>
          </a:xfrm>
        </p:spPr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913408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dobbelt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AFE7E62-C38F-4C6D-B38D-7D6341DDCD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480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8E3FB3F-D206-4D8E-BFA7-3FB37A6D03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5928" y="1825625"/>
            <a:ext cx="51480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E2AA6CC-1986-4AA5-AA13-16F49014E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3FC7B6F0-349B-44D7-8C91-3D9757CD2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9155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pic>
        <p:nvPicPr>
          <p:cNvPr id="8" name="Billede 8">
            <a:extLst>
              <a:ext uri="{FF2B5EF4-FFF2-40B4-BE49-F238E27FC236}">
                <a16:creationId xmlns:a16="http://schemas.microsoft.com/office/drawing/2014/main" id="{C3E0918A-F97A-430C-839A-8000B5CB94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7006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E2AA6CC-1986-4AA5-AA13-16F49014E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8">
            <a:extLst>
              <a:ext uri="{FF2B5EF4-FFF2-40B4-BE49-F238E27FC236}">
                <a16:creationId xmlns:a16="http://schemas.microsoft.com/office/drawing/2014/main" id="{C3E0918A-F97A-430C-839A-8000B5CB94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6563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+ dobbelt boks 2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EC73ECD-5987-49D6-B132-4E8A9650F902}"/>
              </a:ext>
            </a:extLst>
          </p:cNvPr>
          <p:cNvSpPr/>
          <p:nvPr userDrawn="1"/>
        </p:nvSpPr>
        <p:spPr>
          <a:xfrm>
            <a:off x="0" y="0"/>
            <a:ext cx="6084000" cy="685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01E1FDFA-1C4D-4F48-AF2E-0C07807A7B90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2A3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890DE28-8B33-48B0-AAED-D7AA5C027B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25625"/>
            <a:ext cx="4860000" cy="4356000"/>
          </a:xfrm>
        </p:spPr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  <a:lvl2pPr>
              <a:defRPr>
                <a:solidFill>
                  <a:srgbClr val="2A363E"/>
                </a:solidFill>
              </a:defRPr>
            </a:lvl2pPr>
            <a:lvl3pPr>
              <a:defRPr>
                <a:solidFill>
                  <a:srgbClr val="2A363E"/>
                </a:solidFill>
              </a:defRPr>
            </a:lvl3pPr>
            <a:lvl4pPr>
              <a:defRPr>
                <a:solidFill>
                  <a:srgbClr val="2A363E"/>
                </a:solidFill>
              </a:defRPr>
            </a:lvl4pPr>
            <a:lvl5pPr>
              <a:defRPr sz="1400">
                <a:solidFill>
                  <a:srgbClr val="2A363E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B1A894B1-26DA-476E-9659-7E1D8558A5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52406" y="1874416"/>
            <a:ext cx="4860000" cy="430720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38148622-B5F3-4534-AED7-891AAB057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pic>
        <p:nvPicPr>
          <p:cNvPr id="11" name="Billede 7">
            <a:extLst>
              <a:ext uri="{FF2B5EF4-FFF2-40B4-BE49-F238E27FC236}">
                <a16:creationId xmlns:a16="http://schemas.microsoft.com/office/drawing/2014/main" id="{5828692D-8043-44CE-8368-42C741E3EA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F7BF5A85-ED5D-489E-8C75-2D30731DD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868661" cy="1325563"/>
          </a:xfrm>
        </p:spPr>
        <p:txBody>
          <a:bodyPr/>
          <a:lstStyle>
            <a:lvl1pPr>
              <a:defRPr>
                <a:solidFill>
                  <a:srgbClr val="3B3B3B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92299298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ndard -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E843222B-C11B-44A2-96CE-0004D831C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261" y="365125"/>
            <a:ext cx="9633600" cy="1080000"/>
          </a:xfrm>
        </p:spPr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6F7AEB62-904B-44AD-BE4D-6D5B12466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5125"/>
            <a:ext cx="10515600" cy="4731838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accent5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>
                <a:solidFill>
                  <a:schemeClr val="accent5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1" name="Pladsholder til slidenummer 3">
            <a:extLst>
              <a:ext uri="{FF2B5EF4-FFF2-40B4-BE49-F238E27FC236}">
                <a16:creationId xmlns:a16="http://schemas.microsoft.com/office/drawing/2014/main" id="{AF432774-FDC1-448C-9739-BD877178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</a:lstStyle>
          <a:p>
            <a:fld id="{5271CE84-72F9-44B7-BF26-AA548605A1B5}" type="slidenum">
              <a:rPr lang="da-DK" smtClean="0"/>
              <a:t>‹nr.›</a:t>
            </a:fld>
            <a:endParaRPr lang="da-DK"/>
          </a:p>
        </p:txBody>
      </p:sp>
      <p:pic>
        <p:nvPicPr>
          <p:cNvPr id="12" name="Pladsholder til indhold 2">
            <a:extLst>
              <a:ext uri="{FF2B5EF4-FFF2-40B4-BE49-F238E27FC236}">
                <a16:creationId xmlns:a16="http://schemas.microsoft.com/office/drawing/2014/main" id="{B04AEC59-3024-4C66-9F31-CDE2B5B41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73403" y="252561"/>
            <a:ext cx="1966531" cy="49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12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8">
            <a:extLst>
              <a:ext uri="{FF2B5EF4-FFF2-40B4-BE49-F238E27FC236}">
                <a16:creationId xmlns:a16="http://schemas.microsoft.com/office/drawing/2014/main" id="{71BF11CF-500A-4D85-962F-4CE6489017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833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dobbelt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AFE7E62-C38F-4C6D-B38D-7D6341DDCD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48000" cy="4351338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8E3FB3F-D206-4D8E-BFA7-3FB37A6D03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5928" y="1825625"/>
            <a:ext cx="5148000" cy="4351338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E2AA6CC-1986-4AA5-AA13-16F49014E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3FC7B6F0-349B-44D7-8C91-3D9757CD2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91550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pic>
        <p:nvPicPr>
          <p:cNvPr id="8" name="Billede 8">
            <a:extLst>
              <a:ext uri="{FF2B5EF4-FFF2-40B4-BE49-F238E27FC236}">
                <a16:creationId xmlns:a16="http://schemas.microsoft.com/office/drawing/2014/main" id="{C3E0918A-F97A-430C-839A-8000B5CB94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587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83D79C-902C-4CA7-B159-536EAB211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1456C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54E56888-A4B9-4AF1-8EE2-98EADDA6D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40AA8-DC7E-40B3-BF47-A38421AEC52C}" type="datetimeFigureOut">
              <a:rPr lang="da-DK" smtClean="0"/>
              <a:t>26-01-2026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201E836B-DA9E-46CB-B698-73DFB982F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E1A7CE3-37F0-4F84-90C9-2C752DBD6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33A526-6012-46AB-A193-79B01D87BA21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54B24F7-1269-4D12-AF9B-A81330FEE4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283"/>
          <a:stretch/>
        </p:blipFill>
        <p:spPr>
          <a:xfrm>
            <a:off x="10145934" y="5859891"/>
            <a:ext cx="1380847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8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tekstboks - Hvid uden H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slidenummer 3">
            <a:extLst>
              <a:ext uri="{FF2B5EF4-FFF2-40B4-BE49-F238E27FC236}">
                <a16:creationId xmlns:a16="http://schemas.microsoft.com/office/drawing/2014/main" id="{AF432774-FDC1-448C-9739-BD877178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rgbClr val="3B3B3B"/>
                </a:solidFill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fld id="{E3FEF953-A33B-4561-81D9-631C47D46A46}" type="slidenum">
              <a:rPr lang="da-DK" smtClean="0"/>
              <a:pPr/>
              <a:t>‹nr.›</a:t>
            </a:fld>
            <a:endParaRPr lang="da-DK" dirty="0">
              <a:solidFill>
                <a:srgbClr val="3B3B3B"/>
              </a:solidFill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F2CA140F-222C-47DE-9F71-404C08D3D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261" y="361523"/>
            <a:ext cx="8920944" cy="1083602"/>
          </a:xfrm>
        </p:spPr>
        <p:txBody>
          <a:bodyPr>
            <a:noAutofit/>
          </a:bodyPr>
          <a:lstStyle>
            <a:lvl1pPr>
              <a:defRPr sz="3600">
                <a:solidFill>
                  <a:srgbClr val="3B3B3B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14" name="Pladsholder til indhold 2">
            <a:extLst>
              <a:ext uri="{FF2B5EF4-FFF2-40B4-BE49-F238E27FC236}">
                <a16:creationId xmlns:a16="http://schemas.microsoft.com/office/drawing/2014/main" id="{3F3A25EF-9580-4128-B890-3BE5C5F75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261" y="1495511"/>
            <a:ext cx="10540539" cy="4681451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rgbClr val="3B3B3B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>
                <a:solidFill>
                  <a:srgbClr val="3B3B3B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solidFill>
                  <a:srgbClr val="3B3B3B"/>
                </a:solidFill>
              </a:defRPr>
            </a:lvl3pPr>
            <a:lvl4pPr>
              <a:defRPr>
                <a:solidFill>
                  <a:srgbClr val="3B3B3B"/>
                </a:solidFill>
              </a:defRPr>
            </a:lvl4pPr>
            <a:lvl5pPr>
              <a:defRPr>
                <a:solidFill>
                  <a:srgbClr val="3B3B3B"/>
                </a:solidFill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pic>
        <p:nvPicPr>
          <p:cNvPr id="7" name="Pladsholder til indhold 2">
            <a:extLst>
              <a:ext uri="{FF2B5EF4-FFF2-40B4-BE49-F238E27FC236}">
                <a16:creationId xmlns:a16="http://schemas.microsoft.com/office/drawing/2014/main" id="{D6505768-5F2D-41FD-A58F-D4F0438E3B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4205" y="361524"/>
            <a:ext cx="2184668" cy="60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344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skrift + u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sp>
        <p:nvSpPr>
          <p:cNvPr id="9" name="Undertitel 2">
            <a:extLst>
              <a:ext uri="{FF2B5EF4-FFF2-40B4-BE49-F238E27FC236}">
                <a16:creationId xmlns:a16="http://schemas.microsoft.com/office/drawing/2014/main" id="{CFE20F64-3FE0-4B3D-903C-EC41E76527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742013"/>
            <a:ext cx="9144000" cy="1310299"/>
          </a:xfrm>
        </p:spPr>
        <p:txBody>
          <a:bodyPr/>
          <a:lstStyle>
            <a:lvl1pPr marL="0" indent="0" algn="ctr">
              <a:lnSpc>
                <a:spcPts val="2800"/>
              </a:lnSpc>
              <a:spcBef>
                <a:spcPts val="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 typografien i masteren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7EB8DB96-8F41-431E-9BA8-B2C4EADFE4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05157"/>
            <a:ext cx="9144000" cy="2119313"/>
          </a:xfrm>
        </p:spPr>
        <p:txBody>
          <a:bodyPr anchor="b"/>
          <a:lstStyle>
            <a:lvl1pPr algn="ctr">
              <a:lnSpc>
                <a:spcPts val="4800"/>
              </a:lnSpc>
              <a:defRPr sz="48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3AE3F004-FA7F-465E-90F2-A87AD06718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8422" y="230124"/>
            <a:ext cx="2075629" cy="56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300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47C3EF05-4B76-439C-9F94-5EDE5456DE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8"/>
          <a:stretch/>
        </p:blipFill>
        <p:spPr>
          <a:xfrm>
            <a:off x="0" y="0"/>
            <a:ext cx="12192000" cy="6982288"/>
          </a:xfrm>
          <a:prstGeom prst="rect">
            <a:avLst/>
          </a:prstGeom>
        </p:spPr>
      </p:pic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5A8EEE8-C60A-49E8-9AB1-4462E6C61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3109287A-9720-4AD3-93AE-5002808C49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98E2BF09-033E-997D-CEC8-A68C67C65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27934"/>
            <a:ext cx="9144000" cy="2802130"/>
          </a:xfrm>
          <a:solidFill>
            <a:srgbClr val="E9E9E9">
              <a:alpha val="60000"/>
            </a:srgbClr>
          </a:solidFill>
          <a:effectLst>
            <a:outerShdw blurRad="50800" dist="38100" dir="5400000" algn="t" rotWithShape="0">
              <a:srgbClr val="747474">
                <a:alpha val="40000"/>
              </a:srgbClr>
            </a:outerShdw>
          </a:effectLst>
        </p:spPr>
        <p:txBody>
          <a:bodyPr lIns="360000" tIns="360000" rIns="360000" bIns="360000" anchor="ctr" anchorCtr="0"/>
          <a:lstStyle>
            <a:lvl1pPr algn="ctr">
              <a:lnSpc>
                <a:spcPts val="4800"/>
              </a:lnSpc>
              <a:defRPr sz="40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2875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med take-aw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43307" y="6430785"/>
            <a:ext cx="6357716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da-DK" sz="1050" b="0" i="0" smtClean="0">
                <a:solidFill>
                  <a:srgbClr val="002943"/>
                </a:solidFill>
                <a:latin typeface="+mn-lt"/>
                <a:ea typeface="Raleway Medium" charset="0"/>
                <a:cs typeface="Raleway Medium" charset="0"/>
              </a:defRPr>
            </a:lvl1pPr>
          </a:lstStyle>
          <a:p>
            <a:pPr>
              <a:lnSpc>
                <a:spcPct val="90000"/>
              </a:lnSpc>
              <a:spcBef>
                <a:spcPts val="1000"/>
              </a:spcBef>
              <a:tabLst>
                <a:tab pos="3048000" algn="l"/>
              </a:tabLst>
            </a:pPr>
            <a:r>
              <a:rPr lang="nb-NO">
                <a:latin typeface="Calibri Light" panose="020F0302020204030204" pitchFamily="34" charset="0"/>
              </a:rPr>
              <a:t>Side </a:t>
            </a:r>
            <a:fld id="{0FDF7125-A90A-457F-9A23-27E60D8CDA6A}" type="slidenum">
              <a:rPr lang="nb-NO" smtClean="0">
                <a:latin typeface="Calibri Light" panose="020F0302020204030204" pitchFamily="34" charset="0"/>
              </a:rPr>
              <a:pPr>
                <a:lnSpc>
                  <a:spcPct val="90000"/>
                </a:lnSpc>
                <a:spcBef>
                  <a:spcPts val="1000"/>
                </a:spcBef>
                <a:tabLst>
                  <a:tab pos="3048000" algn="l"/>
                </a:tabLst>
              </a:pPr>
              <a:t>‹nr.›</a:t>
            </a:fld>
            <a:r>
              <a:rPr lang="nb-NO">
                <a:latin typeface="Calibri Light" panose="020F0302020204030204" pitchFamily="34" charset="0"/>
              </a:rPr>
              <a:t>    	1. aug. 2016</a:t>
            </a:r>
            <a:endParaRPr lang="nb-NO" dirty="0">
              <a:latin typeface="Calibri Light" panose="020F03020202040302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922337" y="97643"/>
            <a:ext cx="10350267" cy="1086679"/>
          </a:xfrm>
        </p:spPr>
        <p:txBody>
          <a:bodyPr anchor="b">
            <a:noAutofit/>
          </a:bodyPr>
          <a:lstStyle>
            <a:lvl1pPr>
              <a:defRPr sz="2800" b="0" i="0">
                <a:solidFill>
                  <a:srgbClr val="002943"/>
                </a:solidFill>
                <a:latin typeface="Calibri Light" panose="020F0302020204030204" pitchFamily="34" charset="0"/>
                <a:ea typeface="Crete Round" charset="0"/>
                <a:cs typeface="Crete Round" charset="0"/>
              </a:defRPr>
            </a:lvl1pPr>
          </a:lstStyle>
          <a:p>
            <a:r>
              <a:rPr lang="da-DK" noProof="0" dirty="0" err="1"/>
              <a:t>Click</a:t>
            </a:r>
            <a:r>
              <a:rPr lang="da-DK" noProof="0" dirty="0"/>
              <a:t> to </a:t>
            </a:r>
            <a:r>
              <a:rPr lang="da-DK" noProof="0" dirty="0" err="1"/>
              <a:t>edit</a:t>
            </a:r>
            <a:r>
              <a:rPr lang="da-DK" noProof="0" dirty="0"/>
              <a:t> Master </a:t>
            </a:r>
            <a:r>
              <a:rPr lang="da-DK" noProof="0" dirty="0" err="1"/>
              <a:t>title</a:t>
            </a:r>
            <a:r>
              <a:rPr lang="da-DK" noProof="0" dirty="0"/>
              <a:t> </a:t>
            </a:r>
            <a:r>
              <a:rPr lang="da-DK" noProof="0" dirty="0" err="1"/>
              <a:t>style</a:t>
            </a:r>
            <a:endParaRPr lang="da-DK" noProof="0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922337" y="1184320"/>
            <a:ext cx="10350267" cy="558756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002943"/>
                </a:solidFill>
                <a:latin typeface="Calibri Light" panose="020F0302020204030204" pitchFamily="34" charset="0"/>
                <a:ea typeface="Raleway Medium" charset="0"/>
                <a:cs typeface="Raleway Medium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noProof="0" dirty="0" err="1"/>
              <a:t>Click</a:t>
            </a:r>
            <a:r>
              <a:rPr lang="da-DK" noProof="0" dirty="0"/>
              <a:t> to </a:t>
            </a:r>
            <a:r>
              <a:rPr lang="da-DK" noProof="0" dirty="0" err="1"/>
              <a:t>edit</a:t>
            </a:r>
            <a:r>
              <a:rPr lang="da-DK" noProof="0" dirty="0"/>
              <a:t> Master </a:t>
            </a:r>
            <a:r>
              <a:rPr lang="da-DK" noProof="0" dirty="0" err="1"/>
              <a:t>text</a:t>
            </a:r>
            <a:r>
              <a:rPr lang="da-DK" noProof="0" dirty="0"/>
              <a:t> </a:t>
            </a:r>
            <a:r>
              <a:rPr lang="da-DK" noProof="0" dirty="0" err="1"/>
              <a:t>styles</a:t>
            </a:r>
            <a:endParaRPr lang="da-DK" noProof="0" dirty="0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5"/>
          </p:nvPr>
        </p:nvSpPr>
        <p:spPr>
          <a:xfrm>
            <a:off x="922338" y="1822450"/>
            <a:ext cx="10351031" cy="4244976"/>
          </a:xfrm>
        </p:spPr>
        <p:txBody>
          <a:bodyPr/>
          <a:lstStyle>
            <a:lvl1pPr>
              <a:defRPr sz="1500">
                <a:latin typeface="Calibri Light" panose="020F0302020204030204" pitchFamily="34" charset="0"/>
              </a:defRPr>
            </a:lvl1pPr>
            <a:lvl2pPr>
              <a:defRPr sz="1500">
                <a:latin typeface="Calibri Light" panose="020F0302020204030204" pitchFamily="34" charset="0"/>
              </a:defRPr>
            </a:lvl2pPr>
            <a:lvl3pPr>
              <a:defRPr sz="1500">
                <a:latin typeface="Calibri Light" panose="020F0302020204030204" pitchFamily="34" charset="0"/>
              </a:defRPr>
            </a:lvl3pPr>
            <a:lvl4pPr>
              <a:defRPr sz="1500">
                <a:latin typeface="Calibri Light" panose="020F0302020204030204" pitchFamily="34" charset="0"/>
              </a:defRPr>
            </a:lvl4pPr>
            <a:lvl5pPr>
              <a:defRPr sz="1500">
                <a:latin typeface="Calibri Light" panose="020F0302020204030204" pitchFamily="34" charset="0"/>
              </a:defRPr>
            </a:lvl5pPr>
          </a:lstStyle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8169585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47C3EF05-4B76-439C-9F94-5EDE5456DE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1"/>
            <a:ext cx="12192000" cy="68568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6A4BC60-EF39-4E32-816F-86549CA767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66824"/>
            <a:ext cx="9144000" cy="2119313"/>
          </a:xfrm>
        </p:spPr>
        <p:txBody>
          <a:bodyPr anchor="b"/>
          <a:lstStyle>
            <a:lvl1pPr algn="l">
              <a:lnSpc>
                <a:spcPts val="4800"/>
              </a:lnSpc>
              <a:defRPr sz="48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F22CCEB-7BC3-460E-BD64-16427B317FA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478213"/>
            <a:ext cx="9144000" cy="1310299"/>
          </a:xfrm>
        </p:spPr>
        <p:txBody>
          <a:bodyPr/>
          <a:lstStyle>
            <a:lvl1pPr marL="0" indent="0" algn="l">
              <a:lnSpc>
                <a:spcPts val="2800"/>
              </a:lnSpc>
              <a:spcBef>
                <a:spcPts val="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 typografien i masteren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5A8EEE8-C60A-49E8-9AB1-4462E6C61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043A76E0-632A-4A34-8C8A-A470043C71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5111147"/>
            <a:ext cx="9144000" cy="36512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sz="1400" dirty="0"/>
              <a:t>Fulde navn</a:t>
            </a:r>
            <a:endParaRPr lang="da-DK" dirty="0"/>
          </a:p>
        </p:txBody>
      </p:sp>
      <p:sp>
        <p:nvSpPr>
          <p:cNvPr id="8" name="Pladsholder til tekst 4">
            <a:extLst>
              <a:ext uri="{FF2B5EF4-FFF2-40B4-BE49-F238E27FC236}">
                <a16:creationId xmlns:a16="http://schemas.microsoft.com/office/drawing/2014/main" id="{F045FEB6-DDAF-44DC-8E8A-F56924A995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5484582"/>
            <a:ext cx="9144000" cy="6826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2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da-DK" dirty="0"/>
              <a:t>Stilling | Titel</a:t>
            </a:r>
          </a:p>
          <a:p>
            <a:pPr lvl="0"/>
            <a:r>
              <a:rPr lang="da-DK" dirty="0"/>
              <a:t>Telefon | e-mail</a:t>
            </a:r>
          </a:p>
        </p:txBody>
      </p:sp>
      <p:pic>
        <p:nvPicPr>
          <p:cNvPr id="10" name="Billede 8">
            <a:extLst>
              <a:ext uri="{FF2B5EF4-FFF2-40B4-BE49-F238E27FC236}">
                <a16:creationId xmlns:a16="http://schemas.microsoft.com/office/drawing/2014/main" id="{B3414343-9A8B-4ED8-8B26-C557B7AF43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727232" y="365125"/>
            <a:ext cx="2075629" cy="4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3601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A4BC60-EF39-4E32-816F-86549CA767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8700"/>
            <a:ext cx="9144000" cy="2079254"/>
          </a:xfrm>
        </p:spPr>
        <p:txBody>
          <a:bodyPr anchor="b"/>
          <a:lstStyle>
            <a:lvl1pPr algn="ctr">
              <a:lnSpc>
                <a:spcPts val="4800"/>
              </a:lnSpc>
              <a:defRPr sz="48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F22CCEB-7BC3-460E-BD64-16427B317FA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478213"/>
            <a:ext cx="9144000" cy="1310299"/>
          </a:xfrm>
        </p:spPr>
        <p:txBody>
          <a:bodyPr/>
          <a:lstStyle>
            <a:lvl1pPr marL="0" indent="0" algn="ctr">
              <a:lnSpc>
                <a:spcPts val="2800"/>
              </a:lnSpc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 typografien i masteren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5A8EEE8-C60A-49E8-9AB1-4462E6C61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043A76E0-632A-4A34-8C8A-A470043C71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5111147"/>
            <a:ext cx="9144000" cy="36512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sz="1400" dirty="0"/>
              <a:t>Fulde navn</a:t>
            </a:r>
            <a:endParaRPr lang="da-DK" dirty="0"/>
          </a:p>
        </p:txBody>
      </p:sp>
      <p:sp>
        <p:nvSpPr>
          <p:cNvPr id="8" name="Pladsholder til tekst 4">
            <a:extLst>
              <a:ext uri="{FF2B5EF4-FFF2-40B4-BE49-F238E27FC236}">
                <a16:creationId xmlns:a16="http://schemas.microsoft.com/office/drawing/2014/main" id="{F045FEB6-DDAF-44DC-8E8A-F56924A995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5484582"/>
            <a:ext cx="9144000" cy="6826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2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da-DK" dirty="0"/>
              <a:t>Stilling | Titel</a:t>
            </a:r>
          </a:p>
          <a:p>
            <a:pPr lvl="0"/>
            <a:r>
              <a:rPr lang="da-DK" dirty="0"/>
              <a:t>Telefon | e-mail</a:t>
            </a:r>
          </a:p>
        </p:txBody>
      </p:sp>
      <p:cxnSp>
        <p:nvCxnSpPr>
          <p:cNvPr id="5" name="Lige forbindelse 4">
            <a:extLst>
              <a:ext uri="{FF2B5EF4-FFF2-40B4-BE49-F238E27FC236}">
                <a16:creationId xmlns:a16="http://schemas.microsoft.com/office/drawing/2014/main" id="{D870B605-FFF1-4C6A-BFE3-E2DC1A2FA5A7}"/>
              </a:ext>
            </a:extLst>
          </p:cNvPr>
          <p:cNvCxnSpPr>
            <a:cxnSpLocks/>
          </p:cNvCxnSpPr>
          <p:nvPr userDrawn="1"/>
        </p:nvCxnSpPr>
        <p:spPr>
          <a:xfrm>
            <a:off x="5272088" y="3286125"/>
            <a:ext cx="1647825" cy="0"/>
          </a:xfrm>
          <a:prstGeom prst="line">
            <a:avLst/>
          </a:prstGeom>
          <a:ln w="44450">
            <a:solidFill>
              <a:srgbClr val="F2BF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lede 8">
            <a:extLst>
              <a:ext uri="{FF2B5EF4-FFF2-40B4-BE49-F238E27FC236}">
                <a16:creationId xmlns:a16="http://schemas.microsoft.com/office/drawing/2014/main" id="{07B2875E-93DE-45BA-8E1C-91164C5D6B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27232" y="365125"/>
            <a:ext cx="2075629" cy="4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284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8">
            <a:extLst>
              <a:ext uri="{FF2B5EF4-FFF2-40B4-BE49-F238E27FC236}">
                <a16:creationId xmlns:a16="http://schemas.microsoft.com/office/drawing/2014/main" id="{5EB15F34-9CCA-48B4-A450-241C246084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27232" y="365125"/>
            <a:ext cx="2075629" cy="4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587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H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2">
            <a:extLst>
              <a:ext uri="{FF2B5EF4-FFF2-40B4-BE49-F238E27FC236}">
                <a16:creationId xmlns:a16="http://schemas.microsoft.com/office/drawing/2014/main" id="{85DF657E-D445-407B-A784-E5B0BF381D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1455" y="2034589"/>
            <a:ext cx="4710545" cy="482341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8">
            <a:extLst>
              <a:ext uri="{FF2B5EF4-FFF2-40B4-BE49-F238E27FC236}">
                <a16:creationId xmlns:a16="http://schemas.microsoft.com/office/drawing/2014/main" id="{AC67C248-46C0-415C-8DFF-74BD34E27D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496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H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2">
            <a:extLst>
              <a:ext uri="{FF2B5EF4-FFF2-40B4-BE49-F238E27FC236}">
                <a16:creationId xmlns:a16="http://schemas.microsoft.com/office/drawing/2014/main" id="{85DF657E-D445-407B-A784-E5B0BF381D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1455" y="2034589"/>
            <a:ext cx="4710545" cy="482341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 dirty="0"/>
          </a:p>
        </p:txBody>
      </p:sp>
      <p:pic>
        <p:nvPicPr>
          <p:cNvPr id="8" name="Billede 8">
            <a:extLst>
              <a:ext uri="{FF2B5EF4-FFF2-40B4-BE49-F238E27FC236}">
                <a16:creationId xmlns:a16="http://schemas.microsoft.com/office/drawing/2014/main" id="{F5E7C559-4DC7-486C-99BF-2A7B6E81C5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171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S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>
            <a:extLst>
              <a:ext uri="{FF2B5EF4-FFF2-40B4-BE49-F238E27FC236}">
                <a16:creationId xmlns:a16="http://schemas.microsoft.com/office/drawing/2014/main" id="{4A4DB2A1-4751-4D97-869E-F391D5EB0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1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8">
            <a:extLst>
              <a:ext uri="{FF2B5EF4-FFF2-40B4-BE49-F238E27FC236}">
                <a16:creationId xmlns:a16="http://schemas.microsoft.com/office/drawing/2014/main" id="{9CDECE30-ABB1-41A6-B1DE-985671291D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600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N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A23D828C-E43F-4836-8F3E-6EE05EFA7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8" name="Billede 8">
            <a:extLst>
              <a:ext uri="{FF2B5EF4-FFF2-40B4-BE49-F238E27FC236}">
                <a16:creationId xmlns:a16="http://schemas.microsoft.com/office/drawing/2014/main" id="{483A6669-CDEB-428A-A084-F20152ADDA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423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JB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-11525"/>
            <a:ext cx="3780000" cy="686952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8">
            <a:extLst>
              <a:ext uri="{FF2B5EF4-FFF2-40B4-BE49-F238E27FC236}">
                <a16:creationId xmlns:a16="http://schemas.microsoft.com/office/drawing/2014/main" id="{79765383-FDE6-48D1-A7A4-221B3F0C79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727232" y="365125"/>
            <a:ext cx="2075629" cy="4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109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N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ABD68F84-E153-406C-ABA5-93E16986CB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8" name="Billede 8">
            <a:extLst>
              <a:ext uri="{FF2B5EF4-FFF2-40B4-BE49-F238E27FC236}">
                <a16:creationId xmlns:a16="http://schemas.microsoft.com/office/drawing/2014/main" id="{78E9071E-512B-4265-AAF5-E4EF7FD0CA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8466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SL &amp; 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A2CECD5B-4638-4DA2-AD15-EBA33B76ED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E7AF6080-6302-44F1-BCF7-21C42D5E33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326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1FDF0967-3260-4E5E-A8B3-CE97213DD1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443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T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25" r="8125"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8">
            <a:extLst>
              <a:ext uri="{FF2B5EF4-FFF2-40B4-BE49-F238E27FC236}">
                <a16:creationId xmlns:a16="http://schemas.microsoft.com/office/drawing/2014/main" id="{7D3D7167-55AD-4697-BF2D-0F498B40E5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168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B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5"/>
            <a:ext cx="3780000" cy="685799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18808CDB-9B5B-4F31-A0B8-9F39AF9CEC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687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fa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8053F28F-8442-4225-8628-DB12CB6797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874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teg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10D83195-EA16-4DDD-861D-10B3BE519B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77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S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>
            <a:extLst>
              <a:ext uri="{FF2B5EF4-FFF2-40B4-BE49-F238E27FC236}">
                <a16:creationId xmlns:a16="http://schemas.microsoft.com/office/drawing/2014/main" id="{4A4DB2A1-4751-4D97-869E-F391D5EB0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1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0" name="Billede 8">
            <a:extLst>
              <a:ext uri="{FF2B5EF4-FFF2-40B4-BE49-F238E27FC236}">
                <a16:creationId xmlns:a16="http://schemas.microsoft.com/office/drawing/2014/main" id="{6CE1F64E-2ED4-423C-A875-8C5AD3B20A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084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ke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E7AF6080-6302-44F1-BCF7-21C42D5E33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4" y="365125"/>
            <a:ext cx="2075624" cy="4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6627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grav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8" name="Billede 8">
            <a:extLst>
              <a:ext uri="{FF2B5EF4-FFF2-40B4-BE49-F238E27FC236}">
                <a16:creationId xmlns:a16="http://schemas.microsoft.com/office/drawing/2014/main" id="{DB8ACD9B-39F0-476F-ABDD-1A9FA17001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03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tømr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2815A3F9-9604-4FB1-9601-1B5E8D27E7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626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mur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2815A3F9-9604-4FB1-9601-1B5E8D27E7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6267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by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0000"/>
                    </a14:imgEffect>
                    <a14:imgEffect>
                      <a14:brightnessContrast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2815A3F9-9604-4FB1-9601-1B5E8D27E7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197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rappor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-1"/>
            <a:ext cx="3780000" cy="6858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3DB1ADDB-AFB8-4902-8E5E-502AE3E9FF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337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dobbelt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AFE7E62-C38F-4C6D-B38D-7D6341DDCD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48000" cy="4351338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8E3FB3F-D206-4D8E-BFA7-3FB37A6D03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5928" y="1825625"/>
            <a:ext cx="5148000" cy="4351338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E2AA6CC-1986-4AA5-AA13-16F49014E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3FC7B6F0-349B-44D7-8C91-3D9757CD2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91550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pic>
        <p:nvPicPr>
          <p:cNvPr id="8" name="Billede 8">
            <a:extLst>
              <a:ext uri="{FF2B5EF4-FFF2-40B4-BE49-F238E27FC236}">
                <a16:creationId xmlns:a16="http://schemas.microsoft.com/office/drawing/2014/main" id="{30476848-43A6-43DA-8ACC-FBE62509B4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27232" y="365125"/>
            <a:ext cx="2075629" cy="42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232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dobbelt boks 2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EC73ECD-5987-49D6-B132-4E8A9650F902}"/>
              </a:ext>
            </a:extLst>
          </p:cNvPr>
          <p:cNvSpPr/>
          <p:nvPr userDrawn="1"/>
        </p:nvSpPr>
        <p:spPr>
          <a:xfrm>
            <a:off x="0" y="0"/>
            <a:ext cx="6084000" cy="685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01E1FDFA-1C4D-4F48-AF2E-0C07807A7B90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2A3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890DE28-8B33-48B0-AAED-D7AA5C027B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25625"/>
            <a:ext cx="4860000" cy="4356000"/>
          </a:xfrm>
        </p:spPr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  <a:lvl2pPr>
              <a:defRPr>
                <a:solidFill>
                  <a:srgbClr val="2A363E"/>
                </a:solidFill>
              </a:defRPr>
            </a:lvl2pPr>
            <a:lvl3pPr>
              <a:defRPr>
                <a:solidFill>
                  <a:srgbClr val="2A363E"/>
                </a:solidFill>
              </a:defRPr>
            </a:lvl3pPr>
            <a:lvl4pPr>
              <a:defRPr>
                <a:solidFill>
                  <a:srgbClr val="2A363E"/>
                </a:solidFill>
              </a:defRPr>
            </a:lvl4pPr>
            <a:lvl5pPr>
              <a:defRPr>
                <a:solidFill>
                  <a:srgbClr val="2A363E"/>
                </a:solidFill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B1A894B1-26DA-476E-9659-7E1D8558A5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52406" y="1874416"/>
            <a:ext cx="4860000" cy="430720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38148622-B5F3-4534-AED7-891AAB057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pic>
        <p:nvPicPr>
          <p:cNvPr id="11" name="Billede 7">
            <a:extLst>
              <a:ext uri="{FF2B5EF4-FFF2-40B4-BE49-F238E27FC236}">
                <a16:creationId xmlns:a16="http://schemas.microsoft.com/office/drawing/2014/main" id="{5828692D-8043-44CE-8368-42C741E3EA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FC706E22-BAE9-4E54-B23C-0A9E66D42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868661" cy="1325563"/>
          </a:xfrm>
        </p:spPr>
        <p:txBody>
          <a:bodyPr/>
          <a:lstStyle>
            <a:lvl1pPr>
              <a:defRPr>
                <a:solidFill>
                  <a:srgbClr val="3B3B3B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552379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bbelt titel + dobbelt boks"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EC73ECD-5987-49D6-B132-4E8A9650F902}"/>
              </a:ext>
            </a:extLst>
          </p:cNvPr>
          <p:cNvSpPr/>
          <p:nvPr userDrawn="1"/>
        </p:nvSpPr>
        <p:spPr>
          <a:xfrm>
            <a:off x="0" y="0"/>
            <a:ext cx="6084000" cy="6858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01E1FDFA-1C4D-4F48-AF2E-0C07807A7B90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2A3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DD83F5A-6B6B-4961-89EE-3A747A050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883720"/>
            <a:ext cx="4860000" cy="823912"/>
          </a:xfrm>
        </p:spPr>
        <p:txBody>
          <a:bodyPr anchor="b"/>
          <a:lstStyle>
            <a:lvl1pPr marL="0" indent="0">
              <a:buNone/>
              <a:defRPr sz="2400" b="1" cap="all" baseline="0">
                <a:solidFill>
                  <a:srgbClr val="2A363E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890DE28-8B33-48B0-AAED-D7AA5C027B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25625"/>
            <a:ext cx="4860000" cy="4356000"/>
          </a:xfrm>
        </p:spPr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  <a:lvl2pPr>
              <a:defRPr>
                <a:solidFill>
                  <a:srgbClr val="2A363E"/>
                </a:solidFill>
              </a:defRPr>
            </a:lvl2pPr>
            <a:lvl3pPr>
              <a:defRPr>
                <a:solidFill>
                  <a:srgbClr val="2A363E"/>
                </a:solidFill>
              </a:defRPr>
            </a:lvl3pPr>
            <a:lvl4pPr>
              <a:defRPr>
                <a:solidFill>
                  <a:srgbClr val="2A363E"/>
                </a:solidFill>
              </a:defRPr>
            </a:lvl4pPr>
            <a:lvl5pPr>
              <a:defRPr>
                <a:solidFill>
                  <a:srgbClr val="2A363E"/>
                </a:solidFill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6ABDBA30-FE7A-4F7F-9B22-5DE7A9226F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52406" y="883720"/>
            <a:ext cx="4860000" cy="823912"/>
          </a:xfrm>
        </p:spPr>
        <p:txBody>
          <a:bodyPr anchor="b"/>
          <a:lstStyle>
            <a:lvl1pPr marL="0" indent="0">
              <a:buNone/>
              <a:defRPr sz="24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B1A894B1-26DA-476E-9659-7E1D8558A5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52406" y="1874416"/>
            <a:ext cx="4860000" cy="430720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38148622-B5F3-4534-AED7-891AAB057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pic>
        <p:nvPicPr>
          <p:cNvPr id="11" name="Billede 7">
            <a:extLst>
              <a:ext uri="{FF2B5EF4-FFF2-40B4-BE49-F238E27FC236}">
                <a16:creationId xmlns:a16="http://schemas.microsoft.com/office/drawing/2014/main" id="{5828692D-8043-44CE-8368-42C741E3EA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062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47C3EF05-4B76-439C-9F94-5EDE5456DE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1"/>
            <a:ext cx="12192000" cy="68568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6A4BC60-EF39-4E32-816F-86549CA767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66824"/>
            <a:ext cx="9144000" cy="2119313"/>
          </a:xfrm>
        </p:spPr>
        <p:txBody>
          <a:bodyPr anchor="b"/>
          <a:lstStyle>
            <a:lvl1pPr algn="l">
              <a:lnSpc>
                <a:spcPts val="4800"/>
              </a:lnSpc>
              <a:defRPr sz="48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F22CCEB-7BC3-460E-BD64-16427B317FA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478213"/>
            <a:ext cx="9144000" cy="1310299"/>
          </a:xfrm>
        </p:spPr>
        <p:txBody>
          <a:bodyPr/>
          <a:lstStyle>
            <a:lvl1pPr marL="0" indent="0" algn="l">
              <a:lnSpc>
                <a:spcPts val="2800"/>
              </a:lnSpc>
              <a:spcBef>
                <a:spcPts val="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 typografien i masteren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5A8EEE8-C60A-49E8-9AB1-4462E6C61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043A76E0-632A-4A34-8C8A-A470043C71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5111147"/>
            <a:ext cx="9144000" cy="36512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400" cap="all" baseline="0">
                <a:solidFill>
                  <a:srgbClr val="3B3B3B"/>
                </a:solidFill>
              </a:defRPr>
            </a:lvl1pPr>
          </a:lstStyle>
          <a:p>
            <a:pPr lvl="0"/>
            <a:r>
              <a:rPr lang="da-DK" sz="1400" dirty="0"/>
              <a:t>Fulde navn</a:t>
            </a:r>
            <a:endParaRPr lang="da-DK" dirty="0"/>
          </a:p>
        </p:txBody>
      </p:sp>
      <p:sp>
        <p:nvSpPr>
          <p:cNvPr id="8" name="Pladsholder til tekst 4">
            <a:extLst>
              <a:ext uri="{FF2B5EF4-FFF2-40B4-BE49-F238E27FC236}">
                <a16:creationId xmlns:a16="http://schemas.microsoft.com/office/drawing/2014/main" id="{F045FEB6-DDAF-44DC-8E8A-F56924A995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5484582"/>
            <a:ext cx="9144000" cy="6826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200">
                <a:solidFill>
                  <a:srgbClr val="3B3B3B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da-DK" dirty="0"/>
              <a:t>Stilling | Titel</a:t>
            </a:r>
          </a:p>
          <a:p>
            <a:pPr lvl="0"/>
            <a:r>
              <a:rPr lang="da-DK" dirty="0"/>
              <a:t>Telefon | e-mail</a:t>
            </a:r>
          </a:p>
        </p:txBody>
      </p:sp>
      <p:pic>
        <p:nvPicPr>
          <p:cNvPr id="10" name="Billede 8">
            <a:extLst>
              <a:ext uri="{FF2B5EF4-FFF2-40B4-BE49-F238E27FC236}">
                <a16:creationId xmlns:a16="http://schemas.microsoft.com/office/drawing/2014/main" id="{391C2591-6494-4491-8893-2F55D7E17F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91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N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A23D828C-E43F-4836-8F3E-6EE05EFA7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9F1C6F3-1C60-41F9-9CBB-771EB3B0E1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800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A4BC60-EF39-4E32-816F-86549CA767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8700"/>
            <a:ext cx="9144000" cy="2079254"/>
          </a:xfrm>
        </p:spPr>
        <p:txBody>
          <a:bodyPr anchor="b"/>
          <a:lstStyle>
            <a:lvl1pPr algn="ctr">
              <a:lnSpc>
                <a:spcPts val="4800"/>
              </a:lnSpc>
              <a:defRPr sz="48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F22CCEB-7BC3-460E-BD64-16427B317FA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478213"/>
            <a:ext cx="9144000" cy="1310299"/>
          </a:xfrm>
        </p:spPr>
        <p:txBody>
          <a:bodyPr/>
          <a:lstStyle>
            <a:lvl1pPr marL="0" indent="0" algn="ctr">
              <a:lnSpc>
                <a:spcPts val="2800"/>
              </a:lnSpc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 typografien i masteren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5A8EEE8-C60A-49E8-9AB1-4462E6C61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043A76E0-632A-4A34-8C8A-A470043C71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5111147"/>
            <a:ext cx="9144000" cy="36512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buNone/>
              <a:defRPr sz="14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sz="1400" dirty="0"/>
              <a:t>Fulde navn</a:t>
            </a:r>
            <a:endParaRPr lang="da-DK" dirty="0"/>
          </a:p>
        </p:txBody>
      </p:sp>
      <p:sp>
        <p:nvSpPr>
          <p:cNvPr id="8" name="Pladsholder til tekst 4">
            <a:extLst>
              <a:ext uri="{FF2B5EF4-FFF2-40B4-BE49-F238E27FC236}">
                <a16:creationId xmlns:a16="http://schemas.microsoft.com/office/drawing/2014/main" id="{F045FEB6-DDAF-44DC-8E8A-F56924A995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5484582"/>
            <a:ext cx="9144000" cy="6826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20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da-DK" dirty="0"/>
              <a:t>Stilling | Titel</a:t>
            </a:r>
          </a:p>
          <a:p>
            <a:pPr lvl="0"/>
            <a:r>
              <a:rPr lang="da-DK" dirty="0"/>
              <a:t>Telefon | e-mail</a:t>
            </a:r>
          </a:p>
        </p:txBody>
      </p:sp>
      <p:cxnSp>
        <p:nvCxnSpPr>
          <p:cNvPr id="5" name="Lige forbindelse 4">
            <a:extLst>
              <a:ext uri="{FF2B5EF4-FFF2-40B4-BE49-F238E27FC236}">
                <a16:creationId xmlns:a16="http://schemas.microsoft.com/office/drawing/2014/main" id="{D870B605-FFF1-4C6A-BFE3-E2DC1A2FA5A7}"/>
              </a:ext>
            </a:extLst>
          </p:cNvPr>
          <p:cNvCxnSpPr>
            <a:cxnSpLocks/>
          </p:cNvCxnSpPr>
          <p:nvPr userDrawn="1"/>
        </p:nvCxnSpPr>
        <p:spPr>
          <a:xfrm>
            <a:off x="5272088" y="3286125"/>
            <a:ext cx="1647825" cy="0"/>
          </a:xfrm>
          <a:prstGeom prst="line">
            <a:avLst/>
          </a:prstGeom>
          <a:ln w="44450">
            <a:solidFill>
              <a:srgbClr val="94B4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Billede 8">
            <a:extLst>
              <a:ext uri="{FF2B5EF4-FFF2-40B4-BE49-F238E27FC236}">
                <a16:creationId xmlns:a16="http://schemas.microsoft.com/office/drawing/2014/main" id="{84FFB0AD-C7F2-4BEB-9849-9B6DBA74F7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523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A4BC60-EF39-4E32-816F-86549CA767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14820"/>
            <a:ext cx="9144000" cy="2079254"/>
          </a:xfrm>
        </p:spPr>
        <p:txBody>
          <a:bodyPr anchor="b"/>
          <a:lstStyle>
            <a:lvl1pPr algn="ctr">
              <a:lnSpc>
                <a:spcPts val="5000"/>
              </a:lnSpc>
              <a:defRPr sz="45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5A8EEE8-C60A-49E8-9AB1-4462E6C61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cxnSp>
        <p:nvCxnSpPr>
          <p:cNvPr id="5" name="Lige forbindelse 4">
            <a:extLst>
              <a:ext uri="{FF2B5EF4-FFF2-40B4-BE49-F238E27FC236}">
                <a16:creationId xmlns:a16="http://schemas.microsoft.com/office/drawing/2014/main" id="{D870B605-FFF1-4C6A-BFE3-E2DC1A2FA5A7}"/>
              </a:ext>
            </a:extLst>
          </p:cNvPr>
          <p:cNvCxnSpPr>
            <a:cxnSpLocks/>
          </p:cNvCxnSpPr>
          <p:nvPr userDrawn="1"/>
        </p:nvCxnSpPr>
        <p:spPr>
          <a:xfrm>
            <a:off x="5272088" y="4172245"/>
            <a:ext cx="1647825" cy="0"/>
          </a:xfrm>
          <a:prstGeom prst="line">
            <a:avLst/>
          </a:prstGeom>
          <a:ln w="44450">
            <a:solidFill>
              <a:srgbClr val="94B4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Billede 8">
            <a:extLst>
              <a:ext uri="{FF2B5EF4-FFF2-40B4-BE49-F238E27FC236}">
                <a16:creationId xmlns:a16="http://schemas.microsoft.com/office/drawing/2014/main" id="{84FFB0AD-C7F2-4BEB-9849-9B6DBA74F7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480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BAE6E907-0D2B-400E-B757-34FC9F91E2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409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H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2">
            <a:extLst>
              <a:ext uri="{FF2B5EF4-FFF2-40B4-BE49-F238E27FC236}">
                <a16:creationId xmlns:a16="http://schemas.microsoft.com/office/drawing/2014/main" id="{85DF657E-D445-407B-A784-E5B0BF381D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1455" y="2034589"/>
            <a:ext cx="4710545" cy="482341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8">
            <a:extLst>
              <a:ext uri="{FF2B5EF4-FFF2-40B4-BE49-F238E27FC236}">
                <a16:creationId xmlns:a16="http://schemas.microsoft.com/office/drawing/2014/main" id="{C0BF14FD-38FE-4BC8-BA85-BDACE2CAAE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342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S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>
            <a:extLst>
              <a:ext uri="{FF2B5EF4-FFF2-40B4-BE49-F238E27FC236}">
                <a16:creationId xmlns:a16="http://schemas.microsoft.com/office/drawing/2014/main" id="{4A4DB2A1-4751-4D97-869E-F391D5EB0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1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8" name="Billede 8">
            <a:extLst>
              <a:ext uri="{FF2B5EF4-FFF2-40B4-BE49-F238E27FC236}">
                <a16:creationId xmlns:a16="http://schemas.microsoft.com/office/drawing/2014/main" id="{8D514DD9-7F9B-4B13-AA7C-16528ED2FF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8769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N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A23D828C-E43F-4836-8F3E-6EE05EFA7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24C6FF7C-1293-4F70-A05E-E56E27E825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303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JB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-11525"/>
            <a:ext cx="3780000" cy="686952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0" name="Billede 8">
            <a:extLst>
              <a:ext uri="{FF2B5EF4-FFF2-40B4-BE49-F238E27FC236}">
                <a16:creationId xmlns:a16="http://schemas.microsoft.com/office/drawing/2014/main" id="{352342EB-7E3A-4253-9692-6F0AB43BE7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3915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N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ABD68F84-E153-406C-ABA5-93E16986CB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8" name="Billede 8">
            <a:extLst>
              <a:ext uri="{FF2B5EF4-FFF2-40B4-BE49-F238E27FC236}">
                <a16:creationId xmlns:a16="http://schemas.microsoft.com/office/drawing/2014/main" id="{02405B14-1715-4BE9-85B6-322C636E1C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109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SL &amp; 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A2CECD5B-4638-4DA2-AD15-EBA33B76ED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E7AF6080-6302-44F1-BCF7-21C42D5E33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058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1FDF0967-3260-4E5E-A8B3-CE97213DD1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247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JB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-11525"/>
            <a:ext cx="3780000" cy="686952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8" name="Billede 8">
            <a:extLst>
              <a:ext uri="{FF2B5EF4-FFF2-40B4-BE49-F238E27FC236}">
                <a16:creationId xmlns:a16="http://schemas.microsoft.com/office/drawing/2014/main" id="{1ECCB147-02CE-4D53-B3E3-0C267AF9F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095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T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25" r="8125"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8" name="Billede 8">
            <a:extLst>
              <a:ext uri="{FF2B5EF4-FFF2-40B4-BE49-F238E27FC236}">
                <a16:creationId xmlns:a16="http://schemas.microsoft.com/office/drawing/2014/main" id="{CDA4916A-4DC6-4F52-B965-9CB03EA2F5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466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B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5"/>
            <a:ext cx="3780000" cy="685799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18808CDB-9B5B-4F31-A0B8-9F39AF9CEC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80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fa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8053F28F-8442-4225-8628-DB12CB6797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823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teg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10D83195-EA16-4DDD-861D-10B3BE519B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3981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ke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8">
            <a:extLst>
              <a:ext uri="{FF2B5EF4-FFF2-40B4-BE49-F238E27FC236}">
                <a16:creationId xmlns:a16="http://schemas.microsoft.com/office/drawing/2014/main" id="{5339AC57-64B2-4F27-BAAD-EFCF440BC5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959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grav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0" name="Billede 8">
            <a:extLst>
              <a:ext uri="{FF2B5EF4-FFF2-40B4-BE49-F238E27FC236}">
                <a16:creationId xmlns:a16="http://schemas.microsoft.com/office/drawing/2014/main" id="{BBA9E788-D31C-4CA8-BA5A-C84D9B85D0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302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tømr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2815A3F9-9604-4FB1-9601-1B5E8D27E7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2715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mur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2815A3F9-9604-4FB1-9601-1B5E8D27E7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92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by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0000"/>
                    </a14:imgEffect>
                    <a14:imgEffect>
                      <a14:brightnessContrast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2815A3F9-9604-4FB1-9601-1B5E8D27E7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533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rappor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-1"/>
            <a:ext cx="3780000" cy="6858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3DB1ADDB-AFB8-4902-8E5E-502AE3E9FF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27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N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ABD68F84-E153-406C-ABA5-93E16986CB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0" name="Billede 8">
            <a:extLst>
              <a:ext uri="{FF2B5EF4-FFF2-40B4-BE49-F238E27FC236}">
                <a16:creationId xmlns:a16="http://schemas.microsoft.com/office/drawing/2014/main" id="{BEB1E944-0351-4E75-B373-B1FDBF4A3D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9056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dobbelt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AFE7E62-C38F-4C6D-B38D-7D6341DDCD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48000" cy="4351338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8E3FB3F-D206-4D8E-BFA7-3FB37A6D03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5928" y="1825625"/>
            <a:ext cx="5148000" cy="4351338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E2AA6CC-1986-4AA5-AA13-16F49014E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3FC7B6F0-349B-44D7-8C91-3D9757CD2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91550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pic>
        <p:nvPicPr>
          <p:cNvPr id="8" name="Billede 8">
            <a:extLst>
              <a:ext uri="{FF2B5EF4-FFF2-40B4-BE49-F238E27FC236}">
                <a16:creationId xmlns:a16="http://schemas.microsoft.com/office/drawing/2014/main" id="{BF9F315B-04AF-465B-A564-6529575C1F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190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47C3EF05-4B76-439C-9F94-5EDE5456DE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1"/>
            <a:ext cx="12192000" cy="68568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6A4BC60-EF39-4E32-816F-86549CA767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66824"/>
            <a:ext cx="9144000" cy="2119313"/>
          </a:xfrm>
        </p:spPr>
        <p:txBody>
          <a:bodyPr anchor="b"/>
          <a:lstStyle>
            <a:lvl1pPr algn="l">
              <a:lnSpc>
                <a:spcPts val="4800"/>
              </a:lnSpc>
              <a:defRPr sz="4800"/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F22CCEB-7BC3-460E-BD64-16427B317FA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478213"/>
            <a:ext cx="9144000" cy="1310299"/>
          </a:xfrm>
        </p:spPr>
        <p:txBody>
          <a:bodyPr/>
          <a:lstStyle>
            <a:lvl1pPr marL="0" indent="0" algn="l">
              <a:lnSpc>
                <a:spcPts val="2800"/>
              </a:lnSpc>
              <a:spcBef>
                <a:spcPts val="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redigere undertitel typografien i masteren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5A8EEE8-C60A-49E8-9AB1-4462E6C61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043A76E0-632A-4A34-8C8A-A470043C71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5111147"/>
            <a:ext cx="9144000" cy="36512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400" cap="all" baseline="0">
                <a:solidFill>
                  <a:srgbClr val="3B3B3B"/>
                </a:solidFill>
              </a:defRPr>
            </a:lvl1pPr>
          </a:lstStyle>
          <a:p>
            <a:pPr lvl="0"/>
            <a:r>
              <a:rPr lang="da-DK" sz="1400" dirty="0"/>
              <a:t>Fulde navn</a:t>
            </a:r>
            <a:endParaRPr lang="da-DK" dirty="0"/>
          </a:p>
        </p:txBody>
      </p:sp>
      <p:sp>
        <p:nvSpPr>
          <p:cNvPr id="8" name="Pladsholder til tekst 4">
            <a:extLst>
              <a:ext uri="{FF2B5EF4-FFF2-40B4-BE49-F238E27FC236}">
                <a16:creationId xmlns:a16="http://schemas.microsoft.com/office/drawing/2014/main" id="{F045FEB6-DDAF-44DC-8E8A-F56924A995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5484582"/>
            <a:ext cx="9144000" cy="6826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200">
                <a:solidFill>
                  <a:srgbClr val="3B3B3B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da-DK" dirty="0"/>
              <a:t>Stilling | Titel</a:t>
            </a:r>
          </a:p>
          <a:p>
            <a:pPr lvl="0"/>
            <a:r>
              <a:rPr lang="da-DK" dirty="0"/>
              <a:t>Telefon | e-mail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3109287A-9720-4AD3-93AE-5002808C494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468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8">
            <a:extLst>
              <a:ext uri="{FF2B5EF4-FFF2-40B4-BE49-F238E27FC236}">
                <a16:creationId xmlns:a16="http://schemas.microsoft.com/office/drawing/2014/main" id="{71BF11CF-500A-4D85-962F-4CE6489017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457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H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2">
            <a:extLst>
              <a:ext uri="{FF2B5EF4-FFF2-40B4-BE49-F238E27FC236}">
                <a16:creationId xmlns:a16="http://schemas.microsoft.com/office/drawing/2014/main" id="{85DF657E-D445-407B-A784-E5B0BF381D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1455" y="2034589"/>
            <a:ext cx="4710545" cy="482341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8">
            <a:extLst>
              <a:ext uri="{FF2B5EF4-FFF2-40B4-BE49-F238E27FC236}">
                <a16:creationId xmlns:a16="http://schemas.microsoft.com/office/drawing/2014/main" id="{F5E7C559-4DC7-486C-99BF-2A7B6E81C5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501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S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>
            <a:extLst>
              <a:ext uri="{FF2B5EF4-FFF2-40B4-BE49-F238E27FC236}">
                <a16:creationId xmlns:a16="http://schemas.microsoft.com/office/drawing/2014/main" id="{4A4DB2A1-4751-4D97-869E-F391D5EB0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1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0" name="Billede 8">
            <a:extLst>
              <a:ext uri="{FF2B5EF4-FFF2-40B4-BE49-F238E27FC236}">
                <a16:creationId xmlns:a16="http://schemas.microsoft.com/office/drawing/2014/main" id="{6CE1F64E-2ED4-423C-A875-8C5AD3B20A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571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N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A23D828C-E43F-4836-8F3E-6EE05EFA7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9F1C6F3-1C60-41F9-9CBB-771EB3B0E1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294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JB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-11525"/>
            <a:ext cx="3780000" cy="686952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8" name="Billede 8">
            <a:extLst>
              <a:ext uri="{FF2B5EF4-FFF2-40B4-BE49-F238E27FC236}">
                <a16:creationId xmlns:a16="http://schemas.microsoft.com/office/drawing/2014/main" id="{1ECCB147-02CE-4D53-B3E3-0C267AF9F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88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N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ABD68F84-E153-406C-ABA5-93E16986CB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0" name="Billede 8">
            <a:extLst>
              <a:ext uri="{FF2B5EF4-FFF2-40B4-BE49-F238E27FC236}">
                <a16:creationId xmlns:a16="http://schemas.microsoft.com/office/drawing/2014/main" id="{BEB1E944-0351-4E75-B373-B1FDBF4A3D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980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SL &amp; 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A2CECD5B-4638-4DA2-AD15-EBA33B76ED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E7AF6080-6302-44F1-BCF7-21C42D5E33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523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1FDF0967-3260-4E5E-A8B3-CE97213DD1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66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SL &amp; 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A2CECD5B-4638-4DA2-AD15-EBA33B76ED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E7AF6080-6302-44F1-BCF7-21C42D5E33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145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T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125" r="8125"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8" name="Billede 8">
            <a:extLst>
              <a:ext uri="{FF2B5EF4-FFF2-40B4-BE49-F238E27FC236}">
                <a16:creationId xmlns:a16="http://schemas.microsoft.com/office/drawing/2014/main" id="{CDA4916A-4DC6-4F52-B965-9CB03EA2F5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3003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B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5"/>
            <a:ext cx="3780000" cy="685799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18808CDB-9B5B-4F31-A0B8-9F39AF9CEC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419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fa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8053F28F-8442-4225-8628-DB12CB6797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7216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teg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10D83195-EA16-4DDD-861D-10B3BE519B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97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ke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0" name="Billede 8">
            <a:extLst>
              <a:ext uri="{FF2B5EF4-FFF2-40B4-BE49-F238E27FC236}">
                <a16:creationId xmlns:a16="http://schemas.microsoft.com/office/drawing/2014/main" id="{AD912AEA-30A0-4830-8834-B81733A7E2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299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grav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0" name="Billede 8">
            <a:extLst>
              <a:ext uri="{FF2B5EF4-FFF2-40B4-BE49-F238E27FC236}">
                <a16:creationId xmlns:a16="http://schemas.microsoft.com/office/drawing/2014/main" id="{3A47D7A8-7F62-4671-8784-CC55E4EB35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6792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tømr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2815A3F9-9604-4FB1-9601-1B5E8D27E7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300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mur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2815A3F9-9604-4FB1-9601-1B5E8D27E7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7461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by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0000"/>
                    </a14:imgEffect>
                    <a14:imgEffect>
                      <a14:brightnessContrast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2815A3F9-9604-4FB1-9601-1B5E8D27E7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611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rappor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-1"/>
            <a:ext cx="3780000" cy="6858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3DB1ADDB-AFB8-4902-8E5E-502AE3E9FF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599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EA829B5-7358-4780-B56D-ED896F3273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7" name="Billede 7">
            <a:extLst>
              <a:ext uri="{FF2B5EF4-FFF2-40B4-BE49-F238E27FC236}">
                <a16:creationId xmlns:a16="http://schemas.microsoft.com/office/drawing/2014/main" id="{1FDF0967-3260-4E5E-A8B3-CE97213DD1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4504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dobbelt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AFE7E62-C38F-4C6D-B38D-7D6341DDCD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48000" cy="4351338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8E3FB3F-D206-4D8E-BFA7-3FB37A6D03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5928" y="1825625"/>
            <a:ext cx="5148000" cy="4351338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E2AA6CC-1986-4AA5-AA13-16F49014E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3FC7B6F0-349B-44D7-8C91-3D9757CD2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91550" cy="1325563"/>
          </a:xfrm>
        </p:spPr>
        <p:txBody>
          <a:bodyPr/>
          <a:lstStyle/>
          <a:p>
            <a:r>
              <a:rPr lang="da-DK" dirty="0"/>
              <a:t>Klik for at redigere titeltypografien i masteren</a:t>
            </a:r>
          </a:p>
        </p:txBody>
      </p:sp>
      <p:pic>
        <p:nvPicPr>
          <p:cNvPr id="8" name="Billede 8">
            <a:extLst>
              <a:ext uri="{FF2B5EF4-FFF2-40B4-BE49-F238E27FC236}">
                <a16:creationId xmlns:a16="http://schemas.microsoft.com/office/drawing/2014/main" id="{C3E0918A-F97A-430C-839A-8000B5CB94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729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ndard -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08509745-22BC-48BF-81A1-89D575DAD8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2A363E"/>
              </a:solidFill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E843222B-C11B-44A2-96CE-0004D831C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48" y="365125"/>
            <a:ext cx="9633600" cy="1080000"/>
          </a:xfrm>
        </p:spPr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6F7AEB62-904B-44AD-BE4D-6D5B12466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5125"/>
            <a:ext cx="10515600" cy="4731838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rgbClr val="2A363E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1" name="Pladsholder til slidenummer 3">
            <a:extLst>
              <a:ext uri="{FF2B5EF4-FFF2-40B4-BE49-F238E27FC236}">
                <a16:creationId xmlns:a16="http://schemas.microsoft.com/office/drawing/2014/main" id="{AF432774-FDC1-448C-9739-BD877178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</a:lstStyle>
          <a:p>
            <a:fld id="{59322844-DE9C-4A15-9C56-EB7042337DBD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Pladsholder til indhold 2">
            <a:extLst>
              <a:ext uri="{FF2B5EF4-FFF2-40B4-BE49-F238E27FC236}">
                <a16:creationId xmlns:a16="http://schemas.microsoft.com/office/drawing/2014/main" id="{9DA6DF41-EDB3-45B0-885B-BE257761F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4205" y="361523"/>
            <a:ext cx="2184668" cy="54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6426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a-DK"/>
              <a:t>Indsæt overskrift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1022667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Klik for at indsætte brødtekst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  <a:p>
            <a:pPr lvl="2"/>
            <a:r>
              <a:rPr lang="da-DK"/>
              <a:t>Third </a:t>
            </a:r>
            <a:r>
              <a:rPr lang="da-DK" err="1"/>
              <a:t>level</a:t>
            </a:r>
            <a:endParaRPr lang="da-DK"/>
          </a:p>
          <a:p>
            <a:pPr lvl="3"/>
            <a:r>
              <a:rPr lang="da-DK" err="1"/>
              <a:t>Fourth</a:t>
            </a:r>
            <a:r>
              <a:rPr lang="da-DK"/>
              <a:t> </a:t>
            </a:r>
            <a:r>
              <a:rPr lang="da-DK" err="1"/>
              <a:t>level</a:t>
            </a:r>
            <a:endParaRPr lang="da-DK"/>
          </a:p>
          <a:p>
            <a:pPr lvl="4"/>
            <a:r>
              <a:rPr lang="da-DK"/>
              <a:t>Fifth </a:t>
            </a:r>
            <a:r>
              <a:rPr lang="da-DK" err="1"/>
              <a:t>level</a:t>
            </a:r>
            <a:endParaRPr lang="da-DK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‹nr.›</a:t>
            </a:fld>
            <a:endParaRPr lang="da-DK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Indsæt underoverskrift eller indledning</a:t>
            </a:r>
          </a:p>
        </p:txBody>
      </p:sp>
      <p:pic>
        <p:nvPicPr>
          <p:cNvPr id="8" name="Pladsholder til indhold 2">
            <a:extLst>
              <a:ext uri="{FF2B5EF4-FFF2-40B4-BE49-F238E27FC236}">
                <a16:creationId xmlns:a16="http://schemas.microsoft.com/office/drawing/2014/main" id="{8E32B050-0C0B-4DFF-A3CD-E3E7F52FDC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4205" y="361523"/>
            <a:ext cx="2184668" cy="54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5748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og tekstboks - Grå uden H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08509745-22BC-48BF-81A1-89D575DAD8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rgbClr val="2A363E"/>
              </a:solidFill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E843222B-C11B-44A2-96CE-0004D831C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261" y="361523"/>
            <a:ext cx="8920944" cy="1083602"/>
          </a:xfrm>
        </p:spPr>
        <p:txBody>
          <a:bodyPr>
            <a:noAutofit/>
          </a:bodyPr>
          <a:lstStyle>
            <a:lvl1pPr>
              <a:defRPr sz="3600">
                <a:solidFill>
                  <a:srgbClr val="3B3B3B"/>
                </a:solidFill>
              </a:defRPr>
            </a:lvl1pPr>
          </a:lstStyle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6F7AEB62-904B-44AD-BE4D-6D5B12466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261" y="1495511"/>
            <a:ext cx="10540539" cy="4681451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rgbClr val="3B3B3B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>
                <a:solidFill>
                  <a:srgbClr val="3B3B3B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>
                <a:solidFill>
                  <a:srgbClr val="3B3B3B"/>
                </a:solidFill>
              </a:defRPr>
            </a:lvl3pPr>
            <a:lvl4pPr>
              <a:defRPr>
                <a:solidFill>
                  <a:srgbClr val="3B3B3B"/>
                </a:solidFill>
              </a:defRPr>
            </a:lvl4pPr>
            <a:lvl5pPr>
              <a:defRPr>
                <a:solidFill>
                  <a:srgbClr val="3B3B3B"/>
                </a:solidFill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1" name="Pladsholder til slidenummer 3">
            <a:extLst>
              <a:ext uri="{FF2B5EF4-FFF2-40B4-BE49-F238E27FC236}">
                <a16:creationId xmlns:a16="http://schemas.microsoft.com/office/drawing/2014/main" id="{AF432774-FDC1-448C-9739-BD877178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rgbClr val="2A363E"/>
                </a:solidFill>
                <a:latin typeface="Poppins" panose="00000500000000000000" pitchFamily="50" charset="0"/>
                <a:cs typeface="Poppins" panose="00000500000000000000" pitchFamily="50" charset="0"/>
              </a:defRPr>
            </a:lvl1pPr>
          </a:lstStyle>
          <a:p>
            <a:fld id="{E3FEF953-A33B-4561-81D9-631C47D46A46}" type="slidenum">
              <a:rPr lang="da-DK" smtClean="0"/>
              <a:pPr/>
              <a:t>‹nr.›</a:t>
            </a:fld>
            <a:endParaRPr lang="da-DK" dirty="0"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pic>
        <p:nvPicPr>
          <p:cNvPr id="4" name="Pladsholder til indhold 2">
            <a:extLst>
              <a:ext uri="{FF2B5EF4-FFF2-40B4-BE49-F238E27FC236}">
                <a16:creationId xmlns:a16="http://schemas.microsoft.com/office/drawing/2014/main" id="{836CE6DC-C457-478A-BBA0-68B228DC5C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4205" y="361523"/>
            <a:ext cx="2184668" cy="54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007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47C3EF05-4B76-439C-9F94-5EDE5456DE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8"/>
          <a:stretch/>
        </p:blipFill>
        <p:spPr>
          <a:xfrm>
            <a:off x="0" y="0"/>
            <a:ext cx="12192000" cy="6982288"/>
          </a:xfrm>
          <a:prstGeom prst="rect">
            <a:avLst/>
          </a:prstGeom>
        </p:spPr>
      </p:pic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5A8EEE8-C60A-49E8-9AB1-4462E6C61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3109287A-9720-4AD3-93AE-5002808C49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98E2BF09-033E-997D-CEC8-A68C67C65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27934"/>
            <a:ext cx="9144000" cy="2802130"/>
          </a:xfrm>
          <a:solidFill>
            <a:srgbClr val="E9E9E9">
              <a:alpha val="60000"/>
            </a:srgbClr>
          </a:solidFill>
          <a:effectLst>
            <a:outerShdw blurRad="50800" dist="38100" dir="5400000" algn="t" rotWithShape="0">
              <a:srgbClr val="747474">
                <a:alpha val="40000"/>
              </a:srgbClr>
            </a:outerShdw>
          </a:effectLst>
        </p:spPr>
        <p:txBody>
          <a:bodyPr lIns="360000" tIns="360000" rIns="360000" bIns="360000" anchor="ctr" anchorCtr="0"/>
          <a:lstStyle>
            <a:lvl1pPr algn="ctr">
              <a:lnSpc>
                <a:spcPts val="4800"/>
              </a:lnSpc>
              <a:defRPr sz="40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77297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47C3EF05-4B76-439C-9F94-5EDE5456DE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1"/>
            <a:ext cx="12192000" cy="685689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6A4BC60-EF39-4E32-816F-86549CA767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66824"/>
            <a:ext cx="9144000" cy="2119313"/>
          </a:xfrm>
        </p:spPr>
        <p:txBody>
          <a:bodyPr anchor="b"/>
          <a:lstStyle>
            <a:lvl1pPr algn="l">
              <a:lnSpc>
                <a:spcPts val="4800"/>
              </a:lnSpc>
              <a:defRPr sz="48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F22CCEB-7BC3-460E-BD64-16427B317FA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478213"/>
            <a:ext cx="9144000" cy="1310299"/>
          </a:xfrm>
        </p:spPr>
        <p:txBody>
          <a:bodyPr/>
          <a:lstStyle>
            <a:lvl1pPr marL="0" indent="0" algn="l">
              <a:lnSpc>
                <a:spcPts val="2800"/>
              </a:lnSpc>
              <a:spcBef>
                <a:spcPts val="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 typografien i masteren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5A8EEE8-C60A-49E8-9AB1-4462E6C61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043A76E0-632A-4A34-8C8A-A470043C71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5111147"/>
            <a:ext cx="9144000" cy="36512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sz="1400" cap="all" baseline="0">
                <a:solidFill>
                  <a:srgbClr val="3B3B3B"/>
                </a:solidFill>
              </a:defRPr>
            </a:lvl1pPr>
          </a:lstStyle>
          <a:p>
            <a:pPr lvl="0"/>
            <a:r>
              <a:rPr lang="da-DK" sz="1400"/>
              <a:t>Fulde navn</a:t>
            </a:r>
            <a:endParaRPr lang="da-DK"/>
          </a:p>
        </p:txBody>
      </p:sp>
      <p:sp>
        <p:nvSpPr>
          <p:cNvPr id="8" name="Pladsholder til tekst 4">
            <a:extLst>
              <a:ext uri="{FF2B5EF4-FFF2-40B4-BE49-F238E27FC236}">
                <a16:creationId xmlns:a16="http://schemas.microsoft.com/office/drawing/2014/main" id="{F045FEB6-DDAF-44DC-8E8A-F56924A995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5484582"/>
            <a:ext cx="9144000" cy="68262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200">
                <a:solidFill>
                  <a:srgbClr val="3B3B3B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da-DK"/>
              <a:t>Stilling | Titel</a:t>
            </a:r>
          </a:p>
          <a:p>
            <a:pPr lvl="0"/>
            <a:r>
              <a:rPr lang="da-DK"/>
              <a:t>Telefon | e-mail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3109287A-9720-4AD3-93AE-5002808C494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6506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8">
            <a:extLst>
              <a:ext uri="{FF2B5EF4-FFF2-40B4-BE49-F238E27FC236}">
                <a16:creationId xmlns:a16="http://schemas.microsoft.com/office/drawing/2014/main" id="{71BF11CF-500A-4D85-962F-4CE6489017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732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H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2">
            <a:extLst>
              <a:ext uri="{FF2B5EF4-FFF2-40B4-BE49-F238E27FC236}">
                <a16:creationId xmlns:a16="http://schemas.microsoft.com/office/drawing/2014/main" id="{85DF657E-D445-407B-A784-E5B0BF381D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1455" y="2034589"/>
            <a:ext cx="4710545" cy="482341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8">
            <a:extLst>
              <a:ext uri="{FF2B5EF4-FFF2-40B4-BE49-F238E27FC236}">
                <a16:creationId xmlns:a16="http://schemas.microsoft.com/office/drawing/2014/main" id="{F5E7C559-4DC7-486C-99BF-2A7B6E81C5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36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S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>
            <a:extLst>
              <a:ext uri="{FF2B5EF4-FFF2-40B4-BE49-F238E27FC236}">
                <a16:creationId xmlns:a16="http://schemas.microsoft.com/office/drawing/2014/main" id="{4A4DB2A1-4751-4D97-869E-F391D5EB0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1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A363E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10" name="Billede 8">
            <a:extLst>
              <a:ext uri="{FF2B5EF4-FFF2-40B4-BE49-F238E27FC236}">
                <a16:creationId xmlns:a16="http://schemas.microsoft.com/office/drawing/2014/main" id="{6CE1F64E-2ED4-423C-A875-8C5AD3B20A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2200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+ tekst + N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A23D828C-E43F-4836-8F3E-6EE05EFA72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000" y="0"/>
            <a:ext cx="3780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496B8A-415D-456D-8696-F0A113698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62775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1199-EB17-4132-B530-C90A9A50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62775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726FD57-0B41-4D2C-96CA-1BC7E9A6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9F1C6F3-1C60-41F9-9CBB-771EB3B0E1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27232" y="365125"/>
            <a:ext cx="2075629" cy="4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80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91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23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92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18" Type="http://schemas.openxmlformats.org/officeDocument/2006/relationships/slideLayout" Target="../slideLayouts/slideLayout133.xml"/><Relationship Id="rId26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17" Type="http://schemas.openxmlformats.org/officeDocument/2006/relationships/slideLayout" Target="../slideLayouts/slideLayout132.xml"/><Relationship Id="rId25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17.xml"/><Relationship Id="rId16" Type="http://schemas.openxmlformats.org/officeDocument/2006/relationships/slideLayout" Target="../slideLayouts/slideLayout131.xml"/><Relationship Id="rId20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24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23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25.xml"/><Relationship Id="rId19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Relationship Id="rId22" Type="http://schemas.openxmlformats.org/officeDocument/2006/relationships/slideLayout" Target="../slideLayouts/slideLayout137.xml"/><Relationship Id="rId27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4.xml"/><Relationship Id="rId18" Type="http://schemas.openxmlformats.org/officeDocument/2006/relationships/slideLayout" Target="../slideLayouts/slideLayout159.xml"/><Relationship Id="rId26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44.xml"/><Relationship Id="rId21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17" Type="http://schemas.openxmlformats.org/officeDocument/2006/relationships/slideLayout" Target="../slideLayouts/slideLayout158.xml"/><Relationship Id="rId25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157.xml"/><Relationship Id="rId20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24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46.xml"/><Relationship Id="rId15" Type="http://schemas.openxmlformats.org/officeDocument/2006/relationships/slideLayout" Target="../slideLayouts/slideLayout156.xml"/><Relationship Id="rId23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51.xml"/><Relationship Id="rId1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slideLayout" Target="../slideLayouts/slideLayout155.xml"/><Relationship Id="rId22" Type="http://schemas.openxmlformats.org/officeDocument/2006/relationships/slideLayout" Target="../slideLayouts/slideLayout163.xml"/><Relationship Id="rId27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slideLayout" Target="../slideLayouts/slideLayout180.xml"/><Relationship Id="rId18" Type="http://schemas.openxmlformats.org/officeDocument/2006/relationships/slideLayout" Target="../slideLayouts/slideLayout185.xml"/><Relationship Id="rId26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70.xml"/><Relationship Id="rId21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17" Type="http://schemas.openxmlformats.org/officeDocument/2006/relationships/slideLayout" Target="../slideLayouts/slideLayout184.xml"/><Relationship Id="rId25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69.xml"/><Relationship Id="rId16" Type="http://schemas.openxmlformats.org/officeDocument/2006/relationships/slideLayout" Target="../slideLayouts/slideLayout183.xml"/><Relationship Id="rId20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24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72.xml"/><Relationship Id="rId15" Type="http://schemas.openxmlformats.org/officeDocument/2006/relationships/slideLayout" Target="../slideLayouts/slideLayout182.xml"/><Relationship Id="rId23" Type="http://schemas.openxmlformats.org/officeDocument/2006/relationships/slideLayout" Target="../slideLayouts/slideLayout190.xml"/><Relationship Id="rId28" Type="http://schemas.openxmlformats.org/officeDocument/2006/relationships/theme" Target="../theme/theme9.xml"/><Relationship Id="rId10" Type="http://schemas.openxmlformats.org/officeDocument/2006/relationships/slideLayout" Target="../slideLayouts/slideLayout177.xml"/><Relationship Id="rId19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slideLayout" Target="../slideLayouts/slideLayout181.xml"/><Relationship Id="rId22" Type="http://schemas.openxmlformats.org/officeDocument/2006/relationships/slideLayout" Target="../slideLayouts/slideLayout189.xml"/><Relationship Id="rId27" Type="http://schemas.openxmlformats.org/officeDocument/2006/relationships/slideLayout" Target="../slideLayouts/slideLayout1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EB95F3EB-2AB8-4C0E-8822-C7EAFD920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915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EAF817A-96C5-44D2-A833-3389F5942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0669713-B136-45D5-9530-3B258505EE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6A8E0-1F1A-4C46-B9A2-21108ABC6205}" type="datetime1">
              <a:rPr lang="da-DK" smtClean="0"/>
              <a:t>26-01-2026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914EBD1-522B-466E-A006-1177E94CC3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DA34EEB-4E03-4B58-8806-754DFB60D8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7500" y="6327775"/>
            <a:ext cx="14382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97244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67" r:id="rId3"/>
    <p:sldLayoutId id="2147483669" r:id="rId4"/>
    <p:sldLayoutId id="2147483668" r:id="rId5"/>
    <p:sldLayoutId id="2147483676" r:id="rId6"/>
    <p:sldLayoutId id="2147483672" r:id="rId7"/>
    <p:sldLayoutId id="2147483670" r:id="rId8"/>
    <p:sldLayoutId id="2147483707" r:id="rId9"/>
    <p:sldLayoutId id="2147483751" r:id="rId10"/>
    <p:sldLayoutId id="2147483703" r:id="rId11"/>
    <p:sldLayoutId id="2147483704" r:id="rId12"/>
    <p:sldLayoutId id="2147483705" r:id="rId13"/>
    <p:sldLayoutId id="2147483706" r:id="rId14"/>
    <p:sldLayoutId id="2147483708" r:id="rId15"/>
    <p:sldLayoutId id="2147483709" r:id="rId16"/>
    <p:sldLayoutId id="2147483749" r:id="rId17"/>
    <p:sldLayoutId id="2147483750" r:id="rId18"/>
    <p:sldLayoutId id="2147483702" r:id="rId19"/>
    <p:sldLayoutId id="2147483659" r:id="rId20"/>
    <p:sldLayoutId id="2147483762" r:id="rId21"/>
    <p:sldLayoutId id="2147483763" r:id="rId22"/>
    <p:sldLayoutId id="2147483764" r:id="rId23"/>
    <p:sldLayoutId id="2147483906" r:id="rId24"/>
    <p:sldLayoutId id="2147483991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 cap="none" baseline="0">
          <a:solidFill>
            <a:srgbClr val="2A363E"/>
          </a:solidFill>
          <a:latin typeface="Poppins" panose="00000500000000000000" pitchFamily="2" charset="0"/>
          <a:ea typeface="+mj-ea"/>
          <a:cs typeface="Poppins" panose="00000500000000000000" pitchFamily="2" charset="0"/>
        </a:defRPr>
      </a:lvl1pPr>
    </p:titleStyle>
    <p:bodyStyle>
      <a:lvl1pPr marL="360363" indent="-273050" algn="l" defTabSz="914400" rtl="0" eaLnBrk="1" latinLnBrk="0" hangingPunct="1">
        <a:lnSpc>
          <a:spcPct val="90000"/>
        </a:lnSpc>
        <a:spcBef>
          <a:spcPts val="600"/>
        </a:spcBef>
        <a:buFont typeface="Calibri" panose="020F0502020204030204" pitchFamily="34" charset="0"/>
        <a:buChar char="»"/>
        <a:defRPr sz="2000" kern="1200">
          <a:solidFill>
            <a:srgbClr val="2A363E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809625" indent="-27305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›"/>
        <a:defRPr sz="1800" kern="1200">
          <a:solidFill>
            <a:srgbClr val="2A363E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69988" indent="-185738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1600" kern="1200">
          <a:solidFill>
            <a:srgbClr val="2A363E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520825" indent="-176213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1400" kern="1200">
          <a:solidFill>
            <a:srgbClr val="2A363E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970088" indent="-176213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1200" kern="1200">
          <a:solidFill>
            <a:srgbClr val="2A363E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A36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EB95F3EB-2AB8-4C0E-8822-C7EAFD920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915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EAF817A-96C5-44D2-A833-3389F5942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0669713-B136-45D5-9530-3B258505EE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6A8E0-1F1A-4C46-B9A2-21108ABC6205}" type="datetime1">
              <a:rPr lang="da-DK" smtClean="0"/>
              <a:t>26-01-2026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914EBD1-522B-466E-A006-1177E94CC3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DA34EEB-4E03-4B58-8806-754DFB60D8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7500" y="6327775"/>
            <a:ext cx="14382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225450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1" r:id="rId1"/>
    <p:sldLayoutId id="2147483748" r:id="rId2"/>
    <p:sldLayoutId id="2147483732" r:id="rId3"/>
    <p:sldLayoutId id="2147483733" r:id="rId4"/>
    <p:sldLayoutId id="2147483735" r:id="rId5"/>
    <p:sldLayoutId id="2147483734" r:id="rId6"/>
    <p:sldLayoutId id="2147483738" r:id="rId7"/>
    <p:sldLayoutId id="2147483737" r:id="rId8"/>
    <p:sldLayoutId id="2147483736" r:id="rId9"/>
    <p:sldLayoutId id="2147483739" r:id="rId10"/>
    <p:sldLayoutId id="2147483752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53" r:id="rId17"/>
    <p:sldLayoutId id="2147483754" r:id="rId18"/>
    <p:sldLayoutId id="2147483755" r:id="rId19"/>
    <p:sldLayoutId id="2147483745" r:id="rId20"/>
    <p:sldLayoutId id="2147483746" r:id="rId21"/>
    <p:sldLayoutId id="2147483728" r:id="rId22"/>
    <p:sldLayoutId id="2147483760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360363" indent="-273050" algn="l" defTabSz="914400" rtl="0" eaLnBrk="1" latinLnBrk="0" hangingPunct="1">
        <a:lnSpc>
          <a:spcPct val="90000"/>
        </a:lnSpc>
        <a:spcBef>
          <a:spcPts val="600"/>
        </a:spcBef>
        <a:buFont typeface="Calibri" panose="020F050202020403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809625" indent="-27305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69988" indent="-185738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20825" indent="-176213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970088" indent="-176213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EB95F3EB-2AB8-4C0E-8822-C7EAFD920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915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EAF817A-96C5-44D2-A833-3389F5942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0669713-B136-45D5-9530-3B258505EE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6A8E0-1F1A-4C46-B9A2-21108ABC6205}" type="datetime1">
              <a:rPr lang="da-DK" smtClean="0"/>
              <a:t>26-01-2026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914EBD1-522B-466E-A006-1177E94CC3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DA34EEB-4E03-4B58-8806-754DFB60D8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7500" y="6327775"/>
            <a:ext cx="14382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25152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29" r:id="rId2"/>
    <p:sldLayoutId id="2147483989" r:id="rId3"/>
    <p:sldLayoutId id="2147483712" r:id="rId4"/>
    <p:sldLayoutId id="2147483713" r:id="rId5"/>
    <p:sldLayoutId id="2147483715" r:id="rId6"/>
    <p:sldLayoutId id="2147483714" r:id="rId7"/>
    <p:sldLayoutId id="2147483719" r:id="rId8"/>
    <p:sldLayoutId id="2147483717" r:id="rId9"/>
    <p:sldLayoutId id="2147483716" r:id="rId10"/>
    <p:sldLayoutId id="2147483720" r:id="rId11"/>
    <p:sldLayoutId id="2147483759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56" r:id="rId18"/>
    <p:sldLayoutId id="2147483757" r:id="rId19"/>
    <p:sldLayoutId id="2147483758" r:id="rId20"/>
    <p:sldLayoutId id="2147483726" r:id="rId21"/>
    <p:sldLayoutId id="2147483727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 cap="all" baseline="0">
          <a:solidFill>
            <a:srgbClr val="2A363E"/>
          </a:solidFill>
          <a:latin typeface="Poppins" panose="00000500000000000000" pitchFamily="2" charset="0"/>
          <a:ea typeface="+mj-ea"/>
          <a:cs typeface="Poppins" panose="00000500000000000000" pitchFamily="2" charset="0"/>
        </a:defRPr>
      </a:lvl1pPr>
    </p:titleStyle>
    <p:bodyStyle>
      <a:lvl1pPr marL="360363" indent="-273050" algn="l" defTabSz="914400" rtl="0" eaLnBrk="1" latinLnBrk="0" hangingPunct="1">
        <a:lnSpc>
          <a:spcPct val="90000"/>
        </a:lnSpc>
        <a:spcBef>
          <a:spcPts val="600"/>
        </a:spcBef>
        <a:buFont typeface="Calibri" panose="020F0502020204030204" pitchFamily="34" charset="0"/>
        <a:buChar char="»"/>
        <a:defRPr sz="2000" kern="1200">
          <a:solidFill>
            <a:srgbClr val="2A363E"/>
          </a:solidFill>
          <a:latin typeface="+mn-lt"/>
          <a:ea typeface="+mn-ea"/>
          <a:cs typeface="+mn-cs"/>
        </a:defRPr>
      </a:lvl1pPr>
      <a:lvl2pPr marL="809625" indent="-27305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›"/>
        <a:defRPr sz="1800" kern="1200">
          <a:solidFill>
            <a:srgbClr val="2A363E"/>
          </a:solidFill>
          <a:latin typeface="+mn-lt"/>
          <a:ea typeface="+mn-ea"/>
          <a:cs typeface="+mn-cs"/>
        </a:defRPr>
      </a:lvl2pPr>
      <a:lvl3pPr marL="1169988" indent="-185738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1600" kern="1200">
          <a:solidFill>
            <a:srgbClr val="2A363E"/>
          </a:solidFill>
          <a:latin typeface="+mn-lt"/>
          <a:ea typeface="+mn-ea"/>
          <a:cs typeface="+mn-cs"/>
        </a:defRPr>
      </a:lvl3pPr>
      <a:lvl4pPr marL="1520825" indent="-176213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1400" kern="1200">
          <a:solidFill>
            <a:srgbClr val="2A363E"/>
          </a:solidFill>
          <a:latin typeface="+mn-lt"/>
          <a:ea typeface="+mn-ea"/>
          <a:cs typeface="+mn-cs"/>
        </a:defRPr>
      </a:lvl4pPr>
      <a:lvl5pPr marL="1970088" indent="-176213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1200" kern="1200">
          <a:solidFill>
            <a:srgbClr val="2A363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EB95F3EB-2AB8-4C0E-8822-C7EAFD920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915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EAF817A-96C5-44D2-A833-3389F5942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0669713-B136-45D5-9530-3B258505EE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6A8E0-1F1A-4C46-B9A2-21108ABC6205}" type="datetime1">
              <a:rPr lang="da-DK" smtClean="0"/>
              <a:t>26-01-2026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914EBD1-522B-466E-A006-1177E94CC3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DA34EEB-4E03-4B58-8806-754DFB60D8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7500" y="6327775"/>
            <a:ext cx="14382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66119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  <p:sldLayoutId id="2147483785" r:id="rId20"/>
    <p:sldLayoutId id="2147483786" r:id="rId21"/>
    <p:sldLayoutId id="2147483787" r:id="rId22"/>
    <p:sldLayoutId id="2147483788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rgbClr val="2A363E"/>
          </a:solidFill>
          <a:latin typeface="+mn-lt"/>
          <a:ea typeface="+mj-ea"/>
          <a:cs typeface="+mj-cs"/>
        </a:defRPr>
      </a:lvl1pPr>
    </p:titleStyle>
    <p:bodyStyle>
      <a:lvl1pPr marL="360363" indent="-273050" algn="l" defTabSz="914400" rtl="0" eaLnBrk="1" latinLnBrk="0" hangingPunct="1">
        <a:lnSpc>
          <a:spcPct val="90000"/>
        </a:lnSpc>
        <a:spcBef>
          <a:spcPts val="600"/>
        </a:spcBef>
        <a:buFont typeface="Calibri" panose="020F0502020204030204" pitchFamily="34" charset="0"/>
        <a:buChar char="»"/>
        <a:defRPr sz="2000" kern="1200">
          <a:solidFill>
            <a:srgbClr val="2A363E"/>
          </a:solidFill>
          <a:latin typeface="+mn-lt"/>
          <a:ea typeface="+mn-ea"/>
          <a:cs typeface="+mn-cs"/>
        </a:defRPr>
      </a:lvl1pPr>
      <a:lvl2pPr marL="809625" indent="-27305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›"/>
        <a:defRPr sz="1800" kern="1200">
          <a:solidFill>
            <a:srgbClr val="2A363E"/>
          </a:solidFill>
          <a:latin typeface="+mn-lt"/>
          <a:ea typeface="+mn-ea"/>
          <a:cs typeface="+mn-cs"/>
        </a:defRPr>
      </a:lvl2pPr>
      <a:lvl3pPr marL="1169988" indent="-185738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1600" kern="1200">
          <a:solidFill>
            <a:srgbClr val="2A363E"/>
          </a:solidFill>
          <a:latin typeface="+mn-lt"/>
          <a:ea typeface="+mn-ea"/>
          <a:cs typeface="+mn-cs"/>
        </a:defRPr>
      </a:lvl3pPr>
      <a:lvl4pPr marL="1520825" indent="-176213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1400" kern="1200">
          <a:solidFill>
            <a:srgbClr val="2A363E"/>
          </a:solidFill>
          <a:latin typeface="+mn-lt"/>
          <a:ea typeface="+mn-ea"/>
          <a:cs typeface="+mn-cs"/>
        </a:defRPr>
      </a:lvl4pPr>
      <a:lvl5pPr marL="1970088" indent="-176213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1200" kern="1200">
          <a:solidFill>
            <a:srgbClr val="2A363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EB95F3EB-2AB8-4C0E-8822-C7EAFD920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915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EAF817A-96C5-44D2-A833-3389F5942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0669713-B136-45D5-9530-3B258505EE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EBE6A8E0-1F1A-4C46-B9A2-21108ABC6205}" type="datetime1">
              <a:rPr lang="da-DK" smtClean="0"/>
              <a:pPr/>
              <a:t>26-01-2026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914EBD1-522B-466E-A006-1177E94CC3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DA34EEB-4E03-4B58-8806-754DFB60D8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7500" y="6327775"/>
            <a:ext cx="14382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177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rgbClr val="2A363E"/>
          </a:solidFill>
          <a:latin typeface="Poppins" panose="00000500000000000000" pitchFamily="2" charset="0"/>
          <a:ea typeface="+mj-ea"/>
          <a:cs typeface="Poppins" panose="00000500000000000000" pitchFamily="2" charset="0"/>
        </a:defRPr>
      </a:lvl1pPr>
    </p:titleStyle>
    <p:bodyStyle>
      <a:lvl1pPr marL="360363" indent="-273050" algn="l" defTabSz="914400" rtl="0" eaLnBrk="1" latinLnBrk="0" hangingPunct="1">
        <a:lnSpc>
          <a:spcPct val="90000"/>
        </a:lnSpc>
        <a:spcBef>
          <a:spcPts val="600"/>
        </a:spcBef>
        <a:buFont typeface="Calibri" panose="020F0502020204030204" pitchFamily="34" charset="0"/>
        <a:buChar char="»"/>
        <a:defRPr sz="2000" kern="1200">
          <a:solidFill>
            <a:srgbClr val="2A363E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809625" indent="-27305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›"/>
        <a:defRPr sz="1800" kern="1200">
          <a:solidFill>
            <a:srgbClr val="2A363E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69988" indent="-185738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1600" kern="1200">
          <a:solidFill>
            <a:srgbClr val="2A363E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520825" indent="-176213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1400" kern="1200">
          <a:solidFill>
            <a:srgbClr val="2A363E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970088" indent="-176213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1200" kern="1200">
          <a:solidFill>
            <a:srgbClr val="2A363E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EB95F3EB-2AB8-4C0E-8822-C7EAFD920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915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EAF817A-96C5-44D2-A833-3389F5942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0669713-B136-45D5-9530-3B258505EE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6A8E0-1F1A-4C46-B9A2-21108ABC6205}" type="datetime1">
              <a:rPr lang="da-DK" smtClean="0"/>
              <a:t>26-01-2026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914EBD1-522B-466E-A006-1177E94CC3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DA34EEB-4E03-4B58-8806-754DFB60D8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7500" y="6327775"/>
            <a:ext cx="14382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37763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7" r:id="rId13"/>
    <p:sldLayoutId id="2147483898" r:id="rId14"/>
    <p:sldLayoutId id="2147483899" r:id="rId15"/>
    <p:sldLayoutId id="2147483900" r:id="rId16"/>
    <p:sldLayoutId id="2147483901" r:id="rId17"/>
    <p:sldLayoutId id="2147483902" r:id="rId18"/>
    <p:sldLayoutId id="2147483903" r:id="rId19"/>
    <p:sldLayoutId id="2147483904" r:id="rId20"/>
    <p:sldLayoutId id="2147483905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rgbClr val="2A363E"/>
          </a:solidFill>
          <a:latin typeface="+mn-lt"/>
          <a:ea typeface="+mj-ea"/>
          <a:cs typeface="+mj-cs"/>
        </a:defRPr>
      </a:lvl1pPr>
    </p:titleStyle>
    <p:bodyStyle>
      <a:lvl1pPr marL="360363" indent="-273050" algn="l" defTabSz="914400" rtl="0" eaLnBrk="1" latinLnBrk="0" hangingPunct="1">
        <a:lnSpc>
          <a:spcPct val="90000"/>
        </a:lnSpc>
        <a:spcBef>
          <a:spcPts val="600"/>
        </a:spcBef>
        <a:buFont typeface="Calibri" panose="020F0502020204030204" pitchFamily="34" charset="0"/>
        <a:buChar char="»"/>
        <a:defRPr sz="2000" kern="1200">
          <a:solidFill>
            <a:srgbClr val="2A363E"/>
          </a:solidFill>
          <a:latin typeface="+mn-lt"/>
          <a:ea typeface="+mn-ea"/>
          <a:cs typeface="+mn-cs"/>
        </a:defRPr>
      </a:lvl1pPr>
      <a:lvl2pPr marL="809625" indent="-27305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›"/>
        <a:defRPr sz="1800" kern="1200">
          <a:solidFill>
            <a:srgbClr val="2A363E"/>
          </a:solidFill>
          <a:latin typeface="+mn-lt"/>
          <a:ea typeface="+mn-ea"/>
          <a:cs typeface="+mn-cs"/>
        </a:defRPr>
      </a:lvl2pPr>
      <a:lvl3pPr marL="1169988" indent="-185738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1600" kern="1200">
          <a:solidFill>
            <a:srgbClr val="2A363E"/>
          </a:solidFill>
          <a:latin typeface="+mn-lt"/>
          <a:ea typeface="+mn-ea"/>
          <a:cs typeface="+mn-cs"/>
        </a:defRPr>
      </a:lvl3pPr>
      <a:lvl4pPr marL="1520825" indent="-176213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1400" kern="1200">
          <a:solidFill>
            <a:srgbClr val="2A363E"/>
          </a:solidFill>
          <a:latin typeface="+mn-lt"/>
          <a:ea typeface="+mn-ea"/>
          <a:cs typeface="+mn-cs"/>
        </a:defRPr>
      </a:lvl4pPr>
      <a:lvl5pPr marL="1970088" indent="-176213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1200" kern="1200">
          <a:solidFill>
            <a:srgbClr val="2A363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A36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EB95F3EB-2AB8-4C0E-8822-C7EAFD920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915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EAF817A-96C5-44D2-A833-3389F5942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0669713-B136-45D5-9530-3B258505EE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EBE6A8E0-1F1A-4C46-B9A2-21108ABC6205}" type="datetime1">
              <a:rPr lang="da-DK" smtClean="0"/>
              <a:pPr/>
              <a:t>26-01-2026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914EBD1-522B-466E-A006-1177E94CC3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DA34EEB-4E03-4B58-8806-754DFB60D8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7500" y="6327775"/>
            <a:ext cx="14382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829015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  <p:sldLayoutId id="2147483921" r:id="rId14"/>
    <p:sldLayoutId id="2147483922" r:id="rId15"/>
    <p:sldLayoutId id="2147483923" r:id="rId16"/>
    <p:sldLayoutId id="2147483924" r:id="rId17"/>
    <p:sldLayoutId id="2147483925" r:id="rId18"/>
    <p:sldLayoutId id="2147483926" r:id="rId19"/>
    <p:sldLayoutId id="2147483927" r:id="rId20"/>
    <p:sldLayoutId id="2147483928" r:id="rId21"/>
    <p:sldLayoutId id="2147483929" r:id="rId22"/>
    <p:sldLayoutId id="2147483930" r:id="rId23"/>
    <p:sldLayoutId id="2147483931" r:id="rId24"/>
    <p:sldLayoutId id="2147483932" r:id="rId25"/>
    <p:sldLayoutId id="2147483933" r:id="rId26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 cap="none" baseline="0">
          <a:solidFill>
            <a:schemeClr val="tx1"/>
          </a:solidFill>
          <a:latin typeface="Poppins" panose="00000500000000000000" pitchFamily="2" charset="0"/>
          <a:ea typeface="+mj-ea"/>
          <a:cs typeface="Poppins" panose="00000500000000000000" pitchFamily="2" charset="0"/>
        </a:defRPr>
      </a:lvl1pPr>
    </p:titleStyle>
    <p:bodyStyle>
      <a:lvl1pPr marL="360363" indent="-273050" algn="l" defTabSz="914400" rtl="0" eaLnBrk="1" latinLnBrk="0" hangingPunct="1">
        <a:lnSpc>
          <a:spcPct val="90000"/>
        </a:lnSpc>
        <a:spcBef>
          <a:spcPts val="600"/>
        </a:spcBef>
        <a:buFont typeface="Calibri" panose="020F0502020204030204" pitchFamily="34" charset="0"/>
        <a:buChar char="»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809625" indent="-27305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›"/>
        <a:defRPr sz="18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69988" indent="-185738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16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520825" indent="-176213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970088" indent="-176213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1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EB95F3EB-2AB8-4C0E-8822-C7EAFD920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915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EAF817A-96C5-44D2-A833-3389F5942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0669713-B136-45D5-9530-3B258505EE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EBE6A8E0-1F1A-4C46-B9A2-21108ABC6205}" type="datetime1">
              <a:rPr lang="da-DK" smtClean="0"/>
              <a:pPr/>
              <a:t>26-01-2026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914EBD1-522B-466E-A006-1177E94CC3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DA34EEB-4E03-4B58-8806-754DFB60D8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7500" y="6327775"/>
            <a:ext cx="1438274" cy="393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8233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  <p:sldLayoutId id="2147483949" r:id="rId15"/>
    <p:sldLayoutId id="2147483950" r:id="rId16"/>
    <p:sldLayoutId id="2147483951" r:id="rId17"/>
    <p:sldLayoutId id="2147483952" r:id="rId18"/>
    <p:sldLayoutId id="2147483953" r:id="rId19"/>
    <p:sldLayoutId id="2147483954" r:id="rId20"/>
    <p:sldLayoutId id="2147483955" r:id="rId21"/>
    <p:sldLayoutId id="2147483956" r:id="rId22"/>
    <p:sldLayoutId id="2147483957" r:id="rId23"/>
    <p:sldLayoutId id="2147483958" r:id="rId24"/>
    <p:sldLayoutId id="2147483959" r:id="rId25"/>
    <p:sldLayoutId id="2147483960" r:id="rId26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 cap="none" baseline="0">
          <a:solidFill>
            <a:srgbClr val="2A363E"/>
          </a:solidFill>
          <a:latin typeface="Poppins" panose="00000500000000000000" pitchFamily="2" charset="0"/>
          <a:ea typeface="+mj-ea"/>
          <a:cs typeface="Poppins" panose="00000500000000000000" pitchFamily="2" charset="0"/>
        </a:defRPr>
      </a:lvl1pPr>
    </p:titleStyle>
    <p:bodyStyle>
      <a:lvl1pPr marL="360363" indent="-273050" algn="l" defTabSz="914400" rtl="0" eaLnBrk="1" latinLnBrk="0" hangingPunct="1">
        <a:lnSpc>
          <a:spcPct val="90000"/>
        </a:lnSpc>
        <a:spcBef>
          <a:spcPts val="600"/>
        </a:spcBef>
        <a:buFont typeface="Calibri" panose="020F0502020204030204" pitchFamily="34" charset="0"/>
        <a:buChar char="»"/>
        <a:defRPr sz="2000" kern="1200">
          <a:solidFill>
            <a:srgbClr val="2A363E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809625" indent="-27305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›"/>
        <a:defRPr sz="1800" kern="1200">
          <a:solidFill>
            <a:srgbClr val="2A363E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69988" indent="-185738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1600" kern="1200">
          <a:solidFill>
            <a:srgbClr val="2A363E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520825" indent="-176213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1400" kern="1200">
          <a:solidFill>
            <a:srgbClr val="2A363E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970088" indent="-176213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1400" kern="1200">
          <a:solidFill>
            <a:srgbClr val="2A363E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EB95F3EB-2AB8-4C0E-8822-C7EAFD920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5915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EAF817A-96C5-44D2-A833-3389F5942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0669713-B136-45D5-9530-3B258505EE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EBE6A8E0-1F1A-4C46-B9A2-21108ABC6205}" type="datetime1">
              <a:rPr lang="da-DK" smtClean="0"/>
              <a:pPr/>
              <a:t>26-01-2026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914EBD1-522B-466E-A006-1177E94CC3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DA34EEB-4E03-4B58-8806-754DFB60D8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77500" y="6327775"/>
            <a:ext cx="1438274" cy="393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D8594A59-0159-499C-A7BA-008CA01A86E9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93946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  <p:sldLayoutId id="2147483974" r:id="rId13"/>
    <p:sldLayoutId id="2147483975" r:id="rId14"/>
    <p:sldLayoutId id="2147483976" r:id="rId15"/>
    <p:sldLayoutId id="2147483977" r:id="rId16"/>
    <p:sldLayoutId id="2147483978" r:id="rId17"/>
    <p:sldLayoutId id="2147483979" r:id="rId18"/>
    <p:sldLayoutId id="2147483980" r:id="rId19"/>
    <p:sldLayoutId id="2147483981" r:id="rId20"/>
    <p:sldLayoutId id="2147483982" r:id="rId21"/>
    <p:sldLayoutId id="2147483983" r:id="rId22"/>
    <p:sldLayoutId id="2147483984" r:id="rId23"/>
    <p:sldLayoutId id="2147483985" r:id="rId24"/>
    <p:sldLayoutId id="2147483986" r:id="rId25"/>
    <p:sldLayoutId id="2147483987" r:id="rId26"/>
    <p:sldLayoutId id="2147483988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 cap="none" baseline="0">
          <a:solidFill>
            <a:srgbClr val="2A363E"/>
          </a:solidFill>
          <a:latin typeface="Poppins" panose="00000500000000000000" pitchFamily="2" charset="0"/>
          <a:ea typeface="+mj-ea"/>
          <a:cs typeface="Poppins" panose="00000500000000000000" pitchFamily="2" charset="0"/>
        </a:defRPr>
      </a:lvl1pPr>
    </p:titleStyle>
    <p:bodyStyle>
      <a:lvl1pPr marL="360363" indent="-273050" algn="l" defTabSz="914400" rtl="0" eaLnBrk="1" latinLnBrk="0" hangingPunct="1">
        <a:lnSpc>
          <a:spcPct val="90000"/>
        </a:lnSpc>
        <a:spcBef>
          <a:spcPts val="600"/>
        </a:spcBef>
        <a:buFont typeface="Calibri" panose="020F0502020204030204" pitchFamily="34" charset="0"/>
        <a:buChar char="»"/>
        <a:defRPr sz="2000" kern="1200">
          <a:solidFill>
            <a:srgbClr val="2A363E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809625" indent="-27305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›"/>
        <a:defRPr sz="1800" kern="1200">
          <a:solidFill>
            <a:srgbClr val="2A363E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69988" indent="-185738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1600" kern="1200">
          <a:solidFill>
            <a:srgbClr val="2A363E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520825" indent="-176213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1400" kern="1200">
          <a:solidFill>
            <a:srgbClr val="2A363E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970088" indent="-176213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1400" kern="1200">
          <a:solidFill>
            <a:srgbClr val="2A363E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pulse/presseetik-og-ansvar-n%25C3%25A6ste-skridt-i-samtalen-om-tue-isaksen-i8gbf/?trackingId=LGH2B9lPRyWJWszwvy%2BywQ%3D%3D" TargetMode="External"/><Relationship Id="rId2" Type="http://schemas.openxmlformats.org/officeDocument/2006/relationships/hyperlink" Target="https://www.linkedin.com/pulse/eksponeringsvold-i-det-senmoderne-samfund-n%25C3%25A5r-bliver-et-tue-isaksen-ssmlf/?trackingId=LGH2B9lPRyWJWszwvy%2BywQ%3D%3D" TargetMode="External"/><Relationship Id="rId1" Type="http://schemas.openxmlformats.org/officeDocument/2006/relationships/slideLayout" Target="../slideLayouts/slideLayout22.xml"/><Relationship Id="rId5" Type="http://schemas.openxmlformats.org/officeDocument/2006/relationships/hyperlink" Target="https://www.linkedin.com/pulse/n%25C3%25A5r-enkeltsager-bliver-magtfulde-presset-mellem-politik-tue-isaksen-2z5jf/?trackingId=LGH2B9lPRyWJWszwvy%2BywQ%3D%3D" TargetMode="External"/><Relationship Id="rId4" Type="http://schemas.openxmlformats.org/officeDocument/2006/relationships/hyperlink" Target="https://www.linkedin.com/pulse/n%25C3%25A5r-filteret-forsvinder-eksponeringsvold-p%25C3%25A5-sociale-medier-isaksen-2g4ef/?trackingId=LGH2B9lPRyWJWszwvy%2BywQ%3D%3D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A71A1C6-ABDB-A424-546D-A8DF6745A6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sz="4000" dirty="0"/>
              <a:t>Vold?</a:t>
            </a:r>
            <a:br>
              <a:rPr lang="da-DK" sz="4000" dirty="0"/>
            </a:br>
            <a:r>
              <a:rPr lang="da-DK" sz="3800" b="0" dirty="0"/>
              <a:t>TR og Arbejdsmiljøkonference </a:t>
            </a:r>
          </a:p>
        </p:txBody>
      </p:sp>
      <p:sp>
        <p:nvSpPr>
          <p:cNvPr id="4" name="Pladsholder til tekst 5">
            <a:extLst>
              <a:ext uri="{FF2B5EF4-FFF2-40B4-BE49-F238E27FC236}">
                <a16:creationId xmlns:a16="http://schemas.microsoft.com/office/drawing/2014/main" id="{8C032266-C972-59EB-9FF6-A85B98FB0364}"/>
              </a:ext>
            </a:extLst>
          </p:cNvPr>
          <p:cNvSpPr txBox="1">
            <a:spLocks/>
          </p:cNvSpPr>
          <p:nvPr/>
        </p:nvSpPr>
        <p:spPr>
          <a:xfrm>
            <a:off x="1524000" y="4482957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rgbClr val="2A363E"/>
                </a:solidFill>
                <a:latin typeface="+mn-lt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8000" b="1" dirty="0">
                <a:solidFill>
                  <a:schemeClr val="tx1"/>
                </a:solidFill>
              </a:rPr>
              <a:t>Tue Isaksen</a:t>
            </a:r>
          </a:p>
          <a:p>
            <a:r>
              <a:rPr lang="da-DK" sz="8000" dirty="0">
                <a:solidFill>
                  <a:schemeClr val="tx1"/>
                </a:solidFill>
              </a:rPr>
              <a:t>Chefkonsulent og erhvervspsykolog i Human House Ledelse og arbejdsmiljø</a:t>
            </a:r>
          </a:p>
          <a:p>
            <a:r>
              <a:rPr lang="da-DK" sz="64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Mobil 21 34 20 78– </a:t>
            </a:r>
            <a:r>
              <a:rPr lang="da-DK" sz="6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Mail ti</a:t>
            </a:r>
            <a:r>
              <a:rPr lang="da-DK" sz="6400" dirty="0">
                <a:solidFill>
                  <a:schemeClr val="tx1"/>
                </a:solidFill>
                <a:ea typeface="Calibri" panose="020F0502020204030204" pitchFamily="34" charset="0"/>
              </a:rPr>
              <a:t>@humanhouse.com </a:t>
            </a:r>
            <a:br>
              <a:rPr lang="da-DK" sz="6400" dirty="0">
                <a:solidFill>
                  <a:schemeClr val="tx1"/>
                </a:solidFill>
                <a:ea typeface="Calibri" panose="020F0502020204030204" pitchFamily="34" charset="0"/>
              </a:rPr>
            </a:br>
            <a:endParaRPr lang="da-DK" sz="6400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r>
              <a:rPr lang="da-DK" sz="6400" dirty="0"/>
              <a:t> </a:t>
            </a:r>
          </a:p>
          <a:p>
            <a:pPr>
              <a:lnSpc>
                <a:spcPct val="150000"/>
              </a:lnSpc>
            </a:pPr>
            <a:endParaRPr lang="da-DK" sz="1800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33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1BCA00-31EF-9E55-9BD2-176E35601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Snak i jeres grupper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76A27F3-3233-6FF8-EF58-56453C69F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7313" indent="0">
              <a:buNone/>
            </a:pPr>
            <a:r>
              <a:rPr lang="da-DK" b="1" dirty="0"/>
              <a:t>Tilsigtet vold – refleksion i grupper</a:t>
            </a:r>
          </a:p>
          <a:p>
            <a:r>
              <a:rPr lang="da-DK" dirty="0"/>
              <a:t>Har vi en fælles beredskabsplan, der også dækker digitale krænkelser og eksponeringsvold?</a:t>
            </a:r>
          </a:p>
          <a:p>
            <a:r>
              <a:rPr lang="da-DK" dirty="0"/>
              <a:t>Ved alle medarbejdere, hvordan de kan tilkalde hjælp og hvor flugtvejene er?</a:t>
            </a:r>
          </a:p>
          <a:p>
            <a:r>
              <a:rPr lang="da-DK" dirty="0"/>
              <a:t>Bliver kolleger støttet og fulgt op på, når de udsættes for trusler – også senere?</a:t>
            </a:r>
          </a:p>
          <a:p>
            <a:r>
              <a:rPr lang="da-DK" b="1" dirty="0"/>
              <a:t>Hvad skal vi konkret tage med hjem og følge op på for at stå stærkere i tilfælde af tilsigtet vold?</a:t>
            </a: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6071B8D-210D-C770-442D-EE6FA3160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pPr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6477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28F97-16FD-6BD3-1B9A-3FD41B5F1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FE0B3573-46C1-B9A6-BB6D-CAF4AA3AD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94A59-0159-499C-A7BA-008CA01A86E9}" type="slidenum">
              <a:rPr kumimoji="0" lang="da-DK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a-DK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pic>
        <p:nvPicPr>
          <p:cNvPr id="6" name="Video 5" title="Pulserende tegneserie-puslespilshjerne">
            <a:hlinkClick r:id="" action="ppaction://media"/>
            <a:extLst>
              <a:ext uri="{FF2B5EF4-FFF2-40B4-BE49-F238E27FC236}">
                <a16:creationId xmlns:a16="http://schemas.microsoft.com/office/drawing/2014/main" id="{2C49519D-0E75-9B0D-BF1B-38FA053E9D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88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1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70929-834E-BE06-998B-58DBC388B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18C9D3D3-E11A-52F2-E046-B546B3077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12</a:t>
            </a:fld>
            <a:endParaRPr lang="da-DK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BAB4F8A-2280-0F2C-E70E-D682D20B02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Når fokus også handler vaner, arbejdsgange og kultur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E0AAF0B-8EB4-958A-7950-D931E6866A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Utilsigtet vold</a:t>
            </a:r>
          </a:p>
        </p:txBody>
      </p:sp>
    </p:spTree>
    <p:extLst>
      <p:ext uri="{BB962C8B-B14F-4D97-AF65-F5344CB8AC3E}">
        <p14:creationId xmlns:p14="http://schemas.microsoft.com/office/powerpoint/2010/main" val="46752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78D94-B150-C592-67C7-463DBDF11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7AF159-17D1-B19E-76D2-39BDE6B45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Utilsigtet vold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C06DE85-AB6A-7899-D540-B71DC1C2E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24646" cy="4351338"/>
          </a:xfrm>
        </p:spPr>
        <p:txBody>
          <a:bodyPr/>
          <a:lstStyle/>
          <a:p>
            <a:pPr marL="87313" indent="0">
              <a:buNone/>
            </a:pPr>
            <a:r>
              <a:rPr lang="da-DK" b="1" dirty="0"/>
              <a:t>1. Impulsiv reaktion på grænsesætning eller tab af kontrol</a:t>
            </a:r>
          </a:p>
          <a:p>
            <a:r>
              <a:rPr lang="da-DK" b="1" dirty="0"/>
              <a:t>Eksempel:</a:t>
            </a:r>
            <a:r>
              <a:rPr lang="da-DK" dirty="0"/>
              <a:t> En borger bliver fysisk udadreagerende, da personalet beder ham slukke cigaretten inden han går ind.</a:t>
            </a:r>
            <a:br>
              <a:rPr lang="da-DK" dirty="0"/>
            </a:br>
            <a:r>
              <a:rPr lang="da-DK" b="1" dirty="0"/>
              <a:t>OLFA-fokus:</a:t>
            </a:r>
            <a:endParaRPr lang="da-DK" dirty="0"/>
          </a:p>
          <a:p>
            <a:r>
              <a:rPr lang="da-DK" i="1" dirty="0"/>
              <a:t>O</a:t>
            </a:r>
            <a:r>
              <a:rPr lang="da-DK" dirty="0"/>
              <a:t>: Er reglerne tydeligt kommunikeret? Er rammerne forståelige?</a:t>
            </a:r>
          </a:p>
          <a:p>
            <a:r>
              <a:rPr lang="da-DK" i="1" dirty="0"/>
              <a:t>L</a:t>
            </a:r>
            <a:r>
              <a:rPr lang="da-DK" dirty="0"/>
              <a:t>: Var der forudsigelighed i forløbet?</a:t>
            </a:r>
          </a:p>
          <a:p>
            <a:r>
              <a:rPr lang="da-DK" i="1" dirty="0"/>
              <a:t>F</a:t>
            </a:r>
            <a:r>
              <a:rPr lang="da-DK" dirty="0"/>
              <a:t>: Støttede kolleger op under episoden?</a:t>
            </a:r>
          </a:p>
          <a:p>
            <a:r>
              <a:rPr lang="da-DK" i="1" dirty="0"/>
              <a:t>A</a:t>
            </a:r>
            <a:r>
              <a:rPr lang="da-DK" dirty="0"/>
              <a:t>: Var medarbejderen klædt på til at stå i situationen?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9C83D7A-5E21-DE74-4193-F5798435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13</a:t>
            </a:fld>
            <a:endParaRPr lang="da-DK"/>
          </a:p>
        </p:txBody>
      </p:sp>
      <p:sp>
        <p:nvSpPr>
          <p:cNvPr id="6" name="Rektangel: afrundede hjørner 5">
            <a:extLst>
              <a:ext uri="{FF2B5EF4-FFF2-40B4-BE49-F238E27FC236}">
                <a16:creationId xmlns:a16="http://schemas.microsoft.com/office/drawing/2014/main" id="{CD167D59-F14C-87F2-8BFA-7688E345D831}"/>
              </a:ext>
            </a:extLst>
          </p:cNvPr>
          <p:cNvSpPr/>
          <p:nvPr/>
        </p:nvSpPr>
        <p:spPr>
          <a:xfrm>
            <a:off x="6458673" y="1446836"/>
            <a:ext cx="2647479" cy="1982164"/>
          </a:xfrm>
          <a:prstGeom prst="roundRect">
            <a:avLst/>
          </a:prstGeom>
          <a:solidFill>
            <a:srgbClr val="5B798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Organisation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Målet og mening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ktangel: afrundede hjørner 6">
            <a:extLst>
              <a:ext uri="{FF2B5EF4-FFF2-40B4-BE49-F238E27FC236}">
                <a16:creationId xmlns:a16="http://schemas.microsoft.com/office/drawing/2014/main" id="{133D40CB-7636-2BE7-9D96-C60989FF4DB9}"/>
              </a:ext>
            </a:extLst>
          </p:cNvPr>
          <p:cNvSpPr/>
          <p:nvPr/>
        </p:nvSpPr>
        <p:spPr>
          <a:xfrm>
            <a:off x="9268297" y="1446835"/>
            <a:ext cx="2647478" cy="1982163"/>
          </a:xfrm>
          <a:prstGeom prst="roundRect">
            <a:avLst/>
          </a:prstGeom>
          <a:solidFill>
            <a:srgbClr val="5B79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Ledelse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Retning og rammer</a:t>
            </a:r>
          </a:p>
        </p:txBody>
      </p:sp>
      <p:sp>
        <p:nvSpPr>
          <p:cNvPr id="8" name="Rektangel: afrundede hjørner 7">
            <a:extLst>
              <a:ext uri="{FF2B5EF4-FFF2-40B4-BE49-F238E27FC236}">
                <a16:creationId xmlns:a16="http://schemas.microsoft.com/office/drawing/2014/main" id="{D519CA25-F2F8-1304-86EE-5E66E4EA33FB}"/>
              </a:ext>
            </a:extLst>
          </p:cNvPr>
          <p:cNvSpPr/>
          <p:nvPr/>
        </p:nvSpPr>
        <p:spPr>
          <a:xfrm>
            <a:off x="6458673" y="3563937"/>
            <a:ext cx="2647479" cy="1950954"/>
          </a:xfrm>
          <a:prstGeom prst="roundRect">
            <a:avLst/>
          </a:prstGeom>
          <a:solidFill>
            <a:srgbClr val="5B79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Fællesskab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Handlinger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9" name="Rektangel: afrundede hjørner 8">
            <a:extLst>
              <a:ext uri="{FF2B5EF4-FFF2-40B4-BE49-F238E27FC236}">
                <a16:creationId xmlns:a16="http://schemas.microsoft.com/office/drawing/2014/main" id="{2013493F-F484-23EB-4909-B48089698074}"/>
              </a:ext>
            </a:extLst>
          </p:cNvPr>
          <p:cNvSpPr/>
          <p:nvPr/>
        </p:nvSpPr>
        <p:spPr>
          <a:xfrm>
            <a:off x="9268297" y="3563937"/>
            <a:ext cx="2647478" cy="1950954"/>
          </a:xfrm>
          <a:prstGeom prst="roundRect">
            <a:avLst/>
          </a:prstGeom>
          <a:solidFill>
            <a:srgbClr val="5B79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Ansat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Synspunkter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842969D3-B3EF-EE3D-7911-DD8557F5C666}"/>
              </a:ext>
            </a:extLst>
          </p:cNvPr>
          <p:cNvSpPr txBox="1"/>
          <p:nvPr/>
        </p:nvSpPr>
        <p:spPr>
          <a:xfrm>
            <a:off x="7256785" y="1367043"/>
            <a:ext cx="9442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O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715F32F7-6FCF-C706-C65D-25324C01C8FD}"/>
              </a:ext>
            </a:extLst>
          </p:cNvPr>
          <p:cNvSpPr txBox="1"/>
          <p:nvPr/>
        </p:nvSpPr>
        <p:spPr>
          <a:xfrm>
            <a:off x="10208748" y="1410863"/>
            <a:ext cx="6607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L</a:t>
            </a:r>
            <a:endParaRPr kumimoji="0" lang="da-DK" sz="1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2F94F56D-7F31-8924-F4B6-90F9171D0ED1}"/>
              </a:ext>
            </a:extLst>
          </p:cNvPr>
          <p:cNvSpPr txBox="1"/>
          <p:nvPr/>
        </p:nvSpPr>
        <p:spPr>
          <a:xfrm>
            <a:off x="7435027" y="3504961"/>
            <a:ext cx="679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9583F6B9-15A7-1ADA-9001-BBB235F72E01}"/>
              </a:ext>
            </a:extLst>
          </p:cNvPr>
          <p:cNvSpPr txBox="1"/>
          <p:nvPr/>
        </p:nvSpPr>
        <p:spPr>
          <a:xfrm>
            <a:off x="10073111" y="3504961"/>
            <a:ext cx="796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</a:t>
            </a:r>
          </a:p>
        </p:txBody>
      </p:sp>
      <p:sp>
        <p:nvSpPr>
          <p:cNvPr id="14" name="Pil: højre 13">
            <a:extLst>
              <a:ext uri="{FF2B5EF4-FFF2-40B4-BE49-F238E27FC236}">
                <a16:creationId xmlns:a16="http://schemas.microsoft.com/office/drawing/2014/main" id="{704819B5-EAD5-A34C-FD98-211BB8E5D07C}"/>
              </a:ext>
            </a:extLst>
          </p:cNvPr>
          <p:cNvSpPr/>
          <p:nvPr/>
        </p:nvSpPr>
        <p:spPr>
          <a:xfrm>
            <a:off x="8657357" y="1791597"/>
            <a:ext cx="1123250" cy="234208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il: højre 14">
            <a:extLst>
              <a:ext uri="{FF2B5EF4-FFF2-40B4-BE49-F238E27FC236}">
                <a16:creationId xmlns:a16="http://schemas.microsoft.com/office/drawing/2014/main" id="{04ED5E5E-A2B0-6267-7FBE-4AD1D1DA563E}"/>
              </a:ext>
            </a:extLst>
          </p:cNvPr>
          <p:cNvSpPr/>
          <p:nvPr/>
        </p:nvSpPr>
        <p:spPr>
          <a:xfrm>
            <a:off x="8634452" y="4832195"/>
            <a:ext cx="1146155" cy="242425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Pil: højre 16">
            <a:extLst>
              <a:ext uri="{FF2B5EF4-FFF2-40B4-BE49-F238E27FC236}">
                <a16:creationId xmlns:a16="http://schemas.microsoft.com/office/drawing/2014/main" id="{621710C6-F561-37F0-B87C-484BB2F2CEF4}"/>
              </a:ext>
            </a:extLst>
          </p:cNvPr>
          <p:cNvSpPr/>
          <p:nvPr/>
        </p:nvSpPr>
        <p:spPr>
          <a:xfrm rot="7873733">
            <a:off x="8651542" y="3428557"/>
            <a:ext cx="837806" cy="332359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Pil: højre 17">
            <a:extLst>
              <a:ext uri="{FF2B5EF4-FFF2-40B4-BE49-F238E27FC236}">
                <a16:creationId xmlns:a16="http://schemas.microsoft.com/office/drawing/2014/main" id="{AF895C8F-92B7-F2E7-8C7F-CA1D4F6E9841}"/>
              </a:ext>
            </a:extLst>
          </p:cNvPr>
          <p:cNvSpPr/>
          <p:nvPr/>
        </p:nvSpPr>
        <p:spPr>
          <a:xfrm rot="18417005">
            <a:off x="8762858" y="3321793"/>
            <a:ext cx="837806" cy="332359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877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F7978-6876-D7B0-F1C0-4DB77044B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01A4BB-27FC-E7C7-5E9F-5ED87E176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Utilsigtet vold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586ACCD-0A7A-DBBE-3176-A89795B82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062" y="1791597"/>
            <a:ext cx="5724646" cy="4351338"/>
          </a:xfrm>
        </p:spPr>
        <p:txBody>
          <a:bodyPr/>
          <a:lstStyle/>
          <a:p>
            <a:pPr marL="87313" indent="0">
              <a:buNone/>
            </a:pPr>
            <a:r>
              <a:rPr lang="da-DK" b="1" dirty="0"/>
              <a:t>2. Emotionel afladning – vold som udtryk for affekt</a:t>
            </a:r>
          </a:p>
          <a:p>
            <a:r>
              <a:rPr lang="da-DK" b="1" dirty="0"/>
              <a:t>Eksempel:</a:t>
            </a:r>
            <a:r>
              <a:rPr lang="da-DK" dirty="0"/>
              <a:t> En forælder, som netop har fået besked om fjernelse af sit barn, kaster med en stol i afmagt.</a:t>
            </a:r>
            <a:br>
              <a:rPr lang="da-DK" dirty="0"/>
            </a:br>
            <a:r>
              <a:rPr lang="da-DK" b="1" dirty="0"/>
              <a:t>OLFA-fokus:</a:t>
            </a:r>
            <a:endParaRPr lang="da-DK" dirty="0"/>
          </a:p>
          <a:p>
            <a:r>
              <a:rPr lang="da-DK" i="1" dirty="0"/>
              <a:t>O</a:t>
            </a:r>
            <a:r>
              <a:rPr lang="da-DK" dirty="0"/>
              <a:t>: Er samtaler om svære beskeder tilrettelagt med hensyn til tryghed?</a:t>
            </a:r>
          </a:p>
          <a:p>
            <a:r>
              <a:rPr lang="da-DK" i="1" dirty="0"/>
              <a:t>L</a:t>
            </a:r>
            <a:r>
              <a:rPr lang="da-DK" dirty="0"/>
              <a:t>: Er der en plan for, hvem der står til rådighed bagefter?</a:t>
            </a:r>
          </a:p>
          <a:p>
            <a:r>
              <a:rPr lang="da-DK" i="1" dirty="0"/>
              <a:t>F</a:t>
            </a:r>
            <a:r>
              <a:rPr lang="da-DK" dirty="0"/>
              <a:t>: Er kolleger forberedte på følelsesladede situationer?</a:t>
            </a:r>
          </a:p>
          <a:p>
            <a:r>
              <a:rPr lang="da-DK" i="1" dirty="0"/>
              <a:t>A</a:t>
            </a:r>
            <a:r>
              <a:rPr lang="da-DK" dirty="0"/>
              <a:t>: Har vi talt om, hvordan man håndterer skældud, gråd, vrede?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CAE5810-8293-A466-51C5-647B033EE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14</a:t>
            </a:fld>
            <a:endParaRPr lang="da-DK"/>
          </a:p>
        </p:txBody>
      </p:sp>
      <p:sp>
        <p:nvSpPr>
          <p:cNvPr id="6" name="Rektangel: afrundede hjørner 5">
            <a:extLst>
              <a:ext uri="{FF2B5EF4-FFF2-40B4-BE49-F238E27FC236}">
                <a16:creationId xmlns:a16="http://schemas.microsoft.com/office/drawing/2014/main" id="{728E6646-626D-9EA4-FCD7-84CF349BEE95}"/>
              </a:ext>
            </a:extLst>
          </p:cNvPr>
          <p:cNvSpPr/>
          <p:nvPr/>
        </p:nvSpPr>
        <p:spPr>
          <a:xfrm>
            <a:off x="6458673" y="1446836"/>
            <a:ext cx="2647479" cy="1982164"/>
          </a:xfrm>
          <a:prstGeom prst="roundRect">
            <a:avLst/>
          </a:prstGeom>
          <a:solidFill>
            <a:srgbClr val="5B798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Organisation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Målet og mening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ktangel: afrundede hjørner 6">
            <a:extLst>
              <a:ext uri="{FF2B5EF4-FFF2-40B4-BE49-F238E27FC236}">
                <a16:creationId xmlns:a16="http://schemas.microsoft.com/office/drawing/2014/main" id="{CAA4B37B-F22E-9977-00A6-8D777D6ED127}"/>
              </a:ext>
            </a:extLst>
          </p:cNvPr>
          <p:cNvSpPr/>
          <p:nvPr/>
        </p:nvSpPr>
        <p:spPr>
          <a:xfrm>
            <a:off x="9268297" y="1446835"/>
            <a:ext cx="2647478" cy="1982163"/>
          </a:xfrm>
          <a:prstGeom prst="roundRect">
            <a:avLst/>
          </a:prstGeom>
          <a:solidFill>
            <a:srgbClr val="5B79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Ledelse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Retning og rammer</a:t>
            </a:r>
          </a:p>
        </p:txBody>
      </p:sp>
      <p:sp>
        <p:nvSpPr>
          <p:cNvPr id="8" name="Rektangel: afrundede hjørner 7">
            <a:extLst>
              <a:ext uri="{FF2B5EF4-FFF2-40B4-BE49-F238E27FC236}">
                <a16:creationId xmlns:a16="http://schemas.microsoft.com/office/drawing/2014/main" id="{93929E87-8A71-E9D6-C2FC-58137C2727C8}"/>
              </a:ext>
            </a:extLst>
          </p:cNvPr>
          <p:cNvSpPr/>
          <p:nvPr/>
        </p:nvSpPr>
        <p:spPr>
          <a:xfrm>
            <a:off x="6458673" y="3563937"/>
            <a:ext cx="2647479" cy="1950954"/>
          </a:xfrm>
          <a:prstGeom prst="roundRect">
            <a:avLst/>
          </a:prstGeom>
          <a:solidFill>
            <a:srgbClr val="5B79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Fællesskab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Handlinger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9" name="Rektangel: afrundede hjørner 8">
            <a:extLst>
              <a:ext uri="{FF2B5EF4-FFF2-40B4-BE49-F238E27FC236}">
                <a16:creationId xmlns:a16="http://schemas.microsoft.com/office/drawing/2014/main" id="{1AEDB6B8-16A0-B4C0-005C-B7A1E67DFC3C}"/>
              </a:ext>
            </a:extLst>
          </p:cNvPr>
          <p:cNvSpPr/>
          <p:nvPr/>
        </p:nvSpPr>
        <p:spPr>
          <a:xfrm>
            <a:off x="9268297" y="3563937"/>
            <a:ext cx="2647478" cy="1950954"/>
          </a:xfrm>
          <a:prstGeom prst="roundRect">
            <a:avLst/>
          </a:prstGeom>
          <a:solidFill>
            <a:srgbClr val="5B79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Ansat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Synspunkter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3D184FAB-17E4-ABBB-D2A2-E2D5FAC9853D}"/>
              </a:ext>
            </a:extLst>
          </p:cNvPr>
          <p:cNvSpPr txBox="1"/>
          <p:nvPr/>
        </p:nvSpPr>
        <p:spPr>
          <a:xfrm>
            <a:off x="7256785" y="1367043"/>
            <a:ext cx="9442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O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20ECEBB0-A673-71E6-D25A-D51870BE84FF}"/>
              </a:ext>
            </a:extLst>
          </p:cNvPr>
          <p:cNvSpPr txBox="1"/>
          <p:nvPr/>
        </p:nvSpPr>
        <p:spPr>
          <a:xfrm>
            <a:off x="10208748" y="1410863"/>
            <a:ext cx="6607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L</a:t>
            </a:r>
            <a:endParaRPr kumimoji="0" lang="da-DK" sz="1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11E94E43-A508-1167-944C-934D551AE6A1}"/>
              </a:ext>
            </a:extLst>
          </p:cNvPr>
          <p:cNvSpPr txBox="1"/>
          <p:nvPr/>
        </p:nvSpPr>
        <p:spPr>
          <a:xfrm>
            <a:off x="7435027" y="3504961"/>
            <a:ext cx="679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18B34CD5-28ED-CA0A-F6AF-D5CD71CC3F9E}"/>
              </a:ext>
            </a:extLst>
          </p:cNvPr>
          <p:cNvSpPr txBox="1"/>
          <p:nvPr/>
        </p:nvSpPr>
        <p:spPr>
          <a:xfrm>
            <a:off x="10073111" y="3504961"/>
            <a:ext cx="796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</a:t>
            </a:r>
          </a:p>
        </p:txBody>
      </p:sp>
      <p:sp>
        <p:nvSpPr>
          <p:cNvPr id="14" name="Pil: højre 13">
            <a:extLst>
              <a:ext uri="{FF2B5EF4-FFF2-40B4-BE49-F238E27FC236}">
                <a16:creationId xmlns:a16="http://schemas.microsoft.com/office/drawing/2014/main" id="{690D664C-0E78-F42F-7C75-0121A04D0C53}"/>
              </a:ext>
            </a:extLst>
          </p:cNvPr>
          <p:cNvSpPr/>
          <p:nvPr/>
        </p:nvSpPr>
        <p:spPr>
          <a:xfrm>
            <a:off x="8657357" y="1791597"/>
            <a:ext cx="1123250" cy="234208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il: højre 14">
            <a:extLst>
              <a:ext uri="{FF2B5EF4-FFF2-40B4-BE49-F238E27FC236}">
                <a16:creationId xmlns:a16="http://schemas.microsoft.com/office/drawing/2014/main" id="{BC4F5845-05C9-2893-BFC1-A4DA1405FEE0}"/>
              </a:ext>
            </a:extLst>
          </p:cNvPr>
          <p:cNvSpPr/>
          <p:nvPr/>
        </p:nvSpPr>
        <p:spPr>
          <a:xfrm>
            <a:off x="8634452" y="4832195"/>
            <a:ext cx="1146155" cy="242425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Pil: højre 16">
            <a:extLst>
              <a:ext uri="{FF2B5EF4-FFF2-40B4-BE49-F238E27FC236}">
                <a16:creationId xmlns:a16="http://schemas.microsoft.com/office/drawing/2014/main" id="{91DFB5E6-A32A-9393-CB79-C7B761047AD4}"/>
              </a:ext>
            </a:extLst>
          </p:cNvPr>
          <p:cNvSpPr/>
          <p:nvPr/>
        </p:nvSpPr>
        <p:spPr>
          <a:xfrm rot="7873733">
            <a:off x="8651542" y="3428557"/>
            <a:ext cx="837806" cy="332359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Pil: højre 17">
            <a:extLst>
              <a:ext uri="{FF2B5EF4-FFF2-40B4-BE49-F238E27FC236}">
                <a16:creationId xmlns:a16="http://schemas.microsoft.com/office/drawing/2014/main" id="{26093DB7-1F20-09A7-B7A3-F0A3C5F0BBAE}"/>
              </a:ext>
            </a:extLst>
          </p:cNvPr>
          <p:cNvSpPr/>
          <p:nvPr/>
        </p:nvSpPr>
        <p:spPr>
          <a:xfrm rot="18417005">
            <a:off x="8762858" y="3321793"/>
            <a:ext cx="837806" cy="332359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704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11280-C7B8-A623-2CA8-B0CFFB0B2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6710E0-1005-5990-272D-95A47AF3B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Utilsigtet vold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8124402-2877-8905-3625-15DEBCF4B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062" y="1791597"/>
            <a:ext cx="5724646" cy="4351338"/>
          </a:xfrm>
        </p:spPr>
        <p:txBody>
          <a:bodyPr/>
          <a:lstStyle/>
          <a:p>
            <a:pPr marL="87313" indent="0">
              <a:buNone/>
            </a:pPr>
            <a:r>
              <a:rPr lang="da-DK" b="1" dirty="0"/>
              <a:t>3. Diagnostisk eller neurologisk betinget – fx impulskontrol og perception</a:t>
            </a:r>
          </a:p>
          <a:p>
            <a:r>
              <a:rPr lang="da-DK" b="1" dirty="0"/>
              <a:t>Eksempel:</a:t>
            </a:r>
            <a:r>
              <a:rPr lang="da-DK" dirty="0"/>
              <a:t> En borger med ADHD eller hjerneskade reagerer med slag, da en medarbejder træder for tæt på.</a:t>
            </a:r>
            <a:br>
              <a:rPr lang="da-DK" dirty="0"/>
            </a:br>
            <a:r>
              <a:rPr lang="da-DK" b="1" dirty="0"/>
              <a:t>OLFA-fokus:</a:t>
            </a:r>
            <a:endParaRPr lang="da-DK" dirty="0"/>
          </a:p>
          <a:p>
            <a:r>
              <a:rPr lang="da-DK" i="1" dirty="0"/>
              <a:t>O</a:t>
            </a:r>
            <a:r>
              <a:rPr lang="da-DK" dirty="0"/>
              <a:t>: Har vi den fornødne viden om diagnoser og adfærd?</a:t>
            </a:r>
          </a:p>
          <a:p>
            <a:r>
              <a:rPr lang="da-DK" i="1" dirty="0"/>
              <a:t>L</a:t>
            </a:r>
            <a:r>
              <a:rPr lang="da-DK" dirty="0"/>
              <a:t>: Er opgaveløsningen tilpasset funktionsniveau?</a:t>
            </a:r>
          </a:p>
          <a:p>
            <a:r>
              <a:rPr lang="da-DK" i="1" dirty="0"/>
              <a:t>F</a:t>
            </a:r>
            <a:r>
              <a:rPr lang="da-DK" dirty="0"/>
              <a:t>: Er der psykologisk tryghed til at dele tvivl og observationer?</a:t>
            </a:r>
          </a:p>
          <a:p>
            <a:r>
              <a:rPr lang="da-DK" i="1" dirty="0"/>
              <a:t>A</a:t>
            </a:r>
            <a:r>
              <a:rPr lang="da-DK" dirty="0"/>
              <a:t>: Ved medarbejderen, hvad de skal gøre – og hvad de ikke skal?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6B03C21-5048-B8AE-0896-02638EA3B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15</a:t>
            </a:fld>
            <a:endParaRPr lang="da-DK"/>
          </a:p>
        </p:txBody>
      </p:sp>
      <p:sp>
        <p:nvSpPr>
          <p:cNvPr id="6" name="Rektangel: afrundede hjørner 5">
            <a:extLst>
              <a:ext uri="{FF2B5EF4-FFF2-40B4-BE49-F238E27FC236}">
                <a16:creationId xmlns:a16="http://schemas.microsoft.com/office/drawing/2014/main" id="{6128735E-2A82-330C-8234-1FB5F5E4B952}"/>
              </a:ext>
            </a:extLst>
          </p:cNvPr>
          <p:cNvSpPr/>
          <p:nvPr/>
        </p:nvSpPr>
        <p:spPr>
          <a:xfrm>
            <a:off x="6458673" y="1446836"/>
            <a:ext cx="2647479" cy="1982164"/>
          </a:xfrm>
          <a:prstGeom prst="roundRect">
            <a:avLst/>
          </a:prstGeom>
          <a:solidFill>
            <a:srgbClr val="5B798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Organisation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Målet og mening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ktangel: afrundede hjørner 6">
            <a:extLst>
              <a:ext uri="{FF2B5EF4-FFF2-40B4-BE49-F238E27FC236}">
                <a16:creationId xmlns:a16="http://schemas.microsoft.com/office/drawing/2014/main" id="{0983BF18-28F1-908B-EA8D-D07196C959C4}"/>
              </a:ext>
            </a:extLst>
          </p:cNvPr>
          <p:cNvSpPr/>
          <p:nvPr/>
        </p:nvSpPr>
        <p:spPr>
          <a:xfrm>
            <a:off x="9268297" y="1446835"/>
            <a:ext cx="2647478" cy="1982163"/>
          </a:xfrm>
          <a:prstGeom prst="roundRect">
            <a:avLst/>
          </a:prstGeom>
          <a:solidFill>
            <a:srgbClr val="5B79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Ledelse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Retning og rammer</a:t>
            </a:r>
          </a:p>
        </p:txBody>
      </p:sp>
      <p:sp>
        <p:nvSpPr>
          <p:cNvPr id="8" name="Rektangel: afrundede hjørner 7">
            <a:extLst>
              <a:ext uri="{FF2B5EF4-FFF2-40B4-BE49-F238E27FC236}">
                <a16:creationId xmlns:a16="http://schemas.microsoft.com/office/drawing/2014/main" id="{FACB80B8-780A-29DA-5508-F74EC5185BE7}"/>
              </a:ext>
            </a:extLst>
          </p:cNvPr>
          <p:cNvSpPr/>
          <p:nvPr/>
        </p:nvSpPr>
        <p:spPr>
          <a:xfrm>
            <a:off x="6458673" y="3563937"/>
            <a:ext cx="2647479" cy="1950954"/>
          </a:xfrm>
          <a:prstGeom prst="roundRect">
            <a:avLst/>
          </a:prstGeom>
          <a:solidFill>
            <a:srgbClr val="5B79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Fællesskab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Handlinger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9" name="Rektangel: afrundede hjørner 8">
            <a:extLst>
              <a:ext uri="{FF2B5EF4-FFF2-40B4-BE49-F238E27FC236}">
                <a16:creationId xmlns:a16="http://schemas.microsoft.com/office/drawing/2014/main" id="{1CBF371B-5DF7-EB68-290F-4659730815C7}"/>
              </a:ext>
            </a:extLst>
          </p:cNvPr>
          <p:cNvSpPr/>
          <p:nvPr/>
        </p:nvSpPr>
        <p:spPr>
          <a:xfrm>
            <a:off x="9268297" y="3563937"/>
            <a:ext cx="2647478" cy="1950954"/>
          </a:xfrm>
          <a:prstGeom prst="roundRect">
            <a:avLst/>
          </a:prstGeom>
          <a:solidFill>
            <a:srgbClr val="5B79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Ansat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Synspunkter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B23D3B10-6FBA-274C-A9D6-75FFD21B0EDD}"/>
              </a:ext>
            </a:extLst>
          </p:cNvPr>
          <p:cNvSpPr txBox="1"/>
          <p:nvPr/>
        </p:nvSpPr>
        <p:spPr>
          <a:xfrm>
            <a:off x="7256785" y="1367043"/>
            <a:ext cx="9442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O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4BDFED57-BC70-64DE-CE6E-F991B8725C8A}"/>
              </a:ext>
            </a:extLst>
          </p:cNvPr>
          <p:cNvSpPr txBox="1"/>
          <p:nvPr/>
        </p:nvSpPr>
        <p:spPr>
          <a:xfrm>
            <a:off x="10208748" y="1410863"/>
            <a:ext cx="6607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L</a:t>
            </a:r>
            <a:endParaRPr kumimoji="0" lang="da-DK" sz="1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A1F1A368-86B2-AD34-C44F-79F604711F69}"/>
              </a:ext>
            </a:extLst>
          </p:cNvPr>
          <p:cNvSpPr txBox="1"/>
          <p:nvPr/>
        </p:nvSpPr>
        <p:spPr>
          <a:xfrm>
            <a:off x="7435027" y="3504961"/>
            <a:ext cx="679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12DC2060-3D68-081A-0B4D-73FEB4583600}"/>
              </a:ext>
            </a:extLst>
          </p:cNvPr>
          <p:cNvSpPr txBox="1"/>
          <p:nvPr/>
        </p:nvSpPr>
        <p:spPr>
          <a:xfrm>
            <a:off x="10073111" y="3504961"/>
            <a:ext cx="796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</a:t>
            </a:r>
          </a:p>
        </p:txBody>
      </p:sp>
      <p:sp>
        <p:nvSpPr>
          <p:cNvPr id="14" name="Pil: højre 13">
            <a:extLst>
              <a:ext uri="{FF2B5EF4-FFF2-40B4-BE49-F238E27FC236}">
                <a16:creationId xmlns:a16="http://schemas.microsoft.com/office/drawing/2014/main" id="{0383D945-DA6D-28B6-AFD9-42DC44957F88}"/>
              </a:ext>
            </a:extLst>
          </p:cNvPr>
          <p:cNvSpPr/>
          <p:nvPr/>
        </p:nvSpPr>
        <p:spPr>
          <a:xfrm>
            <a:off x="8657357" y="1791597"/>
            <a:ext cx="1123250" cy="234208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il: højre 14">
            <a:extLst>
              <a:ext uri="{FF2B5EF4-FFF2-40B4-BE49-F238E27FC236}">
                <a16:creationId xmlns:a16="http://schemas.microsoft.com/office/drawing/2014/main" id="{41E0782D-3A4F-599E-81A0-60D8DF10A108}"/>
              </a:ext>
            </a:extLst>
          </p:cNvPr>
          <p:cNvSpPr/>
          <p:nvPr/>
        </p:nvSpPr>
        <p:spPr>
          <a:xfrm>
            <a:off x="8634452" y="4832195"/>
            <a:ext cx="1146155" cy="242425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Pil: højre 16">
            <a:extLst>
              <a:ext uri="{FF2B5EF4-FFF2-40B4-BE49-F238E27FC236}">
                <a16:creationId xmlns:a16="http://schemas.microsoft.com/office/drawing/2014/main" id="{FEC913F5-3CCC-AA68-D42B-B3A9F4D38263}"/>
              </a:ext>
            </a:extLst>
          </p:cNvPr>
          <p:cNvSpPr/>
          <p:nvPr/>
        </p:nvSpPr>
        <p:spPr>
          <a:xfrm rot="7873733">
            <a:off x="8651542" y="3428557"/>
            <a:ext cx="837806" cy="332359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Pil: højre 17">
            <a:extLst>
              <a:ext uri="{FF2B5EF4-FFF2-40B4-BE49-F238E27FC236}">
                <a16:creationId xmlns:a16="http://schemas.microsoft.com/office/drawing/2014/main" id="{799FFF0B-FB47-D8DA-A536-730542236657}"/>
              </a:ext>
            </a:extLst>
          </p:cNvPr>
          <p:cNvSpPr/>
          <p:nvPr/>
        </p:nvSpPr>
        <p:spPr>
          <a:xfrm rot="18417005">
            <a:off x="8762858" y="3321793"/>
            <a:ext cx="837806" cy="332359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510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91F50-CD54-50AF-D78A-23245C2AC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0C7E6C-A36E-46E3-AE52-19A3CCB17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Utilsigtet vold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493B05A-DB2F-520B-4C7B-616F50E3F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062" y="1791597"/>
            <a:ext cx="5724646" cy="4351338"/>
          </a:xfrm>
        </p:spPr>
        <p:txBody>
          <a:bodyPr/>
          <a:lstStyle/>
          <a:p>
            <a:pPr marL="87313" indent="0">
              <a:buNone/>
            </a:pPr>
            <a:r>
              <a:rPr lang="da-DK" b="1" dirty="0"/>
              <a:t>4. Kognitiv svækkelse – fx demens, Eksempel:</a:t>
            </a:r>
            <a:r>
              <a:rPr lang="da-DK" dirty="0"/>
              <a:t> En ældre borger med demens slår en medarbejder i badet, fordi han føler sig truet og misforstår situationen.</a:t>
            </a:r>
            <a:br>
              <a:rPr lang="da-DK" dirty="0"/>
            </a:br>
            <a:r>
              <a:rPr lang="da-DK" b="1" dirty="0"/>
              <a:t>OLFA-fokus:</a:t>
            </a:r>
            <a:endParaRPr lang="da-DK" dirty="0"/>
          </a:p>
          <a:p>
            <a:r>
              <a:rPr lang="da-DK" i="1" dirty="0"/>
              <a:t>O</a:t>
            </a:r>
            <a:r>
              <a:rPr lang="da-DK" dirty="0"/>
              <a:t>: Er procedurer tilpasset kognitiv svækkelse?</a:t>
            </a:r>
          </a:p>
          <a:p>
            <a:r>
              <a:rPr lang="da-DK" i="1" dirty="0"/>
              <a:t>L</a:t>
            </a:r>
            <a:r>
              <a:rPr lang="da-DK" dirty="0"/>
              <a:t>: Er der tid nok i arbejdsgangen?</a:t>
            </a:r>
          </a:p>
          <a:p>
            <a:r>
              <a:rPr lang="da-DK" i="1" dirty="0"/>
              <a:t>F</a:t>
            </a:r>
            <a:r>
              <a:rPr lang="da-DK" dirty="0"/>
              <a:t>: Er der mulighed for debriefing?</a:t>
            </a:r>
          </a:p>
          <a:p>
            <a:r>
              <a:rPr lang="da-DK" i="1" dirty="0"/>
              <a:t>A</a:t>
            </a:r>
            <a:r>
              <a:rPr lang="da-DK" dirty="0"/>
              <a:t>: Ved medarbejderen, hvordan de beroliger og tilpasser kontakten?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1F243C4-CA5A-A36A-64B5-BF17A3FF0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16</a:t>
            </a:fld>
            <a:endParaRPr lang="da-DK"/>
          </a:p>
        </p:txBody>
      </p:sp>
      <p:sp>
        <p:nvSpPr>
          <p:cNvPr id="6" name="Rektangel: afrundede hjørner 5">
            <a:extLst>
              <a:ext uri="{FF2B5EF4-FFF2-40B4-BE49-F238E27FC236}">
                <a16:creationId xmlns:a16="http://schemas.microsoft.com/office/drawing/2014/main" id="{B01ECF37-162B-F0D4-A0F0-A634434CAA00}"/>
              </a:ext>
            </a:extLst>
          </p:cNvPr>
          <p:cNvSpPr/>
          <p:nvPr/>
        </p:nvSpPr>
        <p:spPr>
          <a:xfrm>
            <a:off x="6458673" y="1446836"/>
            <a:ext cx="2647479" cy="1982164"/>
          </a:xfrm>
          <a:prstGeom prst="roundRect">
            <a:avLst/>
          </a:prstGeom>
          <a:solidFill>
            <a:srgbClr val="5B798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Organisation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Målet og mening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ktangel: afrundede hjørner 6">
            <a:extLst>
              <a:ext uri="{FF2B5EF4-FFF2-40B4-BE49-F238E27FC236}">
                <a16:creationId xmlns:a16="http://schemas.microsoft.com/office/drawing/2014/main" id="{6AE97B27-7142-6D0B-4EFE-B2347D0367F7}"/>
              </a:ext>
            </a:extLst>
          </p:cNvPr>
          <p:cNvSpPr/>
          <p:nvPr/>
        </p:nvSpPr>
        <p:spPr>
          <a:xfrm>
            <a:off x="9268297" y="1446835"/>
            <a:ext cx="2647478" cy="1982163"/>
          </a:xfrm>
          <a:prstGeom prst="roundRect">
            <a:avLst/>
          </a:prstGeom>
          <a:solidFill>
            <a:srgbClr val="5B79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Ledelse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Retning og rammer</a:t>
            </a:r>
          </a:p>
        </p:txBody>
      </p:sp>
      <p:sp>
        <p:nvSpPr>
          <p:cNvPr id="8" name="Rektangel: afrundede hjørner 7">
            <a:extLst>
              <a:ext uri="{FF2B5EF4-FFF2-40B4-BE49-F238E27FC236}">
                <a16:creationId xmlns:a16="http://schemas.microsoft.com/office/drawing/2014/main" id="{1CC5F8D0-5BB3-9A08-6233-2A6AC0A8825C}"/>
              </a:ext>
            </a:extLst>
          </p:cNvPr>
          <p:cNvSpPr/>
          <p:nvPr/>
        </p:nvSpPr>
        <p:spPr>
          <a:xfrm>
            <a:off x="6458673" y="3563937"/>
            <a:ext cx="2647479" cy="1950954"/>
          </a:xfrm>
          <a:prstGeom prst="roundRect">
            <a:avLst/>
          </a:prstGeom>
          <a:solidFill>
            <a:srgbClr val="5B79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Fællesskab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Handlinger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9" name="Rektangel: afrundede hjørner 8">
            <a:extLst>
              <a:ext uri="{FF2B5EF4-FFF2-40B4-BE49-F238E27FC236}">
                <a16:creationId xmlns:a16="http://schemas.microsoft.com/office/drawing/2014/main" id="{699F6C25-8C85-98D1-3A32-9858ECAFF666}"/>
              </a:ext>
            </a:extLst>
          </p:cNvPr>
          <p:cNvSpPr/>
          <p:nvPr/>
        </p:nvSpPr>
        <p:spPr>
          <a:xfrm>
            <a:off x="9268297" y="3563937"/>
            <a:ext cx="2647478" cy="1950954"/>
          </a:xfrm>
          <a:prstGeom prst="roundRect">
            <a:avLst/>
          </a:prstGeom>
          <a:solidFill>
            <a:srgbClr val="5B79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Ansat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Synspunkter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302CB5E9-7E92-5019-1A70-D5930BD58F83}"/>
              </a:ext>
            </a:extLst>
          </p:cNvPr>
          <p:cNvSpPr txBox="1"/>
          <p:nvPr/>
        </p:nvSpPr>
        <p:spPr>
          <a:xfrm>
            <a:off x="7256785" y="1367043"/>
            <a:ext cx="9442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O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D505BFBD-D433-A196-38FA-96EAC7D3631B}"/>
              </a:ext>
            </a:extLst>
          </p:cNvPr>
          <p:cNvSpPr txBox="1"/>
          <p:nvPr/>
        </p:nvSpPr>
        <p:spPr>
          <a:xfrm>
            <a:off x="10208748" y="1410863"/>
            <a:ext cx="6607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L</a:t>
            </a:r>
            <a:endParaRPr kumimoji="0" lang="da-DK" sz="1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2983DEBE-BF44-4116-70DA-E4EADCCC657F}"/>
              </a:ext>
            </a:extLst>
          </p:cNvPr>
          <p:cNvSpPr txBox="1"/>
          <p:nvPr/>
        </p:nvSpPr>
        <p:spPr>
          <a:xfrm>
            <a:off x="7435027" y="3504961"/>
            <a:ext cx="679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FB7A65AD-8C54-16DF-F3F4-E0C0C3E9E75D}"/>
              </a:ext>
            </a:extLst>
          </p:cNvPr>
          <p:cNvSpPr txBox="1"/>
          <p:nvPr/>
        </p:nvSpPr>
        <p:spPr>
          <a:xfrm>
            <a:off x="10073111" y="3504961"/>
            <a:ext cx="796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</a:t>
            </a:r>
          </a:p>
        </p:txBody>
      </p:sp>
      <p:sp>
        <p:nvSpPr>
          <p:cNvPr id="14" name="Pil: højre 13">
            <a:extLst>
              <a:ext uri="{FF2B5EF4-FFF2-40B4-BE49-F238E27FC236}">
                <a16:creationId xmlns:a16="http://schemas.microsoft.com/office/drawing/2014/main" id="{157FC09D-3779-55BB-7C7B-25B960303EE6}"/>
              </a:ext>
            </a:extLst>
          </p:cNvPr>
          <p:cNvSpPr/>
          <p:nvPr/>
        </p:nvSpPr>
        <p:spPr>
          <a:xfrm>
            <a:off x="8657357" y="1791597"/>
            <a:ext cx="1123250" cy="234208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il: højre 14">
            <a:extLst>
              <a:ext uri="{FF2B5EF4-FFF2-40B4-BE49-F238E27FC236}">
                <a16:creationId xmlns:a16="http://schemas.microsoft.com/office/drawing/2014/main" id="{5D8425FA-5AA9-44F4-37FD-CA696E89F765}"/>
              </a:ext>
            </a:extLst>
          </p:cNvPr>
          <p:cNvSpPr/>
          <p:nvPr/>
        </p:nvSpPr>
        <p:spPr>
          <a:xfrm>
            <a:off x="8634452" y="4832195"/>
            <a:ext cx="1146155" cy="242425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Pil: højre 16">
            <a:extLst>
              <a:ext uri="{FF2B5EF4-FFF2-40B4-BE49-F238E27FC236}">
                <a16:creationId xmlns:a16="http://schemas.microsoft.com/office/drawing/2014/main" id="{43D6ECAB-5A9E-2481-0C57-E52C340EE2D0}"/>
              </a:ext>
            </a:extLst>
          </p:cNvPr>
          <p:cNvSpPr/>
          <p:nvPr/>
        </p:nvSpPr>
        <p:spPr>
          <a:xfrm rot="7873733">
            <a:off x="8651542" y="3428557"/>
            <a:ext cx="837806" cy="332359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Pil: højre 17">
            <a:extLst>
              <a:ext uri="{FF2B5EF4-FFF2-40B4-BE49-F238E27FC236}">
                <a16:creationId xmlns:a16="http://schemas.microsoft.com/office/drawing/2014/main" id="{91627970-C10D-4064-C8FA-9F19381862D3}"/>
              </a:ext>
            </a:extLst>
          </p:cNvPr>
          <p:cNvSpPr/>
          <p:nvPr/>
        </p:nvSpPr>
        <p:spPr>
          <a:xfrm rot="18417005">
            <a:off x="8762858" y="3321793"/>
            <a:ext cx="837806" cy="332359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433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B74EE-7E16-FB8E-CF72-28540347A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DB3ADDDA-ACD0-C27B-FBAD-274B1D72200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87313" indent="0">
              <a:buNone/>
            </a:pPr>
            <a:r>
              <a:rPr lang="da-DK" b="1" dirty="0"/>
              <a:t>O – Organisation:</a:t>
            </a:r>
            <a:endParaRPr lang="da-DK" dirty="0"/>
          </a:p>
          <a:p>
            <a:r>
              <a:rPr lang="da-DK" dirty="0"/>
              <a:t>Sæt fokus på forudsigelighed, tydelige rammer og konfliktnedtrapning i arbejdsgange.</a:t>
            </a:r>
          </a:p>
          <a:p>
            <a:r>
              <a:rPr lang="da-DK" dirty="0"/>
              <a:t>Efterspørg fælles retningslinjer for håndtering af affekt, impulsivitet og kognitiv svækkelse.</a:t>
            </a:r>
          </a:p>
          <a:p>
            <a:r>
              <a:rPr lang="da-DK" dirty="0"/>
              <a:t>Arbejd for dokumentation og læring – også ved “små” hændelser.</a:t>
            </a:r>
          </a:p>
          <a:p>
            <a:pPr marL="87313" indent="0">
              <a:buNone/>
            </a:pPr>
            <a:r>
              <a:rPr lang="da-DK" b="1" dirty="0"/>
              <a:t>L – Ledelse:</a:t>
            </a:r>
            <a:endParaRPr lang="da-DK" dirty="0"/>
          </a:p>
          <a:p>
            <a:r>
              <a:rPr lang="da-DK" dirty="0"/>
              <a:t>Vær med til at sikre ledelsens opmærksomhed på belastningsmønstre og advarselstegn.</a:t>
            </a:r>
          </a:p>
          <a:p>
            <a:r>
              <a:rPr lang="da-DK" dirty="0"/>
              <a:t>Understøt, at der er tid og rammer til at tilpasse opgaver efter borgerens forudsætninger.</a:t>
            </a:r>
          </a:p>
          <a:p>
            <a:r>
              <a:rPr lang="da-DK" dirty="0"/>
              <a:t>Insistér på opfølgning – ikke blot på hændelsen, men på kulturen bag.</a:t>
            </a:r>
          </a:p>
          <a:p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18A120-A3D8-068A-4FF1-3D39EC1BC67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87313" indent="0">
              <a:buNone/>
            </a:pPr>
            <a:r>
              <a:rPr lang="da-DK" b="1" dirty="0"/>
              <a:t>F – Fællesskab:</a:t>
            </a:r>
            <a:endParaRPr lang="da-DK" dirty="0"/>
          </a:p>
          <a:p>
            <a:r>
              <a:rPr lang="da-DK" dirty="0"/>
              <a:t>Skab rum for fælles refleksion over mønstre, sårbarheder og forebyggelse.</a:t>
            </a:r>
          </a:p>
          <a:p>
            <a:r>
              <a:rPr lang="da-DK" dirty="0"/>
              <a:t>Frem læring fremfor skyld: "Hvad kan vi gøre anderledes næste gang?"</a:t>
            </a:r>
          </a:p>
          <a:p>
            <a:r>
              <a:rPr lang="da-DK" dirty="0"/>
              <a:t>Inddrag teamet i justeringer af tilgang, skema, støtte og struktur.</a:t>
            </a:r>
          </a:p>
          <a:p>
            <a:pPr marL="87313" indent="0">
              <a:buNone/>
            </a:pPr>
            <a:r>
              <a:rPr lang="da-DK" b="1" dirty="0"/>
              <a:t>A – Ansat:</a:t>
            </a:r>
            <a:endParaRPr lang="da-DK" dirty="0"/>
          </a:p>
          <a:p>
            <a:r>
              <a:rPr lang="da-DK" dirty="0"/>
              <a:t>Tal om faglige grænser, affektive reaktioner og situationer, hvor man føler sig utryg.</a:t>
            </a:r>
          </a:p>
          <a:p>
            <a:r>
              <a:rPr lang="da-DK" dirty="0"/>
              <a:t>Giv kolleger sprog og rum til at sige fra – også når det “bare var affekt”.</a:t>
            </a:r>
          </a:p>
          <a:p>
            <a:r>
              <a:rPr lang="da-DK" dirty="0"/>
              <a:t>Understøt brug af supervision, kollegial sparring og psykologisk tryghed.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F9256D3-CEF2-624A-C360-FD27D0C32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17</a:t>
            </a:fld>
            <a:endParaRPr lang="da-DK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C6D2E54-928A-F163-3D27-F27A9D271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Utilsigtet vold – hvad kan Leder, TR og AMR gøre?</a:t>
            </a:r>
            <a:br>
              <a:rPr lang="da-DK" dirty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732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39978F-34F0-E63F-6886-442920559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Snak i jeres grupper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EAD0890-EC96-AB8A-ECEF-94EEAC600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7313" indent="0">
              <a:buNone/>
            </a:pPr>
            <a:r>
              <a:rPr lang="da-DK" b="1" dirty="0"/>
              <a:t>Utilsigtet vold – refleksion i grupper</a:t>
            </a:r>
          </a:p>
          <a:p>
            <a:r>
              <a:rPr lang="da-DK" dirty="0"/>
              <a:t>Har vi blik for, hvilke borgere eller situationer der ofte fører til affekt og reaktiv adfærd?</a:t>
            </a:r>
          </a:p>
          <a:p>
            <a:r>
              <a:rPr lang="da-DK" dirty="0"/>
              <a:t>Er vores daglige praksis indrettet, så vi forebygger impulsgennembrud og nedsat kognitiv kontrol?</a:t>
            </a:r>
          </a:p>
          <a:p>
            <a:r>
              <a:rPr lang="da-DK" dirty="0"/>
              <a:t>Deler vi erfaringer og justerer vi i fællesskab, når en kollega bliver ramt af "små" voldshændelser?</a:t>
            </a:r>
          </a:p>
          <a:p>
            <a:r>
              <a:rPr lang="da-DK" b="1" dirty="0"/>
              <a:t>Hvad skal vi konkret tage med hjem for at styrke forudsigelighed, refleksion og fælles læring?</a:t>
            </a: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560C36D-C82B-8853-CA7D-CF159AE2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pPr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5534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6D3CD-0CAE-3789-6902-A0442CC03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222ACB43-E1EA-82AD-8088-7DFE09606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94A59-0159-499C-A7BA-008CA01A86E9}" type="slidenum">
              <a:rPr kumimoji="0" lang="da-DK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a-DK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pic>
        <p:nvPicPr>
          <p:cNvPr id="6" name="Video 5" title="Pulserende tegneserie-puslespilshjerne">
            <a:hlinkClick r:id="" action="ppaction://media"/>
            <a:extLst>
              <a:ext uri="{FF2B5EF4-FFF2-40B4-BE49-F238E27FC236}">
                <a16:creationId xmlns:a16="http://schemas.microsoft.com/office/drawing/2014/main" id="{2EEA285A-7975-8986-EC7F-DFBE44AAC5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88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45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8DEC2EAC-11D6-21DD-6F1B-F70D08A38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94A59-0159-499C-A7BA-008CA01A86E9}" type="slidenum">
              <a:rPr kumimoji="0" lang="da-DK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a-DK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pic>
        <p:nvPicPr>
          <p:cNvPr id="6" name="Video 5" title="Pulserende tegneserie-puslespilshjerne">
            <a:hlinkClick r:id="" action="ppaction://media"/>
            <a:extLst>
              <a:ext uri="{FF2B5EF4-FFF2-40B4-BE49-F238E27FC236}">
                <a16:creationId xmlns:a16="http://schemas.microsoft.com/office/drawing/2014/main" id="{A7ED4D8F-71B3-D480-5BE6-3BF6E68B16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88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60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702994-F8C4-93BF-D31A-5D3790D40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339E2E27-C4C9-5399-2E5C-5BE78C62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20</a:t>
            </a:fld>
            <a:endParaRPr lang="da-DK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182E016-E996-883B-AAEA-6882D7BC0D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Når fokus også handlinger om faglighed og afgrænsning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8F7A8EF-D6CE-F8CF-61D3-06F10A2A68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Tillært voldelig adfærd</a:t>
            </a:r>
          </a:p>
        </p:txBody>
      </p:sp>
    </p:spTree>
    <p:extLst>
      <p:ext uri="{BB962C8B-B14F-4D97-AF65-F5344CB8AC3E}">
        <p14:creationId xmlns:p14="http://schemas.microsoft.com/office/powerpoint/2010/main" val="408695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3EA9D-0C5A-8A6B-511B-583B8D96B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24EE60-F4CB-0F80-4A05-418FD2C1D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Tillært voldelig adfærd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063874C-141C-4422-A28A-B3AF4D30E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062" y="1791597"/>
            <a:ext cx="5724646" cy="4351338"/>
          </a:xfrm>
        </p:spPr>
        <p:txBody>
          <a:bodyPr>
            <a:normAutofit lnSpcReduction="10000"/>
          </a:bodyPr>
          <a:lstStyle/>
          <a:p>
            <a:pPr marL="87313" indent="0">
              <a:buNone/>
            </a:pPr>
            <a:r>
              <a:rPr lang="da-DK" b="1" dirty="0"/>
              <a:t>1. Vold som kommunikationsform – ingen anden strategi til rådighed</a:t>
            </a:r>
          </a:p>
          <a:p>
            <a:r>
              <a:rPr lang="da-DK" b="1" dirty="0"/>
              <a:t>Eksempel:</a:t>
            </a:r>
            <a:r>
              <a:rPr lang="da-DK" dirty="0"/>
              <a:t> En ung beboer i døgnanbringelse bliver verbalt truende og fysisk grænseoverskridende hver gang han skal forhandle om sine ønsker.</a:t>
            </a:r>
            <a:br>
              <a:rPr lang="da-DK" dirty="0"/>
            </a:br>
            <a:r>
              <a:rPr lang="da-DK" b="1" dirty="0"/>
              <a:t>OLFA-fokus:</a:t>
            </a:r>
            <a:endParaRPr lang="da-DK" dirty="0"/>
          </a:p>
          <a:p>
            <a:r>
              <a:rPr lang="da-DK" i="1" dirty="0"/>
              <a:t>O</a:t>
            </a:r>
            <a:r>
              <a:rPr lang="da-DK" dirty="0"/>
              <a:t>: Er der en fælles pædagogisk tilgang til konfliktnedtrapning?</a:t>
            </a:r>
          </a:p>
          <a:p>
            <a:r>
              <a:rPr lang="da-DK" i="1" dirty="0"/>
              <a:t>L</a:t>
            </a:r>
            <a:r>
              <a:rPr lang="da-DK" dirty="0"/>
              <a:t>: Gives der supervision og faglig sparring på mønstre?</a:t>
            </a:r>
          </a:p>
          <a:p>
            <a:r>
              <a:rPr lang="da-DK" i="1" dirty="0"/>
              <a:t>F</a:t>
            </a:r>
            <a:r>
              <a:rPr lang="da-DK" dirty="0"/>
              <a:t>: Har teamet fælles sprog og reaktion på grænseoverskridelser?</a:t>
            </a:r>
          </a:p>
          <a:p>
            <a:r>
              <a:rPr lang="da-DK" i="1" dirty="0"/>
              <a:t>A</a:t>
            </a:r>
            <a:r>
              <a:rPr lang="da-DK" dirty="0"/>
              <a:t>: Ved medarbejderen, hvornår og hvordan man trækker en grænse?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EB0F6C4-EDAF-2674-393B-80C4E5DA6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21</a:t>
            </a:fld>
            <a:endParaRPr lang="da-DK"/>
          </a:p>
        </p:txBody>
      </p:sp>
      <p:sp>
        <p:nvSpPr>
          <p:cNvPr id="6" name="Rektangel: afrundede hjørner 5">
            <a:extLst>
              <a:ext uri="{FF2B5EF4-FFF2-40B4-BE49-F238E27FC236}">
                <a16:creationId xmlns:a16="http://schemas.microsoft.com/office/drawing/2014/main" id="{9AE9192B-741D-7E0F-0B88-085B9D5BD078}"/>
              </a:ext>
            </a:extLst>
          </p:cNvPr>
          <p:cNvSpPr/>
          <p:nvPr/>
        </p:nvSpPr>
        <p:spPr>
          <a:xfrm>
            <a:off x="6458673" y="1446836"/>
            <a:ext cx="2647479" cy="1982164"/>
          </a:xfrm>
          <a:prstGeom prst="roundRect">
            <a:avLst/>
          </a:prstGeom>
          <a:solidFill>
            <a:srgbClr val="5B798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Organisation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Målet og mening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ktangel: afrundede hjørner 6">
            <a:extLst>
              <a:ext uri="{FF2B5EF4-FFF2-40B4-BE49-F238E27FC236}">
                <a16:creationId xmlns:a16="http://schemas.microsoft.com/office/drawing/2014/main" id="{3E88A581-190C-4D2D-178D-35AF2B3E7F03}"/>
              </a:ext>
            </a:extLst>
          </p:cNvPr>
          <p:cNvSpPr/>
          <p:nvPr/>
        </p:nvSpPr>
        <p:spPr>
          <a:xfrm>
            <a:off x="9268297" y="1446835"/>
            <a:ext cx="2647478" cy="1982163"/>
          </a:xfrm>
          <a:prstGeom prst="roundRect">
            <a:avLst/>
          </a:prstGeom>
          <a:solidFill>
            <a:srgbClr val="5B79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Ledelse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Retning og rammer</a:t>
            </a:r>
          </a:p>
        </p:txBody>
      </p:sp>
      <p:sp>
        <p:nvSpPr>
          <p:cNvPr id="8" name="Rektangel: afrundede hjørner 7">
            <a:extLst>
              <a:ext uri="{FF2B5EF4-FFF2-40B4-BE49-F238E27FC236}">
                <a16:creationId xmlns:a16="http://schemas.microsoft.com/office/drawing/2014/main" id="{8B360AFD-8A57-8811-8C1A-11254648A026}"/>
              </a:ext>
            </a:extLst>
          </p:cNvPr>
          <p:cNvSpPr/>
          <p:nvPr/>
        </p:nvSpPr>
        <p:spPr>
          <a:xfrm>
            <a:off x="6458673" y="3563937"/>
            <a:ext cx="2647479" cy="1950954"/>
          </a:xfrm>
          <a:prstGeom prst="roundRect">
            <a:avLst/>
          </a:prstGeom>
          <a:solidFill>
            <a:srgbClr val="5B79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Fællesskab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Handlinger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9" name="Rektangel: afrundede hjørner 8">
            <a:extLst>
              <a:ext uri="{FF2B5EF4-FFF2-40B4-BE49-F238E27FC236}">
                <a16:creationId xmlns:a16="http://schemas.microsoft.com/office/drawing/2014/main" id="{4B36A035-2BFA-8F52-8DFE-487575CD8189}"/>
              </a:ext>
            </a:extLst>
          </p:cNvPr>
          <p:cNvSpPr/>
          <p:nvPr/>
        </p:nvSpPr>
        <p:spPr>
          <a:xfrm>
            <a:off x="9268297" y="3563937"/>
            <a:ext cx="2647478" cy="1950954"/>
          </a:xfrm>
          <a:prstGeom prst="roundRect">
            <a:avLst/>
          </a:prstGeom>
          <a:solidFill>
            <a:srgbClr val="5B79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Ansat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Synspunkter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6D073916-D7B3-4F70-64D1-173742ECA139}"/>
              </a:ext>
            </a:extLst>
          </p:cNvPr>
          <p:cNvSpPr txBox="1"/>
          <p:nvPr/>
        </p:nvSpPr>
        <p:spPr>
          <a:xfrm>
            <a:off x="7256785" y="1367043"/>
            <a:ext cx="9442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O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4D9AAD27-9075-E8C8-BEA9-28C663086BBB}"/>
              </a:ext>
            </a:extLst>
          </p:cNvPr>
          <p:cNvSpPr txBox="1"/>
          <p:nvPr/>
        </p:nvSpPr>
        <p:spPr>
          <a:xfrm>
            <a:off x="10208748" y="1410863"/>
            <a:ext cx="6607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L</a:t>
            </a:r>
            <a:endParaRPr kumimoji="0" lang="da-DK" sz="1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4CDF77F4-C1B5-1328-43B3-20EDFE0B63EC}"/>
              </a:ext>
            </a:extLst>
          </p:cNvPr>
          <p:cNvSpPr txBox="1"/>
          <p:nvPr/>
        </p:nvSpPr>
        <p:spPr>
          <a:xfrm>
            <a:off x="7435027" y="3504961"/>
            <a:ext cx="679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2A417801-0F69-B4A0-FB39-620431FF2072}"/>
              </a:ext>
            </a:extLst>
          </p:cNvPr>
          <p:cNvSpPr txBox="1"/>
          <p:nvPr/>
        </p:nvSpPr>
        <p:spPr>
          <a:xfrm>
            <a:off x="10073111" y="3504961"/>
            <a:ext cx="796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</a:t>
            </a:r>
          </a:p>
        </p:txBody>
      </p:sp>
      <p:sp>
        <p:nvSpPr>
          <p:cNvPr id="14" name="Pil: højre 13">
            <a:extLst>
              <a:ext uri="{FF2B5EF4-FFF2-40B4-BE49-F238E27FC236}">
                <a16:creationId xmlns:a16="http://schemas.microsoft.com/office/drawing/2014/main" id="{9EC9BB54-084A-9766-0C8B-0C17B7C77CDD}"/>
              </a:ext>
            </a:extLst>
          </p:cNvPr>
          <p:cNvSpPr/>
          <p:nvPr/>
        </p:nvSpPr>
        <p:spPr>
          <a:xfrm>
            <a:off x="8657357" y="1791597"/>
            <a:ext cx="1123250" cy="234208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il: højre 14">
            <a:extLst>
              <a:ext uri="{FF2B5EF4-FFF2-40B4-BE49-F238E27FC236}">
                <a16:creationId xmlns:a16="http://schemas.microsoft.com/office/drawing/2014/main" id="{94292183-BE86-3C94-88E7-9FDFC4A9F674}"/>
              </a:ext>
            </a:extLst>
          </p:cNvPr>
          <p:cNvSpPr/>
          <p:nvPr/>
        </p:nvSpPr>
        <p:spPr>
          <a:xfrm>
            <a:off x="8634452" y="4832195"/>
            <a:ext cx="1146155" cy="242425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Pil: højre 16">
            <a:extLst>
              <a:ext uri="{FF2B5EF4-FFF2-40B4-BE49-F238E27FC236}">
                <a16:creationId xmlns:a16="http://schemas.microsoft.com/office/drawing/2014/main" id="{1BAA539A-A2E6-6419-5098-74BC0DF1338B}"/>
              </a:ext>
            </a:extLst>
          </p:cNvPr>
          <p:cNvSpPr/>
          <p:nvPr/>
        </p:nvSpPr>
        <p:spPr>
          <a:xfrm rot="7873733">
            <a:off x="8651542" y="3428557"/>
            <a:ext cx="837806" cy="332359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Pil: højre 17">
            <a:extLst>
              <a:ext uri="{FF2B5EF4-FFF2-40B4-BE49-F238E27FC236}">
                <a16:creationId xmlns:a16="http://schemas.microsoft.com/office/drawing/2014/main" id="{EF34ED48-ED52-6945-20AA-C85DD5509A21}"/>
              </a:ext>
            </a:extLst>
          </p:cNvPr>
          <p:cNvSpPr/>
          <p:nvPr/>
        </p:nvSpPr>
        <p:spPr>
          <a:xfrm rot="18417005">
            <a:off x="8762858" y="3321793"/>
            <a:ext cx="837806" cy="332359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128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4E4ED-D24B-81FD-2B7D-49F84FF3F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213B46-6232-D60D-FBD7-D28692B4F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Tillært voldelig adfærd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54949DD-D288-BFE7-76FC-AFBF5BF83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062" y="1791597"/>
            <a:ext cx="5724646" cy="4351338"/>
          </a:xfrm>
        </p:spPr>
        <p:txBody>
          <a:bodyPr>
            <a:normAutofit/>
          </a:bodyPr>
          <a:lstStyle/>
          <a:p>
            <a:pPr marL="87313" indent="0">
              <a:buNone/>
            </a:pPr>
            <a:r>
              <a:rPr lang="da-DK" b="1" dirty="0"/>
              <a:t>2. Normaliseret maskulin dominans – fx i misbrugskultur eller bandeadfærd</a:t>
            </a:r>
          </a:p>
          <a:p>
            <a:r>
              <a:rPr lang="da-DK" b="1" dirty="0"/>
              <a:t>Eksempel:</a:t>
            </a:r>
            <a:r>
              <a:rPr lang="da-DK" dirty="0"/>
              <a:t> En mandlig borger kommenterer en kvindelig ansat fysisk, rører ved hende og griner det væk – “sådan taler vi bare”.</a:t>
            </a:r>
            <a:br>
              <a:rPr lang="da-DK" dirty="0"/>
            </a:br>
            <a:r>
              <a:rPr lang="da-DK" b="1" dirty="0"/>
              <a:t>OLFA-fokus:</a:t>
            </a:r>
            <a:endParaRPr lang="da-DK" dirty="0"/>
          </a:p>
          <a:p>
            <a:r>
              <a:rPr lang="da-DK" i="1" dirty="0"/>
              <a:t>O</a:t>
            </a:r>
            <a:r>
              <a:rPr lang="da-DK" dirty="0"/>
              <a:t>: Er der tydelige grænser for kønnet, sexistisk eller fysisk krænkende sprog?</a:t>
            </a:r>
          </a:p>
          <a:p>
            <a:r>
              <a:rPr lang="da-DK" i="1" dirty="0"/>
              <a:t>L</a:t>
            </a:r>
            <a:r>
              <a:rPr lang="da-DK" dirty="0"/>
              <a:t>: Reageres der konsekvent og synligt?</a:t>
            </a:r>
          </a:p>
          <a:p>
            <a:r>
              <a:rPr lang="da-DK" i="1" dirty="0"/>
              <a:t>F</a:t>
            </a:r>
            <a:r>
              <a:rPr lang="da-DK" dirty="0"/>
              <a:t>: Tør kolleger sige til og fra – også på hinandens vegne?</a:t>
            </a:r>
          </a:p>
          <a:p>
            <a:r>
              <a:rPr lang="da-DK" i="1" dirty="0"/>
              <a:t>A</a:t>
            </a:r>
            <a:r>
              <a:rPr lang="da-DK" dirty="0"/>
              <a:t>: Får medarbejderen opbakning til at stå fast og sige stop?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B602D45-C031-8CE0-3389-F2F78D9E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22</a:t>
            </a:fld>
            <a:endParaRPr lang="da-DK"/>
          </a:p>
        </p:txBody>
      </p:sp>
      <p:sp>
        <p:nvSpPr>
          <p:cNvPr id="6" name="Rektangel: afrundede hjørner 5">
            <a:extLst>
              <a:ext uri="{FF2B5EF4-FFF2-40B4-BE49-F238E27FC236}">
                <a16:creationId xmlns:a16="http://schemas.microsoft.com/office/drawing/2014/main" id="{19D14AA4-D7BD-88FD-E4F3-1BC78B545471}"/>
              </a:ext>
            </a:extLst>
          </p:cNvPr>
          <p:cNvSpPr/>
          <p:nvPr/>
        </p:nvSpPr>
        <p:spPr>
          <a:xfrm>
            <a:off x="6458673" y="1446836"/>
            <a:ext cx="2647479" cy="1982164"/>
          </a:xfrm>
          <a:prstGeom prst="roundRect">
            <a:avLst/>
          </a:prstGeom>
          <a:solidFill>
            <a:srgbClr val="5B798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Organisation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Målet og mening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ktangel: afrundede hjørner 6">
            <a:extLst>
              <a:ext uri="{FF2B5EF4-FFF2-40B4-BE49-F238E27FC236}">
                <a16:creationId xmlns:a16="http://schemas.microsoft.com/office/drawing/2014/main" id="{B538E1E2-1C6C-8FD7-AC45-371EEB01FE81}"/>
              </a:ext>
            </a:extLst>
          </p:cNvPr>
          <p:cNvSpPr/>
          <p:nvPr/>
        </p:nvSpPr>
        <p:spPr>
          <a:xfrm>
            <a:off x="9268297" y="1446835"/>
            <a:ext cx="2647478" cy="1982163"/>
          </a:xfrm>
          <a:prstGeom prst="roundRect">
            <a:avLst/>
          </a:prstGeom>
          <a:solidFill>
            <a:srgbClr val="5B79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Ledelse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Retning og rammer</a:t>
            </a:r>
          </a:p>
        </p:txBody>
      </p:sp>
      <p:sp>
        <p:nvSpPr>
          <p:cNvPr id="8" name="Rektangel: afrundede hjørner 7">
            <a:extLst>
              <a:ext uri="{FF2B5EF4-FFF2-40B4-BE49-F238E27FC236}">
                <a16:creationId xmlns:a16="http://schemas.microsoft.com/office/drawing/2014/main" id="{E7C24AC8-85C6-EE6E-4BD8-A1D49B1E9B29}"/>
              </a:ext>
            </a:extLst>
          </p:cNvPr>
          <p:cNvSpPr/>
          <p:nvPr/>
        </p:nvSpPr>
        <p:spPr>
          <a:xfrm>
            <a:off x="6458673" y="3563937"/>
            <a:ext cx="2647479" cy="1950954"/>
          </a:xfrm>
          <a:prstGeom prst="roundRect">
            <a:avLst/>
          </a:prstGeom>
          <a:solidFill>
            <a:srgbClr val="5B79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Fællesskab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Handlinger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9" name="Rektangel: afrundede hjørner 8">
            <a:extLst>
              <a:ext uri="{FF2B5EF4-FFF2-40B4-BE49-F238E27FC236}">
                <a16:creationId xmlns:a16="http://schemas.microsoft.com/office/drawing/2014/main" id="{A64D15D9-1518-D58C-BAB6-5164ED25B815}"/>
              </a:ext>
            </a:extLst>
          </p:cNvPr>
          <p:cNvSpPr/>
          <p:nvPr/>
        </p:nvSpPr>
        <p:spPr>
          <a:xfrm>
            <a:off x="9268297" y="3563937"/>
            <a:ext cx="2647478" cy="1950954"/>
          </a:xfrm>
          <a:prstGeom prst="roundRect">
            <a:avLst/>
          </a:prstGeom>
          <a:solidFill>
            <a:srgbClr val="5B79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Ansat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Synspunkter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F5E9080D-7DCF-0A9C-3EB3-44FA63601E7B}"/>
              </a:ext>
            </a:extLst>
          </p:cNvPr>
          <p:cNvSpPr txBox="1"/>
          <p:nvPr/>
        </p:nvSpPr>
        <p:spPr>
          <a:xfrm>
            <a:off x="7256785" y="1367043"/>
            <a:ext cx="9442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O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5E9066B6-3C29-EA51-C930-0149CC439553}"/>
              </a:ext>
            </a:extLst>
          </p:cNvPr>
          <p:cNvSpPr txBox="1"/>
          <p:nvPr/>
        </p:nvSpPr>
        <p:spPr>
          <a:xfrm>
            <a:off x="10208748" y="1410863"/>
            <a:ext cx="6607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L</a:t>
            </a:r>
            <a:endParaRPr kumimoji="0" lang="da-DK" sz="1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B5FB654E-7266-7C5A-99C6-D00EC5A55226}"/>
              </a:ext>
            </a:extLst>
          </p:cNvPr>
          <p:cNvSpPr txBox="1"/>
          <p:nvPr/>
        </p:nvSpPr>
        <p:spPr>
          <a:xfrm>
            <a:off x="7435027" y="3504961"/>
            <a:ext cx="679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63EE9B61-F858-8048-89FC-8590692B4935}"/>
              </a:ext>
            </a:extLst>
          </p:cNvPr>
          <p:cNvSpPr txBox="1"/>
          <p:nvPr/>
        </p:nvSpPr>
        <p:spPr>
          <a:xfrm>
            <a:off x="10073111" y="3504961"/>
            <a:ext cx="796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</a:t>
            </a:r>
          </a:p>
        </p:txBody>
      </p:sp>
      <p:sp>
        <p:nvSpPr>
          <p:cNvPr id="14" name="Pil: højre 13">
            <a:extLst>
              <a:ext uri="{FF2B5EF4-FFF2-40B4-BE49-F238E27FC236}">
                <a16:creationId xmlns:a16="http://schemas.microsoft.com/office/drawing/2014/main" id="{18BD0719-467A-1E37-3BF1-4579C3F87E86}"/>
              </a:ext>
            </a:extLst>
          </p:cNvPr>
          <p:cNvSpPr/>
          <p:nvPr/>
        </p:nvSpPr>
        <p:spPr>
          <a:xfrm>
            <a:off x="8657357" y="1791597"/>
            <a:ext cx="1123250" cy="234208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il: højre 14">
            <a:extLst>
              <a:ext uri="{FF2B5EF4-FFF2-40B4-BE49-F238E27FC236}">
                <a16:creationId xmlns:a16="http://schemas.microsoft.com/office/drawing/2014/main" id="{8C9B8502-3268-44A9-B8EE-CA7055780FDE}"/>
              </a:ext>
            </a:extLst>
          </p:cNvPr>
          <p:cNvSpPr/>
          <p:nvPr/>
        </p:nvSpPr>
        <p:spPr>
          <a:xfrm>
            <a:off x="8634452" y="4832195"/>
            <a:ext cx="1146155" cy="242425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Pil: højre 16">
            <a:extLst>
              <a:ext uri="{FF2B5EF4-FFF2-40B4-BE49-F238E27FC236}">
                <a16:creationId xmlns:a16="http://schemas.microsoft.com/office/drawing/2014/main" id="{B7840788-667F-B4D5-FB61-C0484F620A04}"/>
              </a:ext>
            </a:extLst>
          </p:cNvPr>
          <p:cNvSpPr/>
          <p:nvPr/>
        </p:nvSpPr>
        <p:spPr>
          <a:xfrm rot="7873733">
            <a:off x="8651542" y="3428557"/>
            <a:ext cx="837806" cy="332359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Pil: højre 17">
            <a:extLst>
              <a:ext uri="{FF2B5EF4-FFF2-40B4-BE49-F238E27FC236}">
                <a16:creationId xmlns:a16="http://schemas.microsoft.com/office/drawing/2014/main" id="{2238890F-2183-74FF-DCD8-2BD729097DCD}"/>
              </a:ext>
            </a:extLst>
          </p:cNvPr>
          <p:cNvSpPr/>
          <p:nvPr/>
        </p:nvSpPr>
        <p:spPr>
          <a:xfrm rot="18417005">
            <a:off x="8762858" y="3321793"/>
            <a:ext cx="837806" cy="332359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184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5D8A4-D3FE-E090-A5A2-D9F1B6D7E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98B2A5-BD05-580C-493E-F8CAB9D4C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Tillært voldelig adfærd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8694EDD-9B3B-3F9C-8064-3C2C1CDF1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062" y="1791597"/>
            <a:ext cx="5724646" cy="4351338"/>
          </a:xfrm>
        </p:spPr>
        <p:txBody>
          <a:bodyPr>
            <a:normAutofit lnSpcReduction="10000"/>
          </a:bodyPr>
          <a:lstStyle/>
          <a:p>
            <a:pPr marL="87313" indent="0">
              <a:buNone/>
            </a:pPr>
            <a:r>
              <a:rPr lang="da-DK" b="1" dirty="0"/>
              <a:t>3. Indlært vold som magtgreb – "det virker jo"</a:t>
            </a:r>
          </a:p>
          <a:p>
            <a:r>
              <a:rPr lang="da-DK" b="1" dirty="0"/>
              <a:t>Eksempel:</a:t>
            </a:r>
            <a:r>
              <a:rPr lang="da-DK" dirty="0"/>
              <a:t> En borger med psykisk lidelse har lært, at vold får skemaet ændret – og bruger det målrettet, men uden “vredesudbrud”.</a:t>
            </a:r>
            <a:br>
              <a:rPr lang="da-DK" dirty="0"/>
            </a:br>
            <a:r>
              <a:rPr lang="da-DK" b="1" dirty="0"/>
              <a:t>OLFA-fokus:</a:t>
            </a:r>
            <a:endParaRPr lang="da-DK" dirty="0"/>
          </a:p>
          <a:p>
            <a:r>
              <a:rPr lang="da-DK" i="1" dirty="0"/>
              <a:t>O</a:t>
            </a:r>
            <a:r>
              <a:rPr lang="da-DK" dirty="0"/>
              <a:t>: Er der gennemsigtighed i strukturer, så man ikke “belønner” adfærd utilsigtet?</a:t>
            </a:r>
          </a:p>
          <a:p>
            <a:r>
              <a:rPr lang="da-DK" i="1" dirty="0"/>
              <a:t>L</a:t>
            </a:r>
            <a:r>
              <a:rPr lang="da-DK" dirty="0"/>
              <a:t>: Kan ledelsen understøtte personale i at stå fast og tilbyde alternativer?</a:t>
            </a:r>
          </a:p>
          <a:p>
            <a:r>
              <a:rPr lang="da-DK" i="1" dirty="0"/>
              <a:t>F</a:t>
            </a:r>
            <a:r>
              <a:rPr lang="da-DK" dirty="0"/>
              <a:t>: Har fællesskabet blik for mønstre over tid?</a:t>
            </a:r>
          </a:p>
          <a:p>
            <a:r>
              <a:rPr lang="da-DK" i="1" dirty="0"/>
              <a:t>A</a:t>
            </a:r>
            <a:r>
              <a:rPr lang="da-DK" dirty="0"/>
              <a:t>: Oplever medarbejderen tryghed i ikke at “give efter”?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88C269C-5927-EE5E-FA00-805A8D041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23</a:t>
            </a:fld>
            <a:endParaRPr lang="da-DK"/>
          </a:p>
        </p:txBody>
      </p:sp>
      <p:sp>
        <p:nvSpPr>
          <p:cNvPr id="6" name="Rektangel: afrundede hjørner 5">
            <a:extLst>
              <a:ext uri="{FF2B5EF4-FFF2-40B4-BE49-F238E27FC236}">
                <a16:creationId xmlns:a16="http://schemas.microsoft.com/office/drawing/2014/main" id="{BC518F5F-7BEA-5FEE-4598-82664EF01338}"/>
              </a:ext>
            </a:extLst>
          </p:cNvPr>
          <p:cNvSpPr/>
          <p:nvPr/>
        </p:nvSpPr>
        <p:spPr>
          <a:xfrm>
            <a:off x="6458673" y="1446836"/>
            <a:ext cx="2647479" cy="1982164"/>
          </a:xfrm>
          <a:prstGeom prst="roundRect">
            <a:avLst/>
          </a:prstGeom>
          <a:solidFill>
            <a:srgbClr val="5B798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Organisation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Målet og mening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ktangel: afrundede hjørner 6">
            <a:extLst>
              <a:ext uri="{FF2B5EF4-FFF2-40B4-BE49-F238E27FC236}">
                <a16:creationId xmlns:a16="http://schemas.microsoft.com/office/drawing/2014/main" id="{8A03704F-C042-6D91-C100-1A94424927CB}"/>
              </a:ext>
            </a:extLst>
          </p:cNvPr>
          <p:cNvSpPr/>
          <p:nvPr/>
        </p:nvSpPr>
        <p:spPr>
          <a:xfrm>
            <a:off x="9268297" y="1446835"/>
            <a:ext cx="2647478" cy="1982163"/>
          </a:xfrm>
          <a:prstGeom prst="roundRect">
            <a:avLst/>
          </a:prstGeom>
          <a:solidFill>
            <a:srgbClr val="5B79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Ledelse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Retning og rammer</a:t>
            </a:r>
          </a:p>
        </p:txBody>
      </p:sp>
      <p:sp>
        <p:nvSpPr>
          <p:cNvPr id="8" name="Rektangel: afrundede hjørner 7">
            <a:extLst>
              <a:ext uri="{FF2B5EF4-FFF2-40B4-BE49-F238E27FC236}">
                <a16:creationId xmlns:a16="http://schemas.microsoft.com/office/drawing/2014/main" id="{2B174221-156E-9545-FE12-561288192E0A}"/>
              </a:ext>
            </a:extLst>
          </p:cNvPr>
          <p:cNvSpPr/>
          <p:nvPr/>
        </p:nvSpPr>
        <p:spPr>
          <a:xfrm>
            <a:off x="6458673" y="3563937"/>
            <a:ext cx="2647479" cy="1950954"/>
          </a:xfrm>
          <a:prstGeom prst="roundRect">
            <a:avLst/>
          </a:prstGeom>
          <a:solidFill>
            <a:srgbClr val="5B79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Fællesskab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Handlinger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9" name="Rektangel: afrundede hjørner 8">
            <a:extLst>
              <a:ext uri="{FF2B5EF4-FFF2-40B4-BE49-F238E27FC236}">
                <a16:creationId xmlns:a16="http://schemas.microsoft.com/office/drawing/2014/main" id="{C6F83EF6-DD0C-EC9B-9917-FD23316CD542}"/>
              </a:ext>
            </a:extLst>
          </p:cNvPr>
          <p:cNvSpPr/>
          <p:nvPr/>
        </p:nvSpPr>
        <p:spPr>
          <a:xfrm>
            <a:off x="9268297" y="3563937"/>
            <a:ext cx="2647478" cy="1950954"/>
          </a:xfrm>
          <a:prstGeom prst="roundRect">
            <a:avLst/>
          </a:prstGeom>
          <a:solidFill>
            <a:srgbClr val="5B79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Ansat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Synspunkter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21DE2915-9E21-66B2-A8EF-B86F1FE74840}"/>
              </a:ext>
            </a:extLst>
          </p:cNvPr>
          <p:cNvSpPr txBox="1"/>
          <p:nvPr/>
        </p:nvSpPr>
        <p:spPr>
          <a:xfrm>
            <a:off x="7256785" y="1367043"/>
            <a:ext cx="9442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O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DC0DB6A4-E8FC-B718-727E-03AB727895EC}"/>
              </a:ext>
            </a:extLst>
          </p:cNvPr>
          <p:cNvSpPr txBox="1"/>
          <p:nvPr/>
        </p:nvSpPr>
        <p:spPr>
          <a:xfrm>
            <a:off x="10208748" y="1410863"/>
            <a:ext cx="6607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L</a:t>
            </a:r>
            <a:endParaRPr kumimoji="0" lang="da-DK" sz="1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0FC7704C-1060-5B15-E272-E382038C2C94}"/>
              </a:ext>
            </a:extLst>
          </p:cNvPr>
          <p:cNvSpPr txBox="1"/>
          <p:nvPr/>
        </p:nvSpPr>
        <p:spPr>
          <a:xfrm>
            <a:off x="7435027" y="3504961"/>
            <a:ext cx="679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95F63F20-1EC7-63E7-19B2-E01B587446AB}"/>
              </a:ext>
            </a:extLst>
          </p:cNvPr>
          <p:cNvSpPr txBox="1"/>
          <p:nvPr/>
        </p:nvSpPr>
        <p:spPr>
          <a:xfrm>
            <a:off x="10073111" y="3504961"/>
            <a:ext cx="796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</a:t>
            </a:r>
          </a:p>
        </p:txBody>
      </p:sp>
      <p:sp>
        <p:nvSpPr>
          <p:cNvPr id="14" name="Pil: højre 13">
            <a:extLst>
              <a:ext uri="{FF2B5EF4-FFF2-40B4-BE49-F238E27FC236}">
                <a16:creationId xmlns:a16="http://schemas.microsoft.com/office/drawing/2014/main" id="{A8F1EA20-E4E3-C743-6BB0-F8891383A6EA}"/>
              </a:ext>
            </a:extLst>
          </p:cNvPr>
          <p:cNvSpPr/>
          <p:nvPr/>
        </p:nvSpPr>
        <p:spPr>
          <a:xfrm>
            <a:off x="8657357" y="1791597"/>
            <a:ext cx="1123250" cy="234208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il: højre 14">
            <a:extLst>
              <a:ext uri="{FF2B5EF4-FFF2-40B4-BE49-F238E27FC236}">
                <a16:creationId xmlns:a16="http://schemas.microsoft.com/office/drawing/2014/main" id="{268BF38B-70BE-EBF2-14F8-4A78537488AB}"/>
              </a:ext>
            </a:extLst>
          </p:cNvPr>
          <p:cNvSpPr/>
          <p:nvPr/>
        </p:nvSpPr>
        <p:spPr>
          <a:xfrm>
            <a:off x="8634452" y="4832195"/>
            <a:ext cx="1146155" cy="242425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Pil: højre 16">
            <a:extLst>
              <a:ext uri="{FF2B5EF4-FFF2-40B4-BE49-F238E27FC236}">
                <a16:creationId xmlns:a16="http://schemas.microsoft.com/office/drawing/2014/main" id="{27414DF3-B148-E037-B70A-F1A4DE010189}"/>
              </a:ext>
            </a:extLst>
          </p:cNvPr>
          <p:cNvSpPr/>
          <p:nvPr/>
        </p:nvSpPr>
        <p:spPr>
          <a:xfrm rot="7873733">
            <a:off x="8651542" y="3428557"/>
            <a:ext cx="837806" cy="332359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Pil: højre 17">
            <a:extLst>
              <a:ext uri="{FF2B5EF4-FFF2-40B4-BE49-F238E27FC236}">
                <a16:creationId xmlns:a16="http://schemas.microsoft.com/office/drawing/2014/main" id="{7C3231E6-E871-8E44-5365-2E4CB2A16A7E}"/>
              </a:ext>
            </a:extLst>
          </p:cNvPr>
          <p:cNvSpPr/>
          <p:nvPr/>
        </p:nvSpPr>
        <p:spPr>
          <a:xfrm rot="18417005">
            <a:off x="8762858" y="3321793"/>
            <a:ext cx="837806" cy="332359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534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09106-E726-7653-3185-55570BB9B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21AAE6-9B76-DDA8-6BE7-B1903D7F4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Tillært voldelig adfærd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BDE6359-AD30-5C51-AFF8-DEF80F7B5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062" y="1791597"/>
            <a:ext cx="5724646" cy="4351338"/>
          </a:xfrm>
        </p:spPr>
        <p:txBody>
          <a:bodyPr>
            <a:normAutofit lnSpcReduction="10000"/>
          </a:bodyPr>
          <a:lstStyle/>
          <a:p>
            <a:pPr marL="87313" indent="0">
              <a:buNone/>
            </a:pPr>
            <a:r>
              <a:rPr lang="da-DK" b="1" dirty="0"/>
              <a:t>4. Relationel vold – lært gennem utrygge tilknytninger</a:t>
            </a:r>
          </a:p>
          <a:p>
            <a:r>
              <a:rPr lang="da-DK" b="1" dirty="0"/>
              <a:t>Eksempel:</a:t>
            </a:r>
            <a:r>
              <a:rPr lang="da-DK" dirty="0"/>
              <a:t> En borger saboterer relationer gennem kontrol, løgne og følelsesmæssig manipulation – fordi det er den eneste måde, hun kender.</a:t>
            </a:r>
            <a:br>
              <a:rPr lang="da-DK" dirty="0"/>
            </a:br>
            <a:r>
              <a:rPr lang="da-DK" b="1" dirty="0"/>
              <a:t>OLFA-fokus:</a:t>
            </a:r>
            <a:endParaRPr lang="da-DK" dirty="0"/>
          </a:p>
          <a:p>
            <a:r>
              <a:rPr lang="da-DK" i="1" dirty="0"/>
              <a:t>O</a:t>
            </a:r>
            <a:r>
              <a:rPr lang="da-DK" dirty="0"/>
              <a:t>: Er der refleksion og viden om traume, tilknytning og adfærd?</a:t>
            </a:r>
          </a:p>
          <a:p>
            <a:r>
              <a:rPr lang="da-DK" i="1" dirty="0"/>
              <a:t>L</a:t>
            </a:r>
            <a:r>
              <a:rPr lang="da-DK" dirty="0"/>
              <a:t>: Understøttes personalet i at rumme – uden at acceptere?</a:t>
            </a:r>
          </a:p>
          <a:p>
            <a:r>
              <a:rPr lang="da-DK" i="1" dirty="0"/>
              <a:t>F</a:t>
            </a:r>
            <a:r>
              <a:rPr lang="da-DK" dirty="0"/>
              <a:t>: Deler vi observationer og fornemmelser med hinanden?</a:t>
            </a:r>
          </a:p>
          <a:p>
            <a:r>
              <a:rPr lang="da-DK" i="1" dirty="0"/>
              <a:t>A</a:t>
            </a:r>
            <a:r>
              <a:rPr lang="da-DK" dirty="0"/>
              <a:t>: Har medarbejderen adgang til aflastning, supervision og opbakning?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ED455F3-39DF-A51B-AA8B-D8C464DE0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24</a:t>
            </a:fld>
            <a:endParaRPr lang="da-DK"/>
          </a:p>
        </p:txBody>
      </p:sp>
      <p:sp>
        <p:nvSpPr>
          <p:cNvPr id="6" name="Rektangel: afrundede hjørner 5">
            <a:extLst>
              <a:ext uri="{FF2B5EF4-FFF2-40B4-BE49-F238E27FC236}">
                <a16:creationId xmlns:a16="http://schemas.microsoft.com/office/drawing/2014/main" id="{37DC1091-779D-DDD9-B20A-88051AF32150}"/>
              </a:ext>
            </a:extLst>
          </p:cNvPr>
          <p:cNvSpPr/>
          <p:nvPr/>
        </p:nvSpPr>
        <p:spPr>
          <a:xfrm>
            <a:off x="6458673" y="1446836"/>
            <a:ext cx="2647479" cy="1982164"/>
          </a:xfrm>
          <a:prstGeom prst="roundRect">
            <a:avLst/>
          </a:prstGeom>
          <a:solidFill>
            <a:srgbClr val="5B798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Organisation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Målet og mening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ktangel: afrundede hjørner 6">
            <a:extLst>
              <a:ext uri="{FF2B5EF4-FFF2-40B4-BE49-F238E27FC236}">
                <a16:creationId xmlns:a16="http://schemas.microsoft.com/office/drawing/2014/main" id="{31E3EC8C-2D19-0DC5-416C-AA8F7D060976}"/>
              </a:ext>
            </a:extLst>
          </p:cNvPr>
          <p:cNvSpPr/>
          <p:nvPr/>
        </p:nvSpPr>
        <p:spPr>
          <a:xfrm>
            <a:off x="9268297" y="1446835"/>
            <a:ext cx="2647478" cy="1982163"/>
          </a:xfrm>
          <a:prstGeom prst="roundRect">
            <a:avLst/>
          </a:prstGeom>
          <a:solidFill>
            <a:srgbClr val="5B79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Ledelse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Retning og rammer</a:t>
            </a:r>
          </a:p>
        </p:txBody>
      </p:sp>
      <p:sp>
        <p:nvSpPr>
          <p:cNvPr id="8" name="Rektangel: afrundede hjørner 7">
            <a:extLst>
              <a:ext uri="{FF2B5EF4-FFF2-40B4-BE49-F238E27FC236}">
                <a16:creationId xmlns:a16="http://schemas.microsoft.com/office/drawing/2014/main" id="{9A786106-D4EB-E970-191D-52D839D6BF96}"/>
              </a:ext>
            </a:extLst>
          </p:cNvPr>
          <p:cNvSpPr/>
          <p:nvPr/>
        </p:nvSpPr>
        <p:spPr>
          <a:xfrm>
            <a:off x="6458673" y="3563937"/>
            <a:ext cx="2647479" cy="1950954"/>
          </a:xfrm>
          <a:prstGeom prst="roundRect">
            <a:avLst/>
          </a:prstGeom>
          <a:solidFill>
            <a:srgbClr val="5B79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Fællesskab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Handlinger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9" name="Rektangel: afrundede hjørner 8">
            <a:extLst>
              <a:ext uri="{FF2B5EF4-FFF2-40B4-BE49-F238E27FC236}">
                <a16:creationId xmlns:a16="http://schemas.microsoft.com/office/drawing/2014/main" id="{9E066CD6-13DE-C481-659A-C5E9DDADE46D}"/>
              </a:ext>
            </a:extLst>
          </p:cNvPr>
          <p:cNvSpPr/>
          <p:nvPr/>
        </p:nvSpPr>
        <p:spPr>
          <a:xfrm>
            <a:off x="9268297" y="3563937"/>
            <a:ext cx="2647478" cy="1950954"/>
          </a:xfrm>
          <a:prstGeom prst="roundRect">
            <a:avLst/>
          </a:prstGeom>
          <a:solidFill>
            <a:srgbClr val="5B79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Ansat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Synspunkter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5D39EAE4-3770-CDEB-009F-247A352CDB29}"/>
              </a:ext>
            </a:extLst>
          </p:cNvPr>
          <p:cNvSpPr txBox="1"/>
          <p:nvPr/>
        </p:nvSpPr>
        <p:spPr>
          <a:xfrm>
            <a:off x="7256785" y="1367043"/>
            <a:ext cx="9442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O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793F5B28-3066-B7CF-E4AA-0E39378884EC}"/>
              </a:ext>
            </a:extLst>
          </p:cNvPr>
          <p:cNvSpPr txBox="1"/>
          <p:nvPr/>
        </p:nvSpPr>
        <p:spPr>
          <a:xfrm>
            <a:off x="10208748" y="1410863"/>
            <a:ext cx="6607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L</a:t>
            </a:r>
            <a:endParaRPr kumimoji="0" lang="da-DK" sz="1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AE4AA43B-0BB8-2C49-8161-03CD07CFAD7D}"/>
              </a:ext>
            </a:extLst>
          </p:cNvPr>
          <p:cNvSpPr txBox="1"/>
          <p:nvPr/>
        </p:nvSpPr>
        <p:spPr>
          <a:xfrm>
            <a:off x="7435027" y="3504961"/>
            <a:ext cx="679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3360F7C3-587B-AC48-D382-918E16702223}"/>
              </a:ext>
            </a:extLst>
          </p:cNvPr>
          <p:cNvSpPr txBox="1"/>
          <p:nvPr/>
        </p:nvSpPr>
        <p:spPr>
          <a:xfrm>
            <a:off x="10073111" y="3504961"/>
            <a:ext cx="796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</a:t>
            </a:r>
          </a:p>
        </p:txBody>
      </p:sp>
      <p:sp>
        <p:nvSpPr>
          <p:cNvPr id="14" name="Pil: højre 13">
            <a:extLst>
              <a:ext uri="{FF2B5EF4-FFF2-40B4-BE49-F238E27FC236}">
                <a16:creationId xmlns:a16="http://schemas.microsoft.com/office/drawing/2014/main" id="{1ABDD592-D42A-4ABC-F88E-1CD98022CEB8}"/>
              </a:ext>
            </a:extLst>
          </p:cNvPr>
          <p:cNvSpPr/>
          <p:nvPr/>
        </p:nvSpPr>
        <p:spPr>
          <a:xfrm>
            <a:off x="8657357" y="1791597"/>
            <a:ext cx="1123250" cy="234208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il: højre 14">
            <a:extLst>
              <a:ext uri="{FF2B5EF4-FFF2-40B4-BE49-F238E27FC236}">
                <a16:creationId xmlns:a16="http://schemas.microsoft.com/office/drawing/2014/main" id="{9C328CB7-CA73-425A-731E-9EB48BFAE26A}"/>
              </a:ext>
            </a:extLst>
          </p:cNvPr>
          <p:cNvSpPr/>
          <p:nvPr/>
        </p:nvSpPr>
        <p:spPr>
          <a:xfrm>
            <a:off x="8634452" y="4832195"/>
            <a:ext cx="1146155" cy="242425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Pil: højre 16">
            <a:extLst>
              <a:ext uri="{FF2B5EF4-FFF2-40B4-BE49-F238E27FC236}">
                <a16:creationId xmlns:a16="http://schemas.microsoft.com/office/drawing/2014/main" id="{5552B571-C2BE-2E26-D3F8-6F73424E63C8}"/>
              </a:ext>
            </a:extLst>
          </p:cNvPr>
          <p:cNvSpPr/>
          <p:nvPr/>
        </p:nvSpPr>
        <p:spPr>
          <a:xfrm rot="7873733">
            <a:off x="8651542" y="3428557"/>
            <a:ext cx="837806" cy="332359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Pil: højre 17">
            <a:extLst>
              <a:ext uri="{FF2B5EF4-FFF2-40B4-BE49-F238E27FC236}">
                <a16:creationId xmlns:a16="http://schemas.microsoft.com/office/drawing/2014/main" id="{73E8D7FA-D619-F5E1-BE2D-6ABE5D7445EE}"/>
              </a:ext>
            </a:extLst>
          </p:cNvPr>
          <p:cNvSpPr/>
          <p:nvPr/>
        </p:nvSpPr>
        <p:spPr>
          <a:xfrm rot="18417005">
            <a:off x="8762858" y="3321793"/>
            <a:ext cx="837806" cy="332359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842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C0977-C977-F595-A44C-00CDA8587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94C8B72B-E71E-6087-69E4-18EB085FD65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87313" indent="0">
              <a:buNone/>
            </a:pPr>
            <a:r>
              <a:rPr lang="da-DK" b="1" dirty="0"/>
              <a:t>O – Organisation:</a:t>
            </a:r>
            <a:endParaRPr lang="da-DK" dirty="0"/>
          </a:p>
          <a:p>
            <a:r>
              <a:rPr lang="da-DK" dirty="0"/>
              <a:t>Efterspørg fælles pædagogisk/omsorgsfaglig tilgang til grænseoverskridende adfærd.</a:t>
            </a:r>
          </a:p>
          <a:p>
            <a:r>
              <a:rPr lang="da-DK" dirty="0"/>
              <a:t>Sæt fokus på mønstre: Hvornår “virker vold”? Bliver det utilsigtet belønnet?</a:t>
            </a:r>
          </a:p>
          <a:p>
            <a:r>
              <a:rPr lang="da-DK" dirty="0"/>
              <a:t>Understøt klare linjer i regler, forventninger og opfølgning.</a:t>
            </a:r>
          </a:p>
          <a:p>
            <a:pPr marL="87313" indent="0">
              <a:buNone/>
            </a:pPr>
            <a:r>
              <a:rPr lang="da-DK" b="1" dirty="0"/>
              <a:t>L – Ledelse:</a:t>
            </a:r>
            <a:endParaRPr lang="da-DK" dirty="0"/>
          </a:p>
          <a:p>
            <a:r>
              <a:rPr lang="da-DK" dirty="0"/>
              <a:t>Hjælp ledelsen med at skelne mellem “vold som reaktion” og “vold som strategi”.</a:t>
            </a:r>
          </a:p>
          <a:p>
            <a:r>
              <a:rPr lang="da-DK" dirty="0"/>
              <a:t>Arbejd for, at alle medarbejdere får opbakning til at stå fast og sætte grænser.</a:t>
            </a:r>
          </a:p>
          <a:p>
            <a:r>
              <a:rPr lang="da-DK" dirty="0"/>
              <a:t>Rejs behovet for supervision, især i komplekse relations forløb.</a:t>
            </a:r>
          </a:p>
          <a:p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C79ABEC-90F0-49ED-60C4-BE586B89E84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87313" indent="0">
              <a:buNone/>
            </a:pPr>
            <a:r>
              <a:rPr lang="da-DK" b="1" dirty="0"/>
              <a:t>F – Fællesskab:</a:t>
            </a:r>
            <a:endParaRPr lang="da-DK" dirty="0"/>
          </a:p>
          <a:p>
            <a:r>
              <a:rPr lang="da-DK" dirty="0"/>
              <a:t>Frem en kultur, hvor vi tør dele fornemmelser, mønstre og bekymringer.</a:t>
            </a:r>
          </a:p>
          <a:p>
            <a:r>
              <a:rPr lang="da-DK" dirty="0"/>
              <a:t>Insistér på fælles front – så grænser er genkendelige og bæres kollektivt.</a:t>
            </a:r>
          </a:p>
          <a:p>
            <a:r>
              <a:rPr lang="da-DK" dirty="0"/>
              <a:t>Undgå resignation: Vold skal aldrig normaliseres eller personificeres.</a:t>
            </a:r>
          </a:p>
          <a:p>
            <a:pPr marL="87313" indent="0">
              <a:buNone/>
            </a:pPr>
            <a:r>
              <a:rPr lang="da-DK" b="1" dirty="0"/>
              <a:t>A – Ansat:</a:t>
            </a:r>
            <a:endParaRPr lang="da-DK" dirty="0"/>
          </a:p>
          <a:p>
            <a:r>
              <a:rPr lang="da-DK" dirty="0"/>
              <a:t>Støt kolleger i at holde fast i faglighed, relationel klarhed og professionelle grænser.</a:t>
            </a:r>
          </a:p>
          <a:p>
            <a:r>
              <a:rPr lang="da-DK" dirty="0"/>
              <a:t>Anerkend, at vold kan være lært – men ikke accepteres.</a:t>
            </a:r>
          </a:p>
          <a:p>
            <a:r>
              <a:rPr lang="da-DK" dirty="0"/>
              <a:t>Brug erfaringerne: "Hvad har vi prøvet? Hvad skal vi gøre sammen nu?"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979C804-945A-846A-03A6-BBA83D464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25</a:t>
            </a:fld>
            <a:endParaRPr lang="da-DK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850967B-ECE5-C185-62B7-D73089C1C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Utilsigtet vold – hvad kan Leder, TR og AMR gøre?</a:t>
            </a:r>
            <a:br>
              <a:rPr lang="da-DK" dirty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747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108D79-2784-916E-64AF-E90A8E898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Snak i jeres grupper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E8EC212-6AD1-FE3B-5513-D4A62CBD2C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7313" indent="0">
              <a:buNone/>
            </a:pPr>
            <a:r>
              <a:rPr lang="da-DK" b="1" dirty="0"/>
              <a:t>Tillært voldelig adfærd – refleksion i grupper</a:t>
            </a:r>
          </a:p>
          <a:p>
            <a:r>
              <a:rPr lang="da-DK" dirty="0"/>
              <a:t>Ser vi mønstre, hvor borgere bruger vold for at få deres vilje – og hvordan reagerer vi på det?</a:t>
            </a:r>
          </a:p>
          <a:p>
            <a:r>
              <a:rPr lang="da-DK" dirty="0"/>
              <a:t>Har vi et fælles sprog og tilgang til at håndtere grænseoverskridelser og skjulte magtspil?</a:t>
            </a:r>
          </a:p>
          <a:p>
            <a:r>
              <a:rPr lang="da-DK" dirty="0"/>
              <a:t>Bliver kolleger bakket op, når de holder fast i grænser – også når det er ubehageligt?</a:t>
            </a:r>
          </a:p>
          <a:p>
            <a:r>
              <a:rPr lang="da-DK" b="1" dirty="0"/>
              <a:t>Hvad skal vi tage med hjem for at stå tydeligere sammen og undgå at normalisere vold i hverdagen?</a:t>
            </a:r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E64AEE1-DA48-EB63-8CD4-55A14C2AA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pPr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443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D29459-7DB6-0409-3803-42BDA6E4D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638" y="-155735"/>
            <a:ext cx="6962775" cy="1325563"/>
          </a:xfrm>
        </p:spPr>
        <p:txBody>
          <a:bodyPr/>
          <a:lstStyle/>
          <a:p>
            <a:r>
              <a:rPr lang="da-DK" dirty="0"/>
              <a:t>4 pointer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0E270CC-14F8-5BFB-7006-E6A2F7EB4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643" y="1006997"/>
            <a:ext cx="7998105" cy="5685903"/>
          </a:xfrm>
        </p:spPr>
        <p:txBody>
          <a:bodyPr>
            <a:normAutofit fontScale="62500" lnSpcReduction="20000"/>
          </a:bodyPr>
          <a:lstStyle/>
          <a:p>
            <a:pPr marL="87313" indent="0">
              <a:buNone/>
            </a:pPr>
            <a:r>
              <a:rPr lang="da-DK" sz="2900" b="1" dirty="0">
                <a:latin typeface="+mn-lt"/>
              </a:rPr>
              <a:t>1. Vold skal forstås i flere former – og kræver forskellig handling</a:t>
            </a:r>
          </a:p>
          <a:p>
            <a:r>
              <a:rPr lang="da-DK" sz="2900" b="1" dirty="0">
                <a:latin typeface="+mn-lt"/>
              </a:rPr>
              <a:t>Tilsigtet, utilsigtet og tillært</a:t>
            </a:r>
            <a:r>
              <a:rPr lang="da-DK" sz="2900" dirty="0">
                <a:latin typeface="+mn-lt"/>
              </a:rPr>
              <a:t> vold opstår af forskellige årsager og skal ikke håndteres ens.</a:t>
            </a:r>
          </a:p>
          <a:p>
            <a:r>
              <a:rPr lang="da-DK" sz="2900" dirty="0">
                <a:latin typeface="+mn-lt"/>
              </a:rPr>
              <a:t>Fælles forståelse og begrebsmæssig klarhed er afgørende for forebyggelse og læring.</a:t>
            </a:r>
          </a:p>
          <a:p>
            <a:pPr marL="87313" indent="0">
              <a:buNone/>
            </a:pPr>
            <a:br>
              <a:rPr lang="da-DK" sz="2900" dirty="0">
                <a:latin typeface="+mn-lt"/>
              </a:rPr>
            </a:br>
            <a:endParaRPr lang="da-DK" sz="2900" dirty="0">
              <a:latin typeface="+mn-lt"/>
            </a:endParaRPr>
          </a:p>
          <a:p>
            <a:pPr marL="87313" indent="0">
              <a:buNone/>
            </a:pPr>
            <a:r>
              <a:rPr lang="da-DK" sz="2900" b="1" dirty="0">
                <a:latin typeface="+mn-lt"/>
              </a:rPr>
              <a:t>2. Vold er aldrig bare et individuelt problem – det er organisatorisk</a:t>
            </a:r>
          </a:p>
          <a:p>
            <a:r>
              <a:rPr lang="da-DK" sz="2900" dirty="0">
                <a:latin typeface="+mn-lt"/>
              </a:rPr>
              <a:t>Vold sker i en kontekst, og ansvar for forebyggelse ligger hos </a:t>
            </a:r>
            <a:r>
              <a:rPr lang="da-DK" sz="2900" b="1" dirty="0">
                <a:latin typeface="+mn-lt"/>
              </a:rPr>
              <a:t>organisationen og fællesskabet</a:t>
            </a:r>
            <a:r>
              <a:rPr lang="da-DK" sz="2900" dirty="0">
                <a:latin typeface="+mn-lt"/>
              </a:rPr>
              <a:t> – ikke kun hos den enkelte.</a:t>
            </a:r>
          </a:p>
          <a:p>
            <a:r>
              <a:rPr lang="da-DK" sz="2900" dirty="0">
                <a:latin typeface="+mn-lt"/>
              </a:rPr>
              <a:t>OLFA giver et handlingssprog, der forener etik, faglighed og sikkerhed.</a:t>
            </a:r>
          </a:p>
          <a:p>
            <a:pPr marL="87313" indent="0">
              <a:buNone/>
            </a:pPr>
            <a:br>
              <a:rPr lang="da-DK" sz="2900" dirty="0">
                <a:latin typeface="+mn-lt"/>
              </a:rPr>
            </a:br>
            <a:endParaRPr lang="da-DK" sz="2900" dirty="0">
              <a:latin typeface="+mn-lt"/>
            </a:endParaRPr>
          </a:p>
          <a:p>
            <a:pPr marL="87313" indent="0">
              <a:buNone/>
            </a:pPr>
            <a:r>
              <a:rPr lang="da-DK" sz="2900" b="1" dirty="0">
                <a:latin typeface="+mn-lt"/>
              </a:rPr>
              <a:t>3. TR og AMR spiller en nøglerolle i forebyggelse og fællesskabsstyrke</a:t>
            </a:r>
          </a:p>
          <a:p>
            <a:r>
              <a:rPr lang="da-DK" sz="2900" dirty="0">
                <a:latin typeface="+mn-lt"/>
              </a:rPr>
              <a:t>De skal efterspørge beredskab, fremme psykologisk tryghed og styrke kollegernes rettigheder og trivsel.</a:t>
            </a:r>
          </a:p>
          <a:p>
            <a:r>
              <a:rPr lang="da-DK" sz="2900" dirty="0">
                <a:latin typeface="+mn-lt"/>
              </a:rPr>
              <a:t>De er kulturbærere, ikke konfliktmæglere – og kan styrke retningen.</a:t>
            </a:r>
          </a:p>
          <a:p>
            <a:pPr marL="87313" indent="0">
              <a:buNone/>
            </a:pPr>
            <a:br>
              <a:rPr lang="da-DK" sz="2900" dirty="0">
                <a:latin typeface="+mn-lt"/>
              </a:rPr>
            </a:br>
            <a:endParaRPr lang="da-DK" sz="2900" dirty="0">
              <a:latin typeface="+mn-lt"/>
            </a:endParaRPr>
          </a:p>
          <a:p>
            <a:pPr marL="87313" indent="0">
              <a:buNone/>
            </a:pPr>
            <a:r>
              <a:rPr lang="da-DK" sz="2900" b="1" dirty="0">
                <a:latin typeface="+mn-lt"/>
              </a:rPr>
              <a:t>4. Fælles kultur og tydelige grænser beskytter både borgere og ansatte</a:t>
            </a:r>
          </a:p>
          <a:p>
            <a:r>
              <a:rPr lang="da-DK" sz="2900" dirty="0">
                <a:latin typeface="+mn-lt"/>
              </a:rPr>
              <a:t>Vold forebygges bedst gennem </a:t>
            </a:r>
            <a:r>
              <a:rPr lang="da-DK" sz="2900" b="1" dirty="0">
                <a:latin typeface="+mn-lt"/>
              </a:rPr>
              <a:t>klarhed, konsekvens og kollegialt fællesskab</a:t>
            </a:r>
            <a:r>
              <a:rPr lang="da-DK" sz="2900" dirty="0">
                <a:latin typeface="+mn-lt"/>
              </a:rPr>
              <a:t>.</a:t>
            </a:r>
          </a:p>
          <a:p>
            <a:r>
              <a:rPr lang="da-DK" sz="2900" dirty="0">
                <a:latin typeface="+mn-lt"/>
              </a:rPr>
              <a:t>Vi skal turde tale om utryghed, gråzoner og sårbarhed – og handle sammen.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DE16EFC-A312-01FA-2445-6F25C6EB5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pPr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0850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tabLst>
                <a:tab pos="3048000" algn="l"/>
              </a:tabLst>
            </a:pPr>
            <a:r>
              <a:rPr lang="nb-NO" dirty="0">
                <a:latin typeface="Calibri Light" panose="020F0302020204030204" pitchFamily="34" charset="0"/>
              </a:rPr>
              <a:t>Side </a:t>
            </a:r>
            <a:fld id="{0FDF7125-A90A-457F-9A23-27E60D8CDA6A}" type="slidenum">
              <a:rPr lang="nb-NO" smtClean="0">
                <a:latin typeface="Calibri Light" panose="020F0302020204030204" pitchFamily="34" charset="0"/>
              </a:rPr>
              <a:pPr>
                <a:lnSpc>
                  <a:spcPct val="90000"/>
                </a:lnSpc>
                <a:spcBef>
                  <a:spcPts val="1000"/>
                </a:spcBef>
                <a:tabLst>
                  <a:tab pos="3048000" algn="l"/>
                </a:tabLst>
              </a:pPr>
              <a:t>28</a:t>
            </a:fld>
            <a:r>
              <a:rPr lang="nb-NO" dirty="0">
                <a:latin typeface="Calibri Light" panose="020F0302020204030204" pitchFamily="34" charset="0"/>
              </a:rPr>
              <a:t>    	1. aug. 2016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3600" dirty="0"/>
              <a:t>Tak for nu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2000" i="1" dirty="0"/>
              <a:t>Spørgsmål og kommentarer 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buNone/>
            </a:pPr>
            <a:endParaRPr lang="da-DK" b="1" dirty="0"/>
          </a:p>
          <a:p>
            <a:pPr marL="0" indent="0">
              <a:buNone/>
            </a:pPr>
            <a:r>
              <a:rPr lang="da-DK" sz="1900" b="1" dirty="0"/>
              <a:t>Tue Isaksen· Chefkonsulent, Erhvervspsykolog</a:t>
            </a:r>
            <a:endParaRPr lang="da-DK" sz="1900" dirty="0"/>
          </a:p>
          <a:p>
            <a:pPr marL="0" indent="0">
              <a:buNone/>
            </a:pPr>
            <a:r>
              <a:rPr lang="da-DK" sz="1900" dirty="0"/>
              <a:t>ti@humanhouse.dk </a:t>
            </a:r>
            <a:r>
              <a:rPr lang="da-DK" sz="1900" b="1" dirty="0"/>
              <a:t>·</a:t>
            </a:r>
            <a:r>
              <a:rPr lang="da-DK" sz="1900" dirty="0"/>
              <a:t> 21 34 20 78</a:t>
            </a:r>
          </a:p>
          <a:p>
            <a:pPr marL="0" indent="0">
              <a:buNone/>
            </a:pPr>
            <a:r>
              <a:rPr lang="da-DK" sz="1900" dirty="0"/>
              <a:t>Ib Spang Olsens Gade 17, 8200 Aarhus N</a:t>
            </a:r>
          </a:p>
        </p:txBody>
      </p:sp>
      <p:pic>
        <p:nvPicPr>
          <p:cNvPr id="1026" name="Picture 2" descr="Image result for contac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31"/>
          <a:stretch/>
        </p:blipFill>
        <p:spPr bwMode="auto">
          <a:xfrm>
            <a:off x="0" y="3763636"/>
            <a:ext cx="12280900" cy="3820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039AA0E0-C72C-47CE-B9F6-49B42F6E11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714" y="376958"/>
            <a:ext cx="2137272" cy="53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7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28CAB-E9E6-7E36-C0AC-78F44B8E5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42B148BF-B6AB-F2A8-60DD-0BC19A029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EF953-A33B-4561-81D9-631C47D46A46}" type="slidenum">
              <a:rPr lang="da-DK" smtClean="0"/>
              <a:pPr/>
              <a:t>29</a:t>
            </a:fld>
            <a:endParaRPr lang="da-DK" dirty="0">
              <a:solidFill>
                <a:srgbClr val="3B3B3B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6C91667-67AF-52D0-73C0-9C2201C5A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Links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920D2C3-A93B-40B5-26A0-EE0F7465D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>
                <a:hlinkClick r:id="rId2"/>
              </a:rPr>
              <a:t>https://www.linkedin.com/pulse/eksponeringsvold-i-det-senmoderne-samfund-n%25C3%25A5r-bliver-et-tue-isaksen-ssmlf/?trackingId=LGH2B9lPRyWJWszwvy%2BywQ%3D%3D</a:t>
            </a:r>
            <a:endParaRPr lang="da-DK" dirty="0"/>
          </a:p>
          <a:p>
            <a:endParaRPr lang="da-DK" dirty="0"/>
          </a:p>
          <a:p>
            <a:r>
              <a:rPr lang="da-DK" dirty="0">
                <a:hlinkClick r:id="rId3"/>
              </a:rPr>
              <a:t>https://www.linkedin.com/pulse/presseetik-og-ansvar-n%25C3%25A6ste-skridt-i-samtalen-om-tue-isaksen-i8gbf/?trackingId=LGH2B9lPRyWJWszwvy%2BywQ%3D%3D</a:t>
            </a:r>
            <a:endParaRPr lang="da-DK" dirty="0"/>
          </a:p>
          <a:p>
            <a:endParaRPr lang="da-DK" dirty="0"/>
          </a:p>
          <a:p>
            <a:r>
              <a:rPr lang="da-DK" dirty="0">
                <a:hlinkClick r:id="rId4"/>
              </a:rPr>
              <a:t>https://www.linkedin.com/pulse/n%25C3%25A5r-filteret-forsvinder-eksponeringsvold-p%25C3%25A5-sociale-medier-isaksen-2g4ef/?trackingId=LGH2B9lPRyWJWszwvy%2BywQ%3D%3D</a:t>
            </a:r>
            <a:endParaRPr lang="da-DK" dirty="0"/>
          </a:p>
          <a:p>
            <a:endParaRPr lang="da-DK" dirty="0"/>
          </a:p>
          <a:p>
            <a:r>
              <a:rPr lang="da-DK" dirty="0">
                <a:hlinkClick r:id="rId5"/>
              </a:rPr>
              <a:t>https://www.linkedin.com/pulse/n%25C3%25A5r-enkeltsager-bliver-magtfulde-presset-mellem-politik-tue-isaksen-2z5jf/?trackingId=LGH2B9lPRyWJWszwvy%2BywQ%3D%3D</a:t>
            </a:r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21097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5C0119F-5CA4-D898-62CE-D3BB7AB3A0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6226" y="1690688"/>
            <a:ext cx="7918650" cy="5167312"/>
          </a:xfrm>
        </p:spPr>
        <p:txBody>
          <a:bodyPr>
            <a:normAutofit/>
          </a:bodyPr>
          <a:lstStyle/>
          <a:p>
            <a:pPr marL="87313" indent="0">
              <a:buNone/>
            </a:pPr>
            <a:r>
              <a:rPr lang="da-DK" b="1" dirty="0"/>
              <a:t>Definition og kategorisering af vold</a:t>
            </a:r>
            <a:r>
              <a:rPr lang="da-DK" dirty="0"/>
              <a:t> </a:t>
            </a:r>
          </a:p>
          <a:p>
            <a:r>
              <a:rPr lang="da-DK" b="1" dirty="0"/>
              <a:t>Tilsigtet vold</a:t>
            </a:r>
            <a:r>
              <a:rPr lang="da-DK" dirty="0"/>
              <a:t>: Planlagt og intentionel – herunder fysisk vold og psykisk vold med magtasymmetri.</a:t>
            </a:r>
          </a:p>
          <a:p>
            <a:pPr lvl="1"/>
            <a:r>
              <a:rPr lang="da-DK" dirty="0"/>
              <a:t>Fx stalking, trusler, eksponeringsvold.</a:t>
            </a:r>
          </a:p>
          <a:p>
            <a:pPr lvl="1"/>
            <a:r>
              <a:rPr lang="da-DK" dirty="0"/>
              <a:t>Fokus: beskyttelse og systemisk beredskab.</a:t>
            </a:r>
          </a:p>
          <a:p>
            <a:r>
              <a:rPr lang="da-DK" b="1" dirty="0"/>
              <a:t>Utilsigtet vold</a:t>
            </a:r>
            <a:r>
              <a:rPr lang="da-DK" dirty="0"/>
              <a:t>: Reaktiv eller situationsbetinget – opdelt i:</a:t>
            </a:r>
          </a:p>
          <a:p>
            <a:pPr lvl="1"/>
            <a:r>
              <a:rPr lang="da-DK" dirty="0"/>
              <a:t>Impulsiv reaktion på tab af rettigheder.</a:t>
            </a:r>
          </a:p>
          <a:p>
            <a:pPr lvl="1"/>
            <a:r>
              <a:rPr lang="da-DK" dirty="0"/>
              <a:t>Emotionel afladning.</a:t>
            </a:r>
          </a:p>
          <a:p>
            <a:pPr lvl="1"/>
            <a:r>
              <a:rPr lang="da-DK" dirty="0"/>
              <a:t>Nedsat impulskontrol (diagnose, misbrug, traume).</a:t>
            </a:r>
          </a:p>
          <a:p>
            <a:pPr lvl="1"/>
            <a:r>
              <a:rPr lang="da-DK" dirty="0"/>
              <a:t>Kognitiv svækkelse (fx demens).</a:t>
            </a:r>
          </a:p>
          <a:p>
            <a:r>
              <a:rPr lang="da-DK" b="1" dirty="0"/>
              <a:t>Tillært voldelig interaktion</a:t>
            </a:r>
            <a:r>
              <a:rPr lang="da-DK" dirty="0"/>
              <a:t>: Når vold er en kommunikationsform.</a:t>
            </a:r>
          </a:p>
          <a:p>
            <a:pPr lvl="1"/>
            <a:r>
              <a:rPr lang="da-DK" dirty="0"/>
              <a:t>Herunder også visse sprogkulturer eller adfærd præget af socialisering.</a:t>
            </a:r>
          </a:p>
        </p:txBody>
      </p:sp>
      <p:pic>
        <p:nvPicPr>
          <p:cNvPr id="6" name="Billede 5" descr="Spørgsmålstegn på grøn pastelbaggrund">
            <a:extLst>
              <a:ext uri="{FF2B5EF4-FFF2-40B4-BE49-F238E27FC236}">
                <a16:creationId xmlns:a16="http://schemas.microsoft.com/office/drawing/2014/main" id="{65AEE2C1-1AE5-D799-3593-696DEF1EB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634" y="2070794"/>
            <a:ext cx="3536293" cy="3861000"/>
          </a:xfrm>
          <a:prstGeom prst="rect">
            <a:avLst/>
          </a:prstGeom>
          <a:noFill/>
        </p:spPr>
      </p:pic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72113EA-4A06-1A09-7C55-FFFDD65A1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77500" y="6327775"/>
            <a:ext cx="143827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8594A59-0159-499C-A7BA-008CA01A86E9}" type="slidenum">
              <a:rPr lang="da-DK" smtClean="0"/>
              <a:pPr>
                <a:spcAft>
                  <a:spcPts val="600"/>
                </a:spcAft>
              </a:pPr>
              <a:t>3</a:t>
            </a:fld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EA39A87-E9E9-990E-E7CD-11EE8896D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213" y="122056"/>
            <a:ext cx="8591550" cy="1325563"/>
          </a:xfrm>
        </p:spPr>
        <p:txBody>
          <a:bodyPr anchor="ctr">
            <a:normAutofit/>
          </a:bodyPr>
          <a:lstStyle/>
          <a:p>
            <a:r>
              <a:rPr lang="da-DK" dirty="0"/>
              <a:t>Hvad er vold?</a:t>
            </a:r>
          </a:p>
        </p:txBody>
      </p:sp>
    </p:spTree>
    <p:extLst>
      <p:ext uri="{BB962C8B-B14F-4D97-AF65-F5344CB8AC3E}">
        <p14:creationId xmlns:p14="http://schemas.microsoft.com/office/powerpoint/2010/main" val="409755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F81F7600-5CE5-A0A7-8DD8-9F703DDBD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4</a:t>
            </a:fld>
            <a:endParaRPr lang="da-DK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01D4EC8-5D84-0FEF-830E-5A539FB17D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Når fokus også handler om krystalkugler og at komme bagefter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E6DB466-7424-30AB-011F-4F08C6FB3D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Tilsigtet vold</a:t>
            </a:r>
          </a:p>
        </p:txBody>
      </p:sp>
    </p:spTree>
    <p:extLst>
      <p:ext uri="{BB962C8B-B14F-4D97-AF65-F5344CB8AC3E}">
        <p14:creationId xmlns:p14="http://schemas.microsoft.com/office/powerpoint/2010/main" val="145071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44744E-E27D-0399-583E-CBBC6103B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a-DK" dirty="0"/>
            </a:br>
            <a:r>
              <a:rPr lang="da-DK" dirty="0"/>
              <a:t>Tilsigtet vold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29D4E34-37A1-8191-5081-522D22A9F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630" y="1825625"/>
            <a:ext cx="5845216" cy="4351338"/>
          </a:xfrm>
        </p:spPr>
        <p:txBody>
          <a:bodyPr/>
          <a:lstStyle/>
          <a:p>
            <a:pPr marL="87313" indent="0">
              <a:buNone/>
            </a:pPr>
            <a:r>
              <a:rPr lang="da-DK" b="1" dirty="0"/>
              <a:t>1. Målrettet fysisk vold – planlagt eller truende adfærd</a:t>
            </a:r>
          </a:p>
          <a:p>
            <a:r>
              <a:rPr lang="da-DK" b="1" dirty="0"/>
              <a:t>Eksempel:</a:t>
            </a:r>
            <a:r>
              <a:rPr lang="da-DK" dirty="0"/>
              <a:t> En beboer gemmer en genstand for at overfalde en ansat under vagtskifte.</a:t>
            </a:r>
            <a:br>
              <a:rPr lang="da-DK" dirty="0"/>
            </a:br>
            <a:r>
              <a:rPr lang="da-DK" b="1" dirty="0"/>
              <a:t>OLFA-fokus:</a:t>
            </a:r>
            <a:endParaRPr lang="da-DK" dirty="0"/>
          </a:p>
          <a:p>
            <a:r>
              <a:rPr lang="da-DK" i="1" dirty="0"/>
              <a:t>O</a:t>
            </a:r>
            <a:r>
              <a:rPr lang="da-DK" dirty="0"/>
              <a:t>: Er der systematisk registrering af trusler og mønstre?</a:t>
            </a:r>
          </a:p>
          <a:p>
            <a:r>
              <a:rPr lang="da-DK" i="1" dirty="0"/>
              <a:t>L</a:t>
            </a:r>
            <a:r>
              <a:rPr lang="da-DK" dirty="0"/>
              <a:t>: Er der handlet på signaler og advarsler?</a:t>
            </a:r>
          </a:p>
          <a:p>
            <a:r>
              <a:rPr lang="da-DK" i="1" dirty="0"/>
              <a:t>F</a:t>
            </a:r>
            <a:r>
              <a:rPr lang="da-DK" dirty="0"/>
              <a:t>: Har teamet drøftet mulige risici og løsninger?</a:t>
            </a:r>
          </a:p>
          <a:p>
            <a:r>
              <a:rPr lang="da-DK" i="1" dirty="0"/>
              <a:t>A</a:t>
            </a:r>
            <a:r>
              <a:rPr lang="da-DK" dirty="0"/>
              <a:t>: Har medarbejderen adgang til alarmer og trygge flugtveje?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0E88972-144A-1BF0-2A37-D3C97A414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5</a:t>
            </a:fld>
            <a:endParaRPr lang="da-DK"/>
          </a:p>
        </p:txBody>
      </p:sp>
      <p:sp>
        <p:nvSpPr>
          <p:cNvPr id="6" name="Rektangel: afrundede hjørner 5">
            <a:extLst>
              <a:ext uri="{FF2B5EF4-FFF2-40B4-BE49-F238E27FC236}">
                <a16:creationId xmlns:a16="http://schemas.microsoft.com/office/drawing/2014/main" id="{ABD948A6-FF42-4E21-9133-73580707E860}"/>
              </a:ext>
            </a:extLst>
          </p:cNvPr>
          <p:cNvSpPr/>
          <p:nvPr/>
        </p:nvSpPr>
        <p:spPr>
          <a:xfrm>
            <a:off x="6458673" y="1446836"/>
            <a:ext cx="2647479" cy="1982164"/>
          </a:xfrm>
          <a:prstGeom prst="roundRect">
            <a:avLst/>
          </a:prstGeom>
          <a:solidFill>
            <a:srgbClr val="5B798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Organisation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Målet og mening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ktangel: afrundede hjørner 6">
            <a:extLst>
              <a:ext uri="{FF2B5EF4-FFF2-40B4-BE49-F238E27FC236}">
                <a16:creationId xmlns:a16="http://schemas.microsoft.com/office/drawing/2014/main" id="{F9BF4287-9ABB-59F5-96EC-C679D1D10BB1}"/>
              </a:ext>
            </a:extLst>
          </p:cNvPr>
          <p:cNvSpPr/>
          <p:nvPr/>
        </p:nvSpPr>
        <p:spPr>
          <a:xfrm>
            <a:off x="9268297" y="1446835"/>
            <a:ext cx="2647478" cy="1982163"/>
          </a:xfrm>
          <a:prstGeom prst="roundRect">
            <a:avLst/>
          </a:prstGeom>
          <a:solidFill>
            <a:srgbClr val="5B79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Ledelse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Retning og rammer</a:t>
            </a:r>
          </a:p>
        </p:txBody>
      </p:sp>
      <p:sp>
        <p:nvSpPr>
          <p:cNvPr id="8" name="Rektangel: afrundede hjørner 7">
            <a:extLst>
              <a:ext uri="{FF2B5EF4-FFF2-40B4-BE49-F238E27FC236}">
                <a16:creationId xmlns:a16="http://schemas.microsoft.com/office/drawing/2014/main" id="{FA23FC31-7878-3779-6108-2DF7871930E6}"/>
              </a:ext>
            </a:extLst>
          </p:cNvPr>
          <p:cNvSpPr/>
          <p:nvPr/>
        </p:nvSpPr>
        <p:spPr>
          <a:xfrm>
            <a:off x="6458673" y="3563937"/>
            <a:ext cx="2647479" cy="1950954"/>
          </a:xfrm>
          <a:prstGeom prst="roundRect">
            <a:avLst/>
          </a:prstGeom>
          <a:solidFill>
            <a:srgbClr val="5B79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Fællesskab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Handlinger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9" name="Rektangel: afrundede hjørner 8">
            <a:extLst>
              <a:ext uri="{FF2B5EF4-FFF2-40B4-BE49-F238E27FC236}">
                <a16:creationId xmlns:a16="http://schemas.microsoft.com/office/drawing/2014/main" id="{0CDD7633-91B4-4002-9B58-86CB3BCF7B4D}"/>
              </a:ext>
            </a:extLst>
          </p:cNvPr>
          <p:cNvSpPr/>
          <p:nvPr/>
        </p:nvSpPr>
        <p:spPr>
          <a:xfrm>
            <a:off x="9268297" y="3563937"/>
            <a:ext cx="2647478" cy="1950954"/>
          </a:xfrm>
          <a:prstGeom prst="roundRect">
            <a:avLst/>
          </a:prstGeom>
          <a:solidFill>
            <a:srgbClr val="5B79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Ansat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Synspunkter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6EC27185-B3E3-67F5-8341-28DCB924CD23}"/>
              </a:ext>
            </a:extLst>
          </p:cNvPr>
          <p:cNvSpPr txBox="1"/>
          <p:nvPr/>
        </p:nvSpPr>
        <p:spPr>
          <a:xfrm>
            <a:off x="7256785" y="1367043"/>
            <a:ext cx="9442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O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20008E6B-4729-E05B-1BBA-F5DB79E7AEFC}"/>
              </a:ext>
            </a:extLst>
          </p:cNvPr>
          <p:cNvSpPr txBox="1"/>
          <p:nvPr/>
        </p:nvSpPr>
        <p:spPr>
          <a:xfrm>
            <a:off x="10208748" y="1410863"/>
            <a:ext cx="6607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L</a:t>
            </a:r>
            <a:endParaRPr kumimoji="0" lang="da-DK" sz="1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C6DF9F07-25F5-59C0-49AA-1056DAA414C5}"/>
              </a:ext>
            </a:extLst>
          </p:cNvPr>
          <p:cNvSpPr txBox="1"/>
          <p:nvPr/>
        </p:nvSpPr>
        <p:spPr>
          <a:xfrm>
            <a:off x="7435027" y="3504961"/>
            <a:ext cx="679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5FCEF33F-0AC3-6D53-10BF-CD5A820986A8}"/>
              </a:ext>
            </a:extLst>
          </p:cNvPr>
          <p:cNvSpPr txBox="1"/>
          <p:nvPr/>
        </p:nvSpPr>
        <p:spPr>
          <a:xfrm>
            <a:off x="10073111" y="3504961"/>
            <a:ext cx="796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</a:t>
            </a:r>
          </a:p>
        </p:txBody>
      </p:sp>
      <p:sp>
        <p:nvSpPr>
          <p:cNvPr id="14" name="Pil: højre 13">
            <a:extLst>
              <a:ext uri="{FF2B5EF4-FFF2-40B4-BE49-F238E27FC236}">
                <a16:creationId xmlns:a16="http://schemas.microsoft.com/office/drawing/2014/main" id="{5A01B952-93CE-9827-6F8F-3CEC49ABEE65}"/>
              </a:ext>
            </a:extLst>
          </p:cNvPr>
          <p:cNvSpPr/>
          <p:nvPr/>
        </p:nvSpPr>
        <p:spPr>
          <a:xfrm>
            <a:off x="8657357" y="1791597"/>
            <a:ext cx="1123250" cy="234208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il: højre 14">
            <a:extLst>
              <a:ext uri="{FF2B5EF4-FFF2-40B4-BE49-F238E27FC236}">
                <a16:creationId xmlns:a16="http://schemas.microsoft.com/office/drawing/2014/main" id="{B2508254-8DF6-1F3D-D906-440DB027A396}"/>
              </a:ext>
            </a:extLst>
          </p:cNvPr>
          <p:cNvSpPr/>
          <p:nvPr/>
        </p:nvSpPr>
        <p:spPr>
          <a:xfrm>
            <a:off x="8634452" y="4832195"/>
            <a:ext cx="1146155" cy="242425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Pil: højre 16">
            <a:extLst>
              <a:ext uri="{FF2B5EF4-FFF2-40B4-BE49-F238E27FC236}">
                <a16:creationId xmlns:a16="http://schemas.microsoft.com/office/drawing/2014/main" id="{545DA168-5E73-550F-54E2-E52D7F5E4780}"/>
              </a:ext>
            </a:extLst>
          </p:cNvPr>
          <p:cNvSpPr/>
          <p:nvPr/>
        </p:nvSpPr>
        <p:spPr>
          <a:xfrm rot="7873733">
            <a:off x="8651542" y="3428557"/>
            <a:ext cx="837806" cy="332359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Pil: højre 17">
            <a:extLst>
              <a:ext uri="{FF2B5EF4-FFF2-40B4-BE49-F238E27FC236}">
                <a16:creationId xmlns:a16="http://schemas.microsoft.com/office/drawing/2014/main" id="{6DCE8CD4-F174-61A3-B82C-E7991232A987}"/>
              </a:ext>
            </a:extLst>
          </p:cNvPr>
          <p:cNvSpPr/>
          <p:nvPr/>
        </p:nvSpPr>
        <p:spPr>
          <a:xfrm rot="18417005">
            <a:off x="8762858" y="3321793"/>
            <a:ext cx="837806" cy="332359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77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FF0FB-FAEB-33AF-BCB4-59C0D4C3C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19B3C4-A930-1DCA-25E6-B079DAFEF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a-DK" dirty="0"/>
            </a:br>
            <a:r>
              <a:rPr lang="da-DK" dirty="0"/>
              <a:t>Tilsigtet vold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6123FA8-782B-DE99-4475-3C49F9FD6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033" y="1825625"/>
            <a:ext cx="5937813" cy="4351338"/>
          </a:xfrm>
        </p:spPr>
        <p:txBody>
          <a:bodyPr/>
          <a:lstStyle/>
          <a:p>
            <a:pPr marL="87313" indent="0">
              <a:buNone/>
            </a:pPr>
            <a:r>
              <a:rPr lang="da-DK" b="1" dirty="0"/>
              <a:t>2. Stalking eller trusler – ofte digitalt og vedvarende</a:t>
            </a:r>
          </a:p>
          <a:p>
            <a:r>
              <a:rPr lang="da-DK" b="1" dirty="0"/>
              <a:t>Eksempel:</a:t>
            </a:r>
            <a:r>
              <a:rPr lang="da-DK" dirty="0"/>
              <a:t> En borger kontakter en medarbejder privat på sociale medier og truer med at “ødelægge hendes liv”.</a:t>
            </a:r>
            <a:br>
              <a:rPr lang="da-DK" dirty="0"/>
            </a:br>
            <a:r>
              <a:rPr lang="da-DK" b="1" dirty="0"/>
              <a:t>OLFA-fokus:</a:t>
            </a:r>
            <a:endParaRPr lang="da-DK" dirty="0"/>
          </a:p>
          <a:p>
            <a:r>
              <a:rPr lang="da-DK" i="1" dirty="0"/>
              <a:t>O</a:t>
            </a:r>
            <a:r>
              <a:rPr lang="da-DK" dirty="0"/>
              <a:t>: Har vi en politik for digitale grænser og beskyttelse?</a:t>
            </a:r>
          </a:p>
          <a:p>
            <a:r>
              <a:rPr lang="da-DK" i="1" dirty="0"/>
              <a:t>L</a:t>
            </a:r>
            <a:r>
              <a:rPr lang="da-DK" dirty="0"/>
              <a:t>: Er ledelsen klar til at handle hurtigt og konsekvent?</a:t>
            </a:r>
          </a:p>
          <a:p>
            <a:r>
              <a:rPr lang="da-DK" i="1" dirty="0"/>
              <a:t>F</a:t>
            </a:r>
            <a:r>
              <a:rPr lang="da-DK" dirty="0"/>
              <a:t>: Har medarbejderen opbakning til at trække sig og sige fra?</a:t>
            </a:r>
          </a:p>
          <a:p>
            <a:r>
              <a:rPr lang="da-DK" i="1" dirty="0"/>
              <a:t>A</a:t>
            </a:r>
            <a:r>
              <a:rPr lang="da-DK" dirty="0"/>
              <a:t>: Er der tryghed til at dele det, før det eskalerer?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6FAF955-DF9E-2DD6-BDE4-5B45FE1E0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6</a:t>
            </a:fld>
            <a:endParaRPr lang="da-DK"/>
          </a:p>
        </p:txBody>
      </p:sp>
      <p:sp>
        <p:nvSpPr>
          <p:cNvPr id="6" name="Rektangel: afrundede hjørner 5">
            <a:extLst>
              <a:ext uri="{FF2B5EF4-FFF2-40B4-BE49-F238E27FC236}">
                <a16:creationId xmlns:a16="http://schemas.microsoft.com/office/drawing/2014/main" id="{41037DBB-BAA2-BD58-9312-8BB39607A96A}"/>
              </a:ext>
            </a:extLst>
          </p:cNvPr>
          <p:cNvSpPr/>
          <p:nvPr/>
        </p:nvSpPr>
        <p:spPr>
          <a:xfrm>
            <a:off x="6458673" y="1446836"/>
            <a:ext cx="2647479" cy="1982164"/>
          </a:xfrm>
          <a:prstGeom prst="roundRect">
            <a:avLst/>
          </a:prstGeom>
          <a:solidFill>
            <a:srgbClr val="5B798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Organisation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Målet og mening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ktangel: afrundede hjørner 6">
            <a:extLst>
              <a:ext uri="{FF2B5EF4-FFF2-40B4-BE49-F238E27FC236}">
                <a16:creationId xmlns:a16="http://schemas.microsoft.com/office/drawing/2014/main" id="{B992589E-09CF-4D46-77E9-5002AC98F376}"/>
              </a:ext>
            </a:extLst>
          </p:cNvPr>
          <p:cNvSpPr/>
          <p:nvPr/>
        </p:nvSpPr>
        <p:spPr>
          <a:xfrm>
            <a:off x="9268297" y="1446835"/>
            <a:ext cx="2647478" cy="1982163"/>
          </a:xfrm>
          <a:prstGeom prst="roundRect">
            <a:avLst/>
          </a:prstGeom>
          <a:solidFill>
            <a:srgbClr val="5B79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Ledelse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Retning og rammer</a:t>
            </a:r>
          </a:p>
        </p:txBody>
      </p:sp>
      <p:sp>
        <p:nvSpPr>
          <p:cNvPr id="8" name="Rektangel: afrundede hjørner 7">
            <a:extLst>
              <a:ext uri="{FF2B5EF4-FFF2-40B4-BE49-F238E27FC236}">
                <a16:creationId xmlns:a16="http://schemas.microsoft.com/office/drawing/2014/main" id="{471A1A8A-FAE1-CFC1-6E09-1FB0FB37245C}"/>
              </a:ext>
            </a:extLst>
          </p:cNvPr>
          <p:cNvSpPr/>
          <p:nvPr/>
        </p:nvSpPr>
        <p:spPr>
          <a:xfrm>
            <a:off x="6458673" y="3563937"/>
            <a:ext cx="2647479" cy="1950954"/>
          </a:xfrm>
          <a:prstGeom prst="roundRect">
            <a:avLst/>
          </a:prstGeom>
          <a:solidFill>
            <a:srgbClr val="5B79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Fællesskab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Handlinger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9" name="Rektangel: afrundede hjørner 8">
            <a:extLst>
              <a:ext uri="{FF2B5EF4-FFF2-40B4-BE49-F238E27FC236}">
                <a16:creationId xmlns:a16="http://schemas.microsoft.com/office/drawing/2014/main" id="{2321AEAE-1360-9467-6E74-588C5252CCD6}"/>
              </a:ext>
            </a:extLst>
          </p:cNvPr>
          <p:cNvSpPr/>
          <p:nvPr/>
        </p:nvSpPr>
        <p:spPr>
          <a:xfrm>
            <a:off x="9268297" y="3563937"/>
            <a:ext cx="2647478" cy="1950954"/>
          </a:xfrm>
          <a:prstGeom prst="roundRect">
            <a:avLst/>
          </a:prstGeom>
          <a:solidFill>
            <a:srgbClr val="5B79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Ansat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Synspunkter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A1348F98-36EB-277C-0915-489F7D261EAB}"/>
              </a:ext>
            </a:extLst>
          </p:cNvPr>
          <p:cNvSpPr txBox="1"/>
          <p:nvPr/>
        </p:nvSpPr>
        <p:spPr>
          <a:xfrm>
            <a:off x="7256785" y="1367043"/>
            <a:ext cx="9442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O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7A8C611C-A008-D5C8-4FFF-F0C86CCD437A}"/>
              </a:ext>
            </a:extLst>
          </p:cNvPr>
          <p:cNvSpPr txBox="1"/>
          <p:nvPr/>
        </p:nvSpPr>
        <p:spPr>
          <a:xfrm>
            <a:off x="10208748" y="1410863"/>
            <a:ext cx="6607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L</a:t>
            </a:r>
            <a:endParaRPr kumimoji="0" lang="da-DK" sz="1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95FB007E-AF94-FE83-8F4C-B898DBB8E59C}"/>
              </a:ext>
            </a:extLst>
          </p:cNvPr>
          <p:cNvSpPr txBox="1"/>
          <p:nvPr/>
        </p:nvSpPr>
        <p:spPr>
          <a:xfrm>
            <a:off x="7435027" y="3504961"/>
            <a:ext cx="679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C8A7BCA3-C9AC-E7FE-B141-BB2AEB5BDE2D}"/>
              </a:ext>
            </a:extLst>
          </p:cNvPr>
          <p:cNvSpPr txBox="1"/>
          <p:nvPr/>
        </p:nvSpPr>
        <p:spPr>
          <a:xfrm>
            <a:off x="10073111" y="3504961"/>
            <a:ext cx="796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</a:t>
            </a:r>
          </a:p>
        </p:txBody>
      </p:sp>
      <p:sp>
        <p:nvSpPr>
          <p:cNvPr id="14" name="Pil: højre 13">
            <a:extLst>
              <a:ext uri="{FF2B5EF4-FFF2-40B4-BE49-F238E27FC236}">
                <a16:creationId xmlns:a16="http://schemas.microsoft.com/office/drawing/2014/main" id="{A261CBF7-36DB-C3B3-39F7-6D91B6B103D2}"/>
              </a:ext>
            </a:extLst>
          </p:cNvPr>
          <p:cNvSpPr/>
          <p:nvPr/>
        </p:nvSpPr>
        <p:spPr>
          <a:xfrm>
            <a:off x="8657357" y="1791597"/>
            <a:ext cx="1123250" cy="234208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il: højre 14">
            <a:extLst>
              <a:ext uri="{FF2B5EF4-FFF2-40B4-BE49-F238E27FC236}">
                <a16:creationId xmlns:a16="http://schemas.microsoft.com/office/drawing/2014/main" id="{03152A86-81DE-484D-5A2B-3803EC545022}"/>
              </a:ext>
            </a:extLst>
          </p:cNvPr>
          <p:cNvSpPr/>
          <p:nvPr/>
        </p:nvSpPr>
        <p:spPr>
          <a:xfrm>
            <a:off x="8634452" y="4832195"/>
            <a:ext cx="1146155" cy="242425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Pil: højre 16">
            <a:extLst>
              <a:ext uri="{FF2B5EF4-FFF2-40B4-BE49-F238E27FC236}">
                <a16:creationId xmlns:a16="http://schemas.microsoft.com/office/drawing/2014/main" id="{5F3363B9-74D3-7960-1B0E-65A2BBCD7015}"/>
              </a:ext>
            </a:extLst>
          </p:cNvPr>
          <p:cNvSpPr/>
          <p:nvPr/>
        </p:nvSpPr>
        <p:spPr>
          <a:xfrm rot="7873733">
            <a:off x="8651542" y="3428557"/>
            <a:ext cx="837806" cy="332359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Pil: højre 17">
            <a:extLst>
              <a:ext uri="{FF2B5EF4-FFF2-40B4-BE49-F238E27FC236}">
                <a16:creationId xmlns:a16="http://schemas.microsoft.com/office/drawing/2014/main" id="{0C0BA783-719E-E01D-ABA9-FAA8B218F9AE}"/>
              </a:ext>
            </a:extLst>
          </p:cNvPr>
          <p:cNvSpPr/>
          <p:nvPr/>
        </p:nvSpPr>
        <p:spPr>
          <a:xfrm rot="18417005">
            <a:off x="8762858" y="3321793"/>
            <a:ext cx="837806" cy="332359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347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5E760-5ABD-956C-B917-02C5B03B7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F5F174-74D6-17D7-2ED1-AABCEA2A1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a-DK" dirty="0"/>
            </a:br>
            <a:r>
              <a:rPr lang="da-DK" dirty="0"/>
              <a:t>Tilsigtet vold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6ACF51D-7E0D-F32C-010B-81CECF129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24646" cy="4351338"/>
          </a:xfrm>
        </p:spPr>
        <p:txBody>
          <a:bodyPr>
            <a:normAutofit lnSpcReduction="10000"/>
          </a:bodyPr>
          <a:lstStyle/>
          <a:p>
            <a:pPr marL="87313" indent="0">
              <a:buNone/>
            </a:pPr>
            <a:r>
              <a:rPr lang="da-DK" b="1" dirty="0"/>
              <a:t>3. Eksponeringsvold – offentlig udstilling og hængt ud i medier</a:t>
            </a:r>
          </a:p>
          <a:p>
            <a:r>
              <a:rPr lang="da-DK" b="1" dirty="0"/>
              <a:t>Eksempel:</a:t>
            </a:r>
            <a:r>
              <a:rPr lang="da-DK" dirty="0"/>
              <a:t> En forælder laver et opslag med navn og billede af en ansat og kalder vedkommende “ond, inkompetent og uegnet”.</a:t>
            </a:r>
            <a:br>
              <a:rPr lang="da-DK" dirty="0"/>
            </a:br>
            <a:r>
              <a:rPr lang="da-DK" b="1" dirty="0"/>
              <a:t>OLFA-fokus:</a:t>
            </a:r>
            <a:endParaRPr lang="da-DK" dirty="0"/>
          </a:p>
          <a:p>
            <a:r>
              <a:rPr lang="da-DK" i="1" dirty="0"/>
              <a:t>O</a:t>
            </a:r>
            <a:r>
              <a:rPr lang="da-DK" dirty="0"/>
              <a:t>: Har vi retningslinjer og beredskab for digital eksponering?</a:t>
            </a:r>
          </a:p>
          <a:p>
            <a:r>
              <a:rPr lang="da-DK" i="1" dirty="0"/>
              <a:t>L</a:t>
            </a:r>
            <a:r>
              <a:rPr lang="da-DK" dirty="0"/>
              <a:t>: Bliver medarbejderen støttet, skærmet og inddraget?</a:t>
            </a:r>
          </a:p>
          <a:p>
            <a:r>
              <a:rPr lang="da-DK" i="1" dirty="0"/>
              <a:t>F</a:t>
            </a:r>
            <a:r>
              <a:rPr lang="da-DK" dirty="0"/>
              <a:t>: Taler vi åbent om, hvordan sådan noget påvirker kulturen?</a:t>
            </a:r>
          </a:p>
          <a:p>
            <a:r>
              <a:rPr lang="da-DK" i="1" dirty="0"/>
              <a:t>A</a:t>
            </a:r>
            <a:r>
              <a:rPr lang="da-DK" dirty="0"/>
              <a:t>: Får medarbejderen psykologisk og praktisk støtte?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5049252-34EF-FB69-EF57-E87944F2B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7</a:t>
            </a:fld>
            <a:endParaRPr lang="da-DK"/>
          </a:p>
        </p:txBody>
      </p:sp>
      <p:sp>
        <p:nvSpPr>
          <p:cNvPr id="6" name="Rektangel: afrundede hjørner 5">
            <a:extLst>
              <a:ext uri="{FF2B5EF4-FFF2-40B4-BE49-F238E27FC236}">
                <a16:creationId xmlns:a16="http://schemas.microsoft.com/office/drawing/2014/main" id="{A0C9E141-532E-B090-661F-8D0E6E5FDCD0}"/>
              </a:ext>
            </a:extLst>
          </p:cNvPr>
          <p:cNvSpPr/>
          <p:nvPr/>
        </p:nvSpPr>
        <p:spPr>
          <a:xfrm>
            <a:off x="6458673" y="1446836"/>
            <a:ext cx="2647479" cy="1982164"/>
          </a:xfrm>
          <a:prstGeom prst="roundRect">
            <a:avLst/>
          </a:prstGeom>
          <a:solidFill>
            <a:srgbClr val="5B798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Organisation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Målet og mening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ktangel: afrundede hjørner 6">
            <a:extLst>
              <a:ext uri="{FF2B5EF4-FFF2-40B4-BE49-F238E27FC236}">
                <a16:creationId xmlns:a16="http://schemas.microsoft.com/office/drawing/2014/main" id="{D7A61633-5E12-F149-A31F-2C924C0AF22A}"/>
              </a:ext>
            </a:extLst>
          </p:cNvPr>
          <p:cNvSpPr/>
          <p:nvPr/>
        </p:nvSpPr>
        <p:spPr>
          <a:xfrm>
            <a:off x="9268297" y="1446835"/>
            <a:ext cx="2647478" cy="1982163"/>
          </a:xfrm>
          <a:prstGeom prst="roundRect">
            <a:avLst/>
          </a:prstGeom>
          <a:solidFill>
            <a:srgbClr val="5B79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Ledelse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Retning og rammer</a:t>
            </a:r>
          </a:p>
        </p:txBody>
      </p:sp>
      <p:sp>
        <p:nvSpPr>
          <p:cNvPr id="8" name="Rektangel: afrundede hjørner 7">
            <a:extLst>
              <a:ext uri="{FF2B5EF4-FFF2-40B4-BE49-F238E27FC236}">
                <a16:creationId xmlns:a16="http://schemas.microsoft.com/office/drawing/2014/main" id="{C9A213D3-5E5B-4340-7D15-EC0C26110A88}"/>
              </a:ext>
            </a:extLst>
          </p:cNvPr>
          <p:cNvSpPr/>
          <p:nvPr/>
        </p:nvSpPr>
        <p:spPr>
          <a:xfrm>
            <a:off x="6458673" y="3563937"/>
            <a:ext cx="2647479" cy="1950954"/>
          </a:xfrm>
          <a:prstGeom prst="roundRect">
            <a:avLst/>
          </a:prstGeom>
          <a:solidFill>
            <a:srgbClr val="5B79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Fællesskab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Handlinger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9" name="Rektangel: afrundede hjørner 8">
            <a:extLst>
              <a:ext uri="{FF2B5EF4-FFF2-40B4-BE49-F238E27FC236}">
                <a16:creationId xmlns:a16="http://schemas.microsoft.com/office/drawing/2014/main" id="{E6CFF8C5-A3AB-A2F8-8821-3F10C5D644C5}"/>
              </a:ext>
            </a:extLst>
          </p:cNvPr>
          <p:cNvSpPr/>
          <p:nvPr/>
        </p:nvSpPr>
        <p:spPr>
          <a:xfrm>
            <a:off x="9268297" y="3563937"/>
            <a:ext cx="2647478" cy="1950954"/>
          </a:xfrm>
          <a:prstGeom prst="roundRect">
            <a:avLst/>
          </a:prstGeom>
          <a:solidFill>
            <a:srgbClr val="5B79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Ansat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Synspunkter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73C128F6-17BD-906C-C92A-62AC2D707E23}"/>
              </a:ext>
            </a:extLst>
          </p:cNvPr>
          <p:cNvSpPr txBox="1"/>
          <p:nvPr/>
        </p:nvSpPr>
        <p:spPr>
          <a:xfrm>
            <a:off x="7256785" y="1367043"/>
            <a:ext cx="9442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O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B52181D5-3809-8F86-68E4-48825996629D}"/>
              </a:ext>
            </a:extLst>
          </p:cNvPr>
          <p:cNvSpPr txBox="1"/>
          <p:nvPr/>
        </p:nvSpPr>
        <p:spPr>
          <a:xfrm>
            <a:off x="10208748" y="1410863"/>
            <a:ext cx="6607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L</a:t>
            </a:r>
            <a:endParaRPr kumimoji="0" lang="da-DK" sz="1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BCB5C923-3881-417D-72E4-010B771F72D7}"/>
              </a:ext>
            </a:extLst>
          </p:cNvPr>
          <p:cNvSpPr txBox="1"/>
          <p:nvPr/>
        </p:nvSpPr>
        <p:spPr>
          <a:xfrm>
            <a:off x="7435027" y="3504961"/>
            <a:ext cx="679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CDA36E17-C599-58FB-E82E-1629582B4B11}"/>
              </a:ext>
            </a:extLst>
          </p:cNvPr>
          <p:cNvSpPr txBox="1"/>
          <p:nvPr/>
        </p:nvSpPr>
        <p:spPr>
          <a:xfrm>
            <a:off x="10073111" y="3504961"/>
            <a:ext cx="796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</a:t>
            </a:r>
          </a:p>
        </p:txBody>
      </p:sp>
      <p:sp>
        <p:nvSpPr>
          <p:cNvPr id="14" name="Pil: højre 13">
            <a:extLst>
              <a:ext uri="{FF2B5EF4-FFF2-40B4-BE49-F238E27FC236}">
                <a16:creationId xmlns:a16="http://schemas.microsoft.com/office/drawing/2014/main" id="{5511F034-4206-0ADD-738A-4A59CA597AC9}"/>
              </a:ext>
            </a:extLst>
          </p:cNvPr>
          <p:cNvSpPr/>
          <p:nvPr/>
        </p:nvSpPr>
        <p:spPr>
          <a:xfrm>
            <a:off x="8657357" y="1791597"/>
            <a:ext cx="1123250" cy="234208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il: højre 14">
            <a:extLst>
              <a:ext uri="{FF2B5EF4-FFF2-40B4-BE49-F238E27FC236}">
                <a16:creationId xmlns:a16="http://schemas.microsoft.com/office/drawing/2014/main" id="{7415B28C-9357-97D5-F988-BFE96560C2EF}"/>
              </a:ext>
            </a:extLst>
          </p:cNvPr>
          <p:cNvSpPr/>
          <p:nvPr/>
        </p:nvSpPr>
        <p:spPr>
          <a:xfrm>
            <a:off x="8634452" y="4832195"/>
            <a:ext cx="1146155" cy="242425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Pil: højre 16">
            <a:extLst>
              <a:ext uri="{FF2B5EF4-FFF2-40B4-BE49-F238E27FC236}">
                <a16:creationId xmlns:a16="http://schemas.microsoft.com/office/drawing/2014/main" id="{BA13A8DE-C6A9-9106-32F7-7893A91F86BB}"/>
              </a:ext>
            </a:extLst>
          </p:cNvPr>
          <p:cNvSpPr/>
          <p:nvPr/>
        </p:nvSpPr>
        <p:spPr>
          <a:xfrm rot="7873733">
            <a:off x="8651542" y="3428557"/>
            <a:ext cx="837806" cy="332359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Pil: højre 17">
            <a:extLst>
              <a:ext uri="{FF2B5EF4-FFF2-40B4-BE49-F238E27FC236}">
                <a16:creationId xmlns:a16="http://schemas.microsoft.com/office/drawing/2014/main" id="{B8F3378B-D86D-C4D4-EB33-023E8A7D28C9}"/>
              </a:ext>
            </a:extLst>
          </p:cNvPr>
          <p:cNvSpPr/>
          <p:nvPr/>
        </p:nvSpPr>
        <p:spPr>
          <a:xfrm rot="18417005">
            <a:off x="8762858" y="3321793"/>
            <a:ext cx="837806" cy="332359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687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B0FB6-3252-4510-BEAC-02E28F9C1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81EEE3-9159-8C8C-868A-DD30377C6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a-DK" dirty="0"/>
            </a:br>
            <a:r>
              <a:rPr lang="da-DK" dirty="0"/>
              <a:t>Tilsigtet vold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10AAF25-9F20-AC7B-192B-6A9080101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24646" cy="4351338"/>
          </a:xfrm>
        </p:spPr>
        <p:txBody>
          <a:bodyPr>
            <a:normAutofit/>
          </a:bodyPr>
          <a:lstStyle/>
          <a:p>
            <a:pPr marL="87313" indent="0">
              <a:buNone/>
            </a:pPr>
            <a:r>
              <a:rPr lang="da-DK" b="1" dirty="0"/>
              <a:t>4. Strategisk brug af vold – som kontrolmiddel</a:t>
            </a:r>
          </a:p>
          <a:p>
            <a:r>
              <a:rPr lang="da-DK" b="1" dirty="0"/>
              <a:t>Eksempel:</a:t>
            </a:r>
            <a:r>
              <a:rPr lang="da-DK" dirty="0"/>
              <a:t> En indsat bruger fysisk vold mod personale systematisk for at skabe frygt og presse ændringer i sin behandling.</a:t>
            </a:r>
            <a:br>
              <a:rPr lang="da-DK" dirty="0"/>
            </a:br>
            <a:r>
              <a:rPr lang="da-DK" b="1" dirty="0"/>
              <a:t>OLFA-fokus:</a:t>
            </a:r>
            <a:endParaRPr lang="da-DK" dirty="0"/>
          </a:p>
          <a:p>
            <a:r>
              <a:rPr lang="da-DK" i="1" dirty="0"/>
              <a:t>O</a:t>
            </a:r>
            <a:r>
              <a:rPr lang="da-DK" dirty="0"/>
              <a:t>: Er organisationens systemer robuste over for manipulation?</a:t>
            </a:r>
          </a:p>
          <a:p>
            <a:r>
              <a:rPr lang="da-DK" i="1" dirty="0"/>
              <a:t>L</a:t>
            </a:r>
            <a:r>
              <a:rPr lang="da-DK" dirty="0"/>
              <a:t>: Tør ledelsen sætte tydelige grænser og bakke op?</a:t>
            </a:r>
          </a:p>
          <a:p>
            <a:r>
              <a:rPr lang="da-DK" i="1" dirty="0"/>
              <a:t>F</a:t>
            </a:r>
            <a:r>
              <a:rPr lang="da-DK" dirty="0"/>
              <a:t>: Er der klare fælles linjer for, hvornår vi sætter ind?</a:t>
            </a:r>
          </a:p>
          <a:p>
            <a:r>
              <a:rPr lang="da-DK" i="1" dirty="0"/>
              <a:t>A</a:t>
            </a:r>
            <a:r>
              <a:rPr lang="da-DK" dirty="0"/>
              <a:t>: Oplever medarbejderen at være en del af en samlet indsats?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A4C5EB5-2A86-CFC0-1590-C2581E0F8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8</a:t>
            </a:fld>
            <a:endParaRPr lang="da-DK"/>
          </a:p>
        </p:txBody>
      </p:sp>
      <p:sp>
        <p:nvSpPr>
          <p:cNvPr id="6" name="Rektangel: afrundede hjørner 5">
            <a:extLst>
              <a:ext uri="{FF2B5EF4-FFF2-40B4-BE49-F238E27FC236}">
                <a16:creationId xmlns:a16="http://schemas.microsoft.com/office/drawing/2014/main" id="{B084081D-C1F7-3DB9-CB68-64E486D79747}"/>
              </a:ext>
            </a:extLst>
          </p:cNvPr>
          <p:cNvSpPr/>
          <p:nvPr/>
        </p:nvSpPr>
        <p:spPr>
          <a:xfrm>
            <a:off x="6458673" y="1446836"/>
            <a:ext cx="2647479" cy="1982164"/>
          </a:xfrm>
          <a:prstGeom prst="roundRect">
            <a:avLst/>
          </a:prstGeom>
          <a:solidFill>
            <a:srgbClr val="5B798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Organisation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Målet og mening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Rektangel: afrundede hjørner 6">
            <a:extLst>
              <a:ext uri="{FF2B5EF4-FFF2-40B4-BE49-F238E27FC236}">
                <a16:creationId xmlns:a16="http://schemas.microsoft.com/office/drawing/2014/main" id="{726D9F77-69A1-979A-3546-743A2CD245C8}"/>
              </a:ext>
            </a:extLst>
          </p:cNvPr>
          <p:cNvSpPr/>
          <p:nvPr/>
        </p:nvSpPr>
        <p:spPr>
          <a:xfrm>
            <a:off x="9268297" y="1446835"/>
            <a:ext cx="2647478" cy="1982163"/>
          </a:xfrm>
          <a:prstGeom prst="roundRect">
            <a:avLst/>
          </a:prstGeom>
          <a:solidFill>
            <a:srgbClr val="5B79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Ledelse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Retning og rammer</a:t>
            </a:r>
          </a:p>
        </p:txBody>
      </p:sp>
      <p:sp>
        <p:nvSpPr>
          <p:cNvPr id="8" name="Rektangel: afrundede hjørner 7">
            <a:extLst>
              <a:ext uri="{FF2B5EF4-FFF2-40B4-BE49-F238E27FC236}">
                <a16:creationId xmlns:a16="http://schemas.microsoft.com/office/drawing/2014/main" id="{72974560-913E-629C-2F07-977788020E7C}"/>
              </a:ext>
            </a:extLst>
          </p:cNvPr>
          <p:cNvSpPr/>
          <p:nvPr/>
        </p:nvSpPr>
        <p:spPr>
          <a:xfrm>
            <a:off x="6458673" y="3563937"/>
            <a:ext cx="2647479" cy="1950954"/>
          </a:xfrm>
          <a:prstGeom prst="roundRect">
            <a:avLst/>
          </a:prstGeom>
          <a:solidFill>
            <a:srgbClr val="5B79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Fællesskab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Handlinger</a:t>
            </a: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9" name="Rektangel: afrundede hjørner 8">
            <a:extLst>
              <a:ext uri="{FF2B5EF4-FFF2-40B4-BE49-F238E27FC236}">
                <a16:creationId xmlns:a16="http://schemas.microsoft.com/office/drawing/2014/main" id="{4DA09D02-6F19-350D-258D-2BF02E0B78D4}"/>
              </a:ext>
            </a:extLst>
          </p:cNvPr>
          <p:cNvSpPr/>
          <p:nvPr/>
        </p:nvSpPr>
        <p:spPr>
          <a:xfrm>
            <a:off x="9268297" y="3563937"/>
            <a:ext cx="2647478" cy="1950954"/>
          </a:xfrm>
          <a:prstGeom prst="roundRect">
            <a:avLst/>
          </a:prstGeom>
          <a:solidFill>
            <a:srgbClr val="5B798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Ansat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Open Sans" panose="020B0606030504020204" pitchFamily="34" charset="0"/>
                <a:cs typeface="Poppins" panose="00000500000000000000" pitchFamily="2" charset="0"/>
              </a:rPr>
              <a:t>Synspunkter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>
              <a:ln>
                <a:noFill/>
              </a:ln>
              <a:solidFill>
                <a:srgbClr val="3B3B3B"/>
              </a:solidFill>
              <a:effectLst/>
              <a:uLnTx/>
              <a:uFillTx/>
              <a:latin typeface="Poppins" panose="00000500000000000000" pitchFamily="2" charset="0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473B0B57-8BA9-12BB-358B-59D8C2F576C9}"/>
              </a:ext>
            </a:extLst>
          </p:cNvPr>
          <p:cNvSpPr txBox="1"/>
          <p:nvPr/>
        </p:nvSpPr>
        <p:spPr>
          <a:xfrm>
            <a:off x="7256785" y="1367043"/>
            <a:ext cx="9442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O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D84BA932-3B1D-993E-C9AF-24EAAF2425B5}"/>
              </a:ext>
            </a:extLst>
          </p:cNvPr>
          <p:cNvSpPr txBox="1"/>
          <p:nvPr/>
        </p:nvSpPr>
        <p:spPr>
          <a:xfrm>
            <a:off x="10208748" y="1410863"/>
            <a:ext cx="6607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L</a:t>
            </a:r>
            <a:endParaRPr kumimoji="0" lang="da-DK" sz="13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ppins" panose="00000500000000000000" pitchFamily="2" charset="0"/>
              <a:ea typeface="+mn-ea"/>
              <a:cs typeface="Poppins" panose="00000500000000000000" pitchFamily="2" charset="0"/>
            </a:endParaRP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AC717A6E-4346-3277-37E1-EEAEBF77919C}"/>
              </a:ext>
            </a:extLst>
          </p:cNvPr>
          <p:cNvSpPr txBox="1"/>
          <p:nvPr/>
        </p:nvSpPr>
        <p:spPr>
          <a:xfrm>
            <a:off x="7435027" y="3504961"/>
            <a:ext cx="6794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F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04D0E47F-C836-9197-382F-45901858A601}"/>
              </a:ext>
            </a:extLst>
          </p:cNvPr>
          <p:cNvSpPr txBox="1"/>
          <p:nvPr/>
        </p:nvSpPr>
        <p:spPr>
          <a:xfrm>
            <a:off x="10073111" y="3504961"/>
            <a:ext cx="796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A</a:t>
            </a:r>
          </a:p>
        </p:txBody>
      </p:sp>
      <p:sp>
        <p:nvSpPr>
          <p:cNvPr id="14" name="Pil: højre 13">
            <a:extLst>
              <a:ext uri="{FF2B5EF4-FFF2-40B4-BE49-F238E27FC236}">
                <a16:creationId xmlns:a16="http://schemas.microsoft.com/office/drawing/2014/main" id="{5BBAC320-94AB-7508-64F5-44585F8FDD36}"/>
              </a:ext>
            </a:extLst>
          </p:cNvPr>
          <p:cNvSpPr/>
          <p:nvPr/>
        </p:nvSpPr>
        <p:spPr>
          <a:xfrm>
            <a:off x="8657357" y="1791597"/>
            <a:ext cx="1123250" cy="234208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Pil: højre 14">
            <a:extLst>
              <a:ext uri="{FF2B5EF4-FFF2-40B4-BE49-F238E27FC236}">
                <a16:creationId xmlns:a16="http://schemas.microsoft.com/office/drawing/2014/main" id="{254223E4-A827-C18A-F7B0-433516A9527B}"/>
              </a:ext>
            </a:extLst>
          </p:cNvPr>
          <p:cNvSpPr/>
          <p:nvPr/>
        </p:nvSpPr>
        <p:spPr>
          <a:xfrm>
            <a:off x="8634452" y="4832195"/>
            <a:ext cx="1146155" cy="242425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Pil: højre 16">
            <a:extLst>
              <a:ext uri="{FF2B5EF4-FFF2-40B4-BE49-F238E27FC236}">
                <a16:creationId xmlns:a16="http://schemas.microsoft.com/office/drawing/2014/main" id="{193C7E28-7556-5822-4207-5E979FC25E99}"/>
              </a:ext>
            </a:extLst>
          </p:cNvPr>
          <p:cNvSpPr/>
          <p:nvPr/>
        </p:nvSpPr>
        <p:spPr>
          <a:xfrm rot="7873733">
            <a:off x="8651542" y="3428557"/>
            <a:ext cx="837806" cy="332359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Pil: højre 17">
            <a:extLst>
              <a:ext uri="{FF2B5EF4-FFF2-40B4-BE49-F238E27FC236}">
                <a16:creationId xmlns:a16="http://schemas.microsoft.com/office/drawing/2014/main" id="{18269C7F-6434-BEAD-D49E-F9E124D2126C}"/>
              </a:ext>
            </a:extLst>
          </p:cNvPr>
          <p:cNvSpPr/>
          <p:nvPr/>
        </p:nvSpPr>
        <p:spPr>
          <a:xfrm rot="18417005">
            <a:off x="8762858" y="3321793"/>
            <a:ext cx="837806" cy="332359"/>
          </a:xfrm>
          <a:prstGeom prst="rightArrow">
            <a:avLst/>
          </a:prstGeom>
          <a:solidFill>
            <a:srgbClr val="F2BF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995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0266B885-19DF-510B-E8E4-67513B59184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87313" indent="0">
              <a:buNone/>
            </a:pPr>
            <a:r>
              <a:rPr lang="da-DK" b="1" dirty="0"/>
              <a:t>O – Organisation:</a:t>
            </a:r>
            <a:endParaRPr lang="da-DK" dirty="0"/>
          </a:p>
          <a:p>
            <a:r>
              <a:rPr lang="da-DK" dirty="0"/>
              <a:t>Efterspørg og kvalitetssikr beredskabsplaner – inkl. digitale krænkelser og eksponeringsvold.</a:t>
            </a:r>
          </a:p>
          <a:p>
            <a:r>
              <a:rPr lang="da-DK" dirty="0"/>
              <a:t>Rejs spørgsmålet: Er vi rustet til at reagere hurtigt, samlet og beskyttende?</a:t>
            </a:r>
          </a:p>
          <a:p>
            <a:r>
              <a:rPr lang="da-DK" dirty="0"/>
              <a:t>Arbejd for systematisk registrering og læring efter hændelser.</a:t>
            </a:r>
          </a:p>
          <a:p>
            <a:pPr marL="87313" indent="0">
              <a:buNone/>
            </a:pPr>
            <a:r>
              <a:rPr lang="da-DK" b="1" dirty="0"/>
              <a:t>L – Ledelse:</a:t>
            </a:r>
            <a:endParaRPr lang="da-DK" dirty="0"/>
          </a:p>
          <a:p>
            <a:r>
              <a:rPr lang="da-DK" dirty="0"/>
              <a:t>Understøt ledere i at tage trusler og eksponering alvorligt – uden at individualisere problemet.</a:t>
            </a:r>
          </a:p>
          <a:p>
            <a:r>
              <a:rPr lang="da-DK" dirty="0"/>
              <a:t>Skab tryghed for, at ansatte kan sige fra og få opbakning – også ved digitale angreb.</a:t>
            </a:r>
          </a:p>
          <a:p>
            <a:r>
              <a:rPr lang="da-DK" dirty="0"/>
              <a:t>Vær med til at sikre, at ledelsen </a:t>
            </a:r>
            <a:r>
              <a:rPr lang="da-DK" b="1" dirty="0"/>
              <a:t>står synligt sammen</a:t>
            </a:r>
            <a:r>
              <a:rPr lang="da-DK" dirty="0"/>
              <a:t> med medarbejderen.</a:t>
            </a:r>
          </a:p>
          <a:p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17DF033-463B-9E22-11A6-B842D5180CF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87313" indent="0">
              <a:buNone/>
            </a:pPr>
            <a:r>
              <a:rPr lang="da-DK" b="1" dirty="0"/>
              <a:t>F – Fællesskab:</a:t>
            </a:r>
            <a:endParaRPr lang="da-DK" dirty="0"/>
          </a:p>
          <a:p>
            <a:r>
              <a:rPr lang="da-DK" dirty="0"/>
              <a:t>Dyrk en kultur, hvor vi handler sammen – og ikke lader kolleger stå alene.</a:t>
            </a:r>
          </a:p>
          <a:p>
            <a:r>
              <a:rPr lang="da-DK" dirty="0"/>
              <a:t>Sæt tilsyn, overfaldsalarmer og alarmsystemer på dagsordenen uden tabu.</a:t>
            </a:r>
          </a:p>
          <a:p>
            <a:r>
              <a:rPr lang="da-DK" dirty="0"/>
              <a:t>Sæt ord på de følelsesmæssige efterreaktioner – også længe efter.</a:t>
            </a:r>
          </a:p>
          <a:p>
            <a:pPr marL="87313" indent="0">
              <a:buNone/>
            </a:pPr>
            <a:r>
              <a:rPr lang="da-DK" b="1" dirty="0"/>
              <a:t>A – Ansat:</a:t>
            </a:r>
            <a:endParaRPr lang="da-DK" dirty="0"/>
          </a:p>
          <a:p>
            <a:r>
              <a:rPr lang="da-DK" dirty="0"/>
              <a:t>Hjælp kolleger med at kende deres grænser og rettigheder.</a:t>
            </a:r>
          </a:p>
          <a:p>
            <a:r>
              <a:rPr lang="da-DK" dirty="0"/>
              <a:t>Skab adgang til krisehjælp og supervision – ikke kun i “akutte” tilfælde.</a:t>
            </a:r>
          </a:p>
          <a:p>
            <a:r>
              <a:rPr lang="da-DK" dirty="0"/>
              <a:t>Inddrag kolleger i at styrke handlekraften og undgå resignation.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825D8BF-6B1D-27F7-3386-2090E3AE4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94A59-0159-499C-A7BA-008CA01A86E9}" type="slidenum">
              <a:rPr lang="da-DK" smtClean="0"/>
              <a:t>9</a:t>
            </a:fld>
            <a:endParaRPr lang="da-DK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F5CE751-248F-F648-4008-63D12D3B9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Tilsigtet vold – hvad kan Leder, TR og AMR gøre?</a:t>
            </a:r>
            <a:br>
              <a:rPr lang="da-DK" dirty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6021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Hvid baggr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å baggr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rå baggr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Hvid baggr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Grå baggr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2034F960-436C-4A9F-ADD8-E31190F87ABC}" vid="{EFBD0DE4-B040-417D-A379-92B0E37746F0}"/>
    </a:ext>
  </a:extLst>
</a:theme>
</file>

<file path=ppt/theme/theme6.xml><?xml version="1.0" encoding="utf-8"?>
<a:theme xmlns:a="http://schemas.openxmlformats.org/drawingml/2006/main" name="2_Hvid baggr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AA3AF6BA-058F-4A30-B61D-D1546C632B9F}" vid="{E82D737F-B2D3-46A2-95AB-00D7E4876CA2}"/>
    </a:ext>
  </a:extLst>
</a:theme>
</file>

<file path=ppt/theme/theme7.xml><?xml version="1.0" encoding="utf-8"?>
<a:theme xmlns:a="http://schemas.openxmlformats.org/drawingml/2006/main" name="1_Blå baggr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H PowerPoint skabelon - november 2023 - dansk" id="{81CF8956-8098-45BD-8D62-9EC7167B0B1F}" vid="{D46D90AC-FC57-41A9-979C-3E5FAD3173AE}"/>
    </a:ext>
  </a:extLst>
</a:theme>
</file>

<file path=ppt/theme/theme8.xml><?xml version="1.0" encoding="utf-8"?>
<a:theme xmlns:a="http://schemas.openxmlformats.org/drawingml/2006/main" name="3_Hvid baggr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H virksomhedspræsentation - november 2023 - engelsk" id="{24E00DB9-ACC6-4B59-8061-FD18BD8B52AE}" vid="{C6C4FFC0-A6BC-4A69-B122-F09AAF121FEB}"/>
    </a:ext>
  </a:extLst>
</a:theme>
</file>

<file path=ppt/theme/theme9.xml><?xml version="1.0" encoding="utf-8"?>
<a:theme xmlns:a="http://schemas.openxmlformats.org/drawingml/2006/main" name="4_Hvid baggr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H PowerPoint skabelon - november 2023 - dansk" id="{81CF8956-8098-45BD-8D62-9EC7167B0B1F}" vid="{CF218840-38EA-49CE-84BB-06F762015B2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B78F9D59271E845A93CDDFF5DD2FD73" ma:contentTypeVersion="19" ma:contentTypeDescription="Opret et nyt dokument." ma:contentTypeScope="" ma:versionID="37e7780dea5ad8251fa5c68ecbadf0c7">
  <xsd:schema xmlns:xsd="http://www.w3.org/2001/XMLSchema" xmlns:xs="http://www.w3.org/2001/XMLSchema" xmlns:p="http://schemas.microsoft.com/office/2006/metadata/properties" xmlns:ns2="0cf5e764-ea00-46d3-9513-dfa49415e32b" xmlns:ns3="74bcc46c-e5c2-4152-bf2b-8bdf8e91e758" targetNamespace="http://schemas.microsoft.com/office/2006/metadata/properties" ma:root="true" ma:fieldsID="17c1baa0102e9d416fc36ef4a5fa4fd8" ns2:_="" ns3:_="">
    <xsd:import namespace="0cf5e764-ea00-46d3-9513-dfa49415e32b"/>
    <xsd:import namespace="74bcc46c-e5c2-4152-bf2b-8bdf8e91e7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TaxCatchAll" minOccurs="0"/>
                <xsd:element ref="ns2:MediaServiceOCR" minOccurs="0"/>
                <xsd:element ref="ns2:lcf76f155ced4ddcb4097134ff3c332f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f5e764-ea00-46d3-9513-dfa49415e3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Billedmærker" ma:readOnly="false" ma:fieldId="{5cf76f15-5ced-4ddc-b409-7134ff3c332f}" ma:taxonomyMulti="true" ma:sspId="399bb6a8-102e-4fd4-96f6-08b9a3a129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bcc46c-e5c2-4152-bf2b-8bdf8e91e758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fef8e909-ad4e-4df1-9948-25f56619fb92}" ma:internalName="TaxCatchAll" ma:showField="CatchAllData" ma:web="74bcc46c-e5c2-4152-bf2b-8bdf8e91e7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96C28B-FB9F-49F2-A24D-34246205A0C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98064C-DC02-4B90-A9F0-13ABCEDE37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f5e764-ea00-46d3-9513-dfa49415e32b"/>
    <ds:schemaRef ds:uri="74bcc46c-e5c2-4152-bf2b-8bdf8e91e7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5559</TotalTime>
  <Words>2502</Words>
  <Application>Microsoft Office PowerPoint</Application>
  <PresentationFormat>Widescreen</PresentationFormat>
  <Paragraphs>633</Paragraphs>
  <Slides>29</Slides>
  <Notes>4</Notes>
  <HiddenSlides>0</HiddenSlides>
  <MMClips>3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9</vt:i4>
      </vt:variant>
      <vt:variant>
        <vt:lpstr>Slidetitler</vt:lpstr>
      </vt:variant>
      <vt:variant>
        <vt:i4>29</vt:i4>
      </vt:variant>
    </vt:vector>
  </HeadingPairs>
  <TitlesOfParts>
    <vt:vector size="45" baseType="lpstr">
      <vt:lpstr>Arial</vt:lpstr>
      <vt:lpstr>Calibri</vt:lpstr>
      <vt:lpstr>Calibri Light</vt:lpstr>
      <vt:lpstr>Courier New</vt:lpstr>
      <vt:lpstr>Open Sans</vt:lpstr>
      <vt:lpstr>Open Sans Light</vt:lpstr>
      <vt:lpstr>Poppins</vt:lpstr>
      <vt:lpstr>Hvid baggrund</vt:lpstr>
      <vt:lpstr>Blå baggrund</vt:lpstr>
      <vt:lpstr>Grå baggrund</vt:lpstr>
      <vt:lpstr>1_Hvid baggrund</vt:lpstr>
      <vt:lpstr>1_Grå baggrund</vt:lpstr>
      <vt:lpstr>2_Hvid baggrund</vt:lpstr>
      <vt:lpstr>1_Blå baggrund</vt:lpstr>
      <vt:lpstr>3_Hvid baggrund</vt:lpstr>
      <vt:lpstr>4_Hvid baggrund</vt:lpstr>
      <vt:lpstr>Vold? TR og Arbejdsmiljøkonference </vt:lpstr>
      <vt:lpstr>PowerPoint-præsentation</vt:lpstr>
      <vt:lpstr>Hvad er vold?</vt:lpstr>
      <vt:lpstr>Tilsigtet vold</vt:lpstr>
      <vt:lpstr> Tilsigtet vold</vt:lpstr>
      <vt:lpstr> Tilsigtet vold</vt:lpstr>
      <vt:lpstr> Tilsigtet vold</vt:lpstr>
      <vt:lpstr> Tilsigtet vold</vt:lpstr>
      <vt:lpstr>Tilsigtet vold – hvad kan Leder, TR og AMR gøre? </vt:lpstr>
      <vt:lpstr>Snak i jeres grupper</vt:lpstr>
      <vt:lpstr>PowerPoint-præsentation</vt:lpstr>
      <vt:lpstr>Utilsigtet vold</vt:lpstr>
      <vt:lpstr>Utilsigtet vold</vt:lpstr>
      <vt:lpstr>Utilsigtet vold</vt:lpstr>
      <vt:lpstr>Utilsigtet vold</vt:lpstr>
      <vt:lpstr>Utilsigtet vold</vt:lpstr>
      <vt:lpstr>Utilsigtet vold – hvad kan Leder, TR og AMR gøre? </vt:lpstr>
      <vt:lpstr>Snak i jeres grupper</vt:lpstr>
      <vt:lpstr>PowerPoint-præsentation</vt:lpstr>
      <vt:lpstr>Tillært voldelig adfærd</vt:lpstr>
      <vt:lpstr>Tillært voldelig adfærd</vt:lpstr>
      <vt:lpstr>Tillært voldelig adfærd</vt:lpstr>
      <vt:lpstr>Tillært voldelig adfærd</vt:lpstr>
      <vt:lpstr>Tillært voldelig adfærd</vt:lpstr>
      <vt:lpstr>Utilsigtet vold – hvad kan Leder, TR og AMR gøre? </vt:lpstr>
      <vt:lpstr>Snak i jeres grupper</vt:lpstr>
      <vt:lpstr>4 pointer</vt:lpstr>
      <vt:lpstr>Tak for nu</vt:lpstr>
      <vt:lpstr>Links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Morten Lindhardt</dc:creator>
  <cp:lastModifiedBy>Tue Isaksen</cp:lastModifiedBy>
  <cp:revision>112</cp:revision>
  <cp:lastPrinted>2023-01-03T12:48:13Z</cp:lastPrinted>
  <dcterms:created xsi:type="dcterms:W3CDTF">2021-11-12T12:06:28Z</dcterms:created>
  <dcterms:modified xsi:type="dcterms:W3CDTF">2026-01-26T06:42:42Z</dcterms:modified>
</cp:coreProperties>
</file>