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68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</p:sldIdLst>
  <p:sldSz cx="20104100" cy="11309350"/>
  <p:notesSz cx="20104100" cy="11309350"/>
  <p:embeddedFontLst>
    <p:embeddedFont>
      <p:font typeface="Montserrat" pitchFamily="2" charset="0"/>
      <p:regular r:id="rId15"/>
      <p:bold r:id="rId16"/>
      <p:italic r:id="rId17"/>
      <p:boldItalic r:id="rId18"/>
    </p:embeddedFont>
    <p:embeddedFont>
      <p:font typeface="Montserrat Black" pitchFamily="2" charset="0"/>
      <p:bold r:id="rId19"/>
      <p:bold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Microsoft Edge" id="{0A6F21ED-76DA-4BA9-AA74-C0EDF7A9E5C0}">
          <p14:sldIdLst>
            <p14:sldId id="268"/>
            <p14:sldId id="260"/>
            <p14:sldId id="261"/>
            <p14:sldId id="262"/>
            <p14:sldId id="267"/>
          </p14:sldIdLst>
        </p14:section>
        <p14:section name="Google Chrome" id="{88274710-4704-4677-8DFB-3516321E2E5F}">
          <p14:sldIdLst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D3962-7E7B-4A20-ADE5-7ADFA3D5E742}" v="2" dt="2024-08-19T07:17:12.84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94"/>
  </p:normalViewPr>
  <p:slideViewPr>
    <p:cSldViewPr>
      <p:cViewPr varScale="1">
        <p:scale>
          <a:sx n="58" d="100"/>
          <a:sy n="58" d="100"/>
        </p:scale>
        <p:origin x="138" y="30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7BDF8-2014-1F47-8AC5-E2FFCFC964E3}" type="datetimeFigureOut">
              <a:rPr lang="da-DK" smtClean="0"/>
              <a:t>19-08-2024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8948-C786-8B4D-9A2B-33588A78BAC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842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340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718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0" y="4548207"/>
            <a:ext cx="15168562" cy="1714500"/>
          </a:xfrm>
          <a:prstGeom prst="rect">
            <a:avLst/>
          </a:prstGeom>
        </p:spPr>
        <p:txBody>
          <a:bodyPr/>
          <a:lstStyle>
            <a:lvl1pPr>
              <a:defRPr sz="7900" b="1" i="0">
                <a:solidFill>
                  <a:srgbClr val="004274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 dirty="0"/>
              <a:t>Forsidemulighed 1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0" y="5730875"/>
            <a:ext cx="15216187" cy="1981200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rgbClr val="004274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8514D92-BDA6-F697-6CB9-7775DA499C3D}"/>
              </a:ext>
            </a:extLst>
          </p:cNvPr>
          <p:cNvSpPr/>
          <p:nvPr userDrawn="1"/>
        </p:nvSpPr>
        <p:spPr>
          <a:xfrm>
            <a:off x="10079999" y="0"/>
            <a:ext cx="10024101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42C0ED-24C9-2232-64B3-A62EE8623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1620000"/>
            <a:ext cx="10023798" cy="9674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2844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1620000"/>
            <a:ext cx="9667398" cy="9674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5D9AE9E8-8113-5781-4494-4B06FB431900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804BFA-10FA-6EFE-E1C1-3B2192D68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348F37-30EB-0A98-C569-A553F3A6A26D}"/>
              </a:ext>
            </a:extLst>
          </p:cNvPr>
          <p:cNvSpPr/>
          <p:nvPr userDrawn="1"/>
        </p:nvSpPr>
        <p:spPr>
          <a:xfrm>
            <a:off x="-1" y="0"/>
            <a:ext cx="10051200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10023798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3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348F37-30EB-0A98-C569-A553F3A6A26D}"/>
              </a:ext>
            </a:extLst>
          </p:cNvPr>
          <p:cNvSpPr/>
          <p:nvPr userDrawn="1"/>
        </p:nvSpPr>
        <p:spPr>
          <a:xfrm>
            <a:off x="-1" y="0"/>
            <a:ext cx="10051200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9667398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5D9AE9E8-8113-5781-4494-4B06FB431900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804BFA-10FA-6EFE-E1C1-3B2192D68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72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201041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197441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38788F04-FAB9-758B-62CC-299B14E533E4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BCDC35-D650-4BE5-88C8-22C2BA611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25350"/>
            <a:ext cx="20102400" cy="968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4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25350"/>
            <a:ext cx="19744100" cy="968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362D0F18-C0F7-DC9E-8E63-DBF8678F34E3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76169F-9E16-0420-EE0F-D5E7D5519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53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med overskrif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101350"/>
            <a:ext cx="20102400" cy="82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7D73FC4-73AB-4169-2222-F0E2F1D6FA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0800" y="1782001"/>
            <a:ext cx="15625450" cy="131935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18619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EC44EA90-81BB-032A-2023-3F5721CF5AC8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>
              <a:solidFill>
                <a:srgbClr val="004274"/>
              </a:solidFill>
            </a:endParaRP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0" y="4548207"/>
            <a:ext cx="15168562" cy="1714500"/>
          </a:xfrm>
          <a:prstGeom prst="rect">
            <a:avLst/>
          </a:prstGeom>
        </p:spPr>
        <p:txBody>
          <a:bodyPr/>
          <a:lstStyle>
            <a:lvl1pPr>
              <a:defRPr sz="7900" b="1" i="0">
                <a:solidFill>
                  <a:schemeClr val="bg1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 dirty="0"/>
              <a:t>Forsidemulighed 2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0" y="5730875"/>
            <a:ext cx="15216187" cy="1981200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93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med overskri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101350"/>
            <a:ext cx="19744100" cy="82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7D73FC4-73AB-4169-2222-F0E2F1D6FA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0800" y="1782001"/>
            <a:ext cx="15625450" cy="131935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3" name="bg object 16">
            <a:extLst>
              <a:ext uri="{FF2B5EF4-FFF2-40B4-BE49-F238E27FC236}">
                <a16:creationId xmlns:a16="http://schemas.microsoft.com/office/drawing/2014/main" id="{AD3F5544-F911-ED81-5446-88B708901E0D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EFD3F0-79CB-C95F-F1A3-5FB8D7C92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dterstillet teks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F5366223-CB52-D043-E87D-60FD0363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7259" y="4768182"/>
            <a:ext cx="11749582" cy="45422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E824003-68A6-5817-66DD-278B9230D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444875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AF1CAE-3780-49AF-03AF-94EF92587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dterstillet teks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>
            <a:extLst>
              <a:ext uri="{FF2B5EF4-FFF2-40B4-BE49-F238E27FC236}">
                <a16:creationId xmlns:a16="http://schemas.microsoft.com/office/drawing/2014/main" id="{AD3F5544-F911-ED81-5446-88B708901E0D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EFD3F0-79CB-C95F-F1A3-5FB8D7C92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F5366223-CB52-D043-E87D-60FD0363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7259" y="4768182"/>
            <a:ext cx="11749582" cy="45422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E824003-68A6-5817-66DD-278B9230D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444875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794502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787AEC-DD19-D4B8-AA7A-4B07CFB6D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0562"/>
            <a:ext cx="20124288" cy="113199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184CD184-C250-0678-D9A0-74021300D6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780000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 err="1"/>
              <a:t>Skillerside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9165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6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EC44EA90-81BB-032A-2023-3F5721CF5AC8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>
              <a:solidFill>
                <a:srgbClr val="004274"/>
              </a:solidFill>
            </a:endParaRP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06000" y="4554000"/>
            <a:ext cx="9799450" cy="1100675"/>
          </a:xfrm>
          <a:prstGeom prst="rect">
            <a:avLst/>
          </a:prstGeom>
        </p:spPr>
        <p:txBody>
          <a:bodyPr/>
          <a:lstStyle>
            <a:lvl1pPr>
              <a:defRPr sz="5900" b="1" i="0">
                <a:solidFill>
                  <a:schemeClr val="bg1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 dirty="0"/>
              <a:t>Forsidemulighed 3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6337" y="5502275"/>
            <a:ext cx="9809113" cy="1438068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96F8F8-9F4E-5C4F-1F06-953E73696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522"/>
          <a:stretch/>
        </p:blipFill>
        <p:spPr>
          <a:xfrm>
            <a:off x="3088800" y="2961604"/>
            <a:ext cx="4418459" cy="53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9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A5D830A8-EDF4-A5A8-69DB-ED1F5752BE7B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080B9-2040-ACF6-9B61-287BCC595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6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Dagsorden/indhold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A5D830A8-EDF4-A5A8-69DB-ED1F5752BE7B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080B9-2040-ACF6-9B61-287BCC595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228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bg object 16">
            <a:extLst>
              <a:ext uri="{FF2B5EF4-FFF2-40B4-BE49-F238E27FC236}">
                <a16:creationId xmlns:a16="http://schemas.microsoft.com/office/drawing/2014/main" id="{36F9E0B1-B975-3B8F-971D-77AEC834DA3A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E0B5B5-8508-F172-ACB7-43D18A1DB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7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2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6" r:id="rId10"/>
    <p:sldLayoutId id="2147483673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AFFC283-2B38-5354-55CC-E47CBD61F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2400" y="4024800"/>
            <a:ext cx="14466594" cy="6049962"/>
          </a:xfrm>
        </p:spPr>
        <p:txBody>
          <a:bodyPr/>
          <a:lstStyle/>
          <a:p>
            <a:pPr marL="0" indent="0">
              <a:buNone/>
            </a:pPr>
            <a:r>
              <a:rPr lang="da-DK" sz="3600" b="1" dirty="0"/>
              <a:t>3: Eksportér dine favoritter fra Edge</a:t>
            </a:r>
          </a:p>
          <a:p>
            <a:pPr marL="0" indent="0">
              <a:buNone/>
            </a:pPr>
            <a:r>
              <a:rPr lang="da-DK" sz="3600" b="1" dirty="0"/>
              <a:t>4-5: Importér dine eksporterede favoritter ind i Edge</a:t>
            </a:r>
          </a:p>
          <a:p>
            <a:pPr marL="0" indent="0">
              <a:buNone/>
            </a:pPr>
            <a:r>
              <a:rPr lang="da-DK" sz="3600" b="1" dirty="0"/>
              <a:t>7: Eksportér dine favoritter fra Chrome</a:t>
            </a:r>
          </a:p>
          <a:p>
            <a:pPr marL="0" indent="0">
              <a:buNone/>
            </a:pPr>
            <a:r>
              <a:rPr lang="da-DK" sz="3600" b="1" dirty="0"/>
              <a:t>8-9: Importér dine eksporterede favoritter ind i Chrome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908F0A7-87C4-5BAB-B97D-99FADE1B18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Indholdsfortegnelse</a:t>
            </a:r>
          </a:p>
        </p:txBody>
      </p:sp>
    </p:spTree>
    <p:extLst>
      <p:ext uri="{BB962C8B-B14F-4D97-AF65-F5344CB8AC3E}">
        <p14:creationId xmlns:p14="http://schemas.microsoft.com/office/powerpoint/2010/main" val="241753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91C45D5-E773-7AC3-873D-68DDBF5E6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250" y="5078610"/>
            <a:ext cx="7772400" cy="457050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4800" dirty="0"/>
              <a:t>I Microsoft Edge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43976DA-19EF-AE10-DAB1-7EB864966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50" y="2235600"/>
            <a:ext cx="7772400" cy="1295400"/>
          </a:xfrm>
        </p:spPr>
        <p:txBody>
          <a:bodyPr/>
          <a:lstStyle/>
          <a:p>
            <a:r>
              <a:rPr lang="en-US" dirty="0"/>
              <a:t>Importer </a:t>
            </a:r>
            <a:r>
              <a:rPr lang="en-US" dirty="0" err="1"/>
              <a:t>favoritter</a:t>
            </a:r>
            <a:r>
              <a:rPr lang="en-US" dirty="0"/>
              <a:t> / </a:t>
            </a:r>
            <a:r>
              <a:rPr lang="en-US" dirty="0" err="1"/>
              <a:t>bogmærker</a:t>
            </a:r>
            <a:endParaRPr lang="en-US" dirty="0"/>
          </a:p>
        </p:txBody>
      </p:sp>
      <p:sp>
        <p:nvSpPr>
          <p:cNvPr id="18" name="Pladsholder til indhold 17">
            <a:extLst>
              <a:ext uri="{FF2B5EF4-FFF2-40B4-BE49-F238E27FC236}">
                <a16:creationId xmlns:a16="http://schemas.microsoft.com/office/drawing/2014/main" id="{46A02F29-7EFC-8644-C5EE-C9177E5487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945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E1B373E-D259-92F4-3B02-3D475D0D4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86" t="9684" r="16113" b="69286"/>
          <a:stretch/>
        </p:blipFill>
        <p:spPr bwMode="auto">
          <a:xfrm>
            <a:off x="11708234" y="1729693"/>
            <a:ext cx="6190803" cy="3115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E5CFAE4-8481-47AA-047E-B05B50F7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451" y="5510660"/>
            <a:ext cx="7823059" cy="5127440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C52F11-119E-D9B7-0AFC-8BE166394A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dirty="0"/>
              <a:t>Åben din Edge der hvor du normalt arbejder på din PC (eksempelvis i Citrix)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Find det lille ”Favorit” ikon umiddelbart til højre for adressefeltet og klik på det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Klik på de tre prikker i menuen der kommer frem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I menuen der kommer op, klik på ”Eksportér favoritter”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Der kommer nu en ”Gem som” dialog op.</a:t>
            </a:r>
            <a:br>
              <a:rPr lang="da-DK" dirty="0"/>
            </a:br>
            <a:r>
              <a:rPr lang="da-DK" dirty="0"/>
              <a:t>Her skal du vælge hvor du vil gemme filen med dine favoritter. Skrivebordet som her er en mulighed men brug ellers dokumenter mappen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r>
              <a:rPr lang="da-DK" dirty="0"/>
              <a:t>Når du har gemt filen kan du lukke Edge.</a:t>
            </a:r>
          </a:p>
          <a:p>
            <a:endParaRPr lang="da-DK" dirty="0"/>
          </a:p>
          <a:p>
            <a:r>
              <a:rPr lang="da-DK" dirty="0"/>
              <a:t>Du kan med fordel maile den gemte fil som en vedhæftet fil til dig selv. Så kan du nemt finde den når du er overgået til Windows 11 / M365.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6170B37-04F4-B31C-4D76-3C16C3815D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5400" dirty="0"/>
              <a:t>Eksporter i Edge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06A7475-0D13-E6F2-7A18-97417179607D}"/>
              </a:ext>
            </a:extLst>
          </p:cNvPr>
          <p:cNvSpPr/>
          <p:nvPr/>
        </p:nvSpPr>
        <p:spPr>
          <a:xfrm>
            <a:off x="15452650" y="1943596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43B587F-061C-925C-0A06-FC100361D68B}"/>
              </a:ext>
            </a:extLst>
          </p:cNvPr>
          <p:cNvSpPr/>
          <p:nvPr/>
        </p:nvSpPr>
        <p:spPr>
          <a:xfrm>
            <a:off x="15012538" y="2320968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3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8E9CB29-5F0A-8308-22DC-C64DACF86263}"/>
              </a:ext>
            </a:extLst>
          </p:cNvPr>
          <p:cNvSpPr/>
          <p:nvPr/>
        </p:nvSpPr>
        <p:spPr>
          <a:xfrm>
            <a:off x="14607659" y="4247852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4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E81CD8A-08D4-2A83-7F36-B4339AC279AA}"/>
              </a:ext>
            </a:extLst>
          </p:cNvPr>
          <p:cNvSpPr/>
          <p:nvPr/>
        </p:nvSpPr>
        <p:spPr>
          <a:xfrm>
            <a:off x="16172730" y="9532922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5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CCE9354-C9A6-0FD5-06CD-0543583B8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75" t="12583" r="24885" b="85275"/>
          <a:stretch/>
        </p:blipFill>
        <p:spPr bwMode="auto">
          <a:xfrm>
            <a:off x="5515546" y="4582771"/>
            <a:ext cx="360040" cy="264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8582036-03B7-0102-0238-BADA960D2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35" t="15445" r="26525" b="82611"/>
          <a:stretch/>
        </p:blipFill>
        <p:spPr bwMode="auto">
          <a:xfrm>
            <a:off x="8323859" y="4934595"/>
            <a:ext cx="300910" cy="200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123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A5E062-2159-8530-B95C-D992B1B352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Husk: Du kan kun importere dine favoritter, hvis du i forvejen har eksporteret dem et andet sted fra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Åben din Microsoft Edge der hvor du normalt arbejder på din PC (eksempelvis i Citrix)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Find det lille ”Favoritter” ikon umiddelbart til højre for adresse feltet og klik på det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I feltet der kommer op, find de tre prikker og klik på dem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I menuen der kommer frem, klik ”Importer favoritter”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I vinduet der kommer frem, skal du under overskriften</a:t>
            </a:r>
            <a:br>
              <a:rPr lang="da-DK" dirty="0"/>
            </a:br>
            <a:r>
              <a:rPr lang="da-DK" dirty="0"/>
              <a:t>”</a:t>
            </a:r>
            <a:r>
              <a:rPr lang="da-DK" b="1" dirty="0"/>
              <a:t>Importér fra andre Browsere</a:t>
            </a:r>
            <a:r>
              <a:rPr lang="da-DK" dirty="0"/>
              <a:t>” klikke på ”Vælg hvad du vil importere”</a:t>
            </a:r>
            <a:br>
              <a:rPr lang="da-DK" dirty="0"/>
            </a:br>
            <a:br>
              <a:rPr lang="da-DK" dirty="0"/>
            </a:br>
            <a:r>
              <a:rPr lang="da-DK" dirty="0"/>
              <a:t>Fortsættes på næste side &gt;&gt;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8A1956B-36F3-C772-2659-0EEC8DAD60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5400" dirty="0"/>
              <a:t>Importer i Edge</a:t>
            </a:r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3F83038B-9282-3ADA-76BA-99F408662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9667398" cy="276999"/>
          </a:xfrm>
        </p:spPr>
        <p:txBody>
          <a:bodyPr/>
          <a:lstStyle/>
          <a:p>
            <a:pPr algn="r"/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5B0EF24-3EBC-4872-54E3-F793485F9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4" t="12852" r="25007" b="85272"/>
          <a:stretch/>
        </p:blipFill>
        <p:spPr>
          <a:xfrm>
            <a:off x="5875586" y="4862587"/>
            <a:ext cx="360041" cy="28803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C49FDA9-6F5B-19CF-6C85-8AA0AEFF2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28" t="15590" r="26590" b="83003"/>
          <a:stretch/>
        </p:blipFill>
        <p:spPr>
          <a:xfrm>
            <a:off x="5515546" y="5546663"/>
            <a:ext cx="432048" cy="21602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AFEAAB8-3DF0-4901-95F1-D42858A37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210" y="5429018"/>
            <a:ext cx="7246640" cy="5119566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B8AA78C-F77D-A8E1-CF39-5F7CBE4CE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83" t="9761" r="16462" b="64785"/>
          <a:stretch/>
        </p:blipFill>
        <p:spPr>
          <a:xfrm>
            <a:off x="11758293" y="1059873"/>
            <a:ext cx="6574677" cy="4210502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39DC0E4-60F5-7F15-6190-37CDF080833B}"/>
              </a:ext>
            </a:extLst>
          </p:cNvPr>
          <p:cNvSpPr/>
          <p:nvPr/>
        </p:nvSpPr>
        <p:spPr>
          <a:xfrm>
            <a:off x="15812690" y="1478211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BE7E6A-BA55-FDE8-4469-BE8D35285E25}"/>
              </a:ext>
            </a:extLst>
          </p:cNvPr>
          <p:cNvSpPr/>
          <p:nvPr/>
        </p:nvSpPr>
        <p:spPr>
          <a:xfrm>
            <a:off x="15361370" y="1918323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3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AA84CB6-E224-5EA6-7749-A344752F83F9}"/>
              </a:ext>
            </a:extLst>
          </p:cNvPr>
          <p:cNvSpPr/>
          <p:nvPr/>
        </p:nvSpPr>
        <p:spPr>
          <a:xfrm>
            <a:off x="15115530" y="3555065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4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A5F3B74-5B5A-9298-66A1-3011B9159DF1}"/>
              </a:ext>
            </a:extLst>
          </p:cNvPr>
          <p:cNvSpPr/>
          <p:nvPr/>
        </p:nvSpPr>
        <p:spPr>
          <a:xfrm>
            <a:off x="18112914" y="8823027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0649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5AE844BF-9730-A86C-1BFA-82A95A4C8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7" t="9650" r="39154" b="48287"/>
          <a:stretch/>
        </p:blipFill>
        <p:spPr>
          <a:xfrm>
            <a:off x="11492210" y="5338934"/>
            <a:ext cx="7109093" cy="466316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4972B1B-FD31-E8EF-B527-B235C709C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66" t="34736" r="43281" b="44927"/>
          <a:stretch/>
        </p:blipFill>
        <p:spPr>
          <a:xfrm>
            <a:off x="15217573" y="1910259"/>
            <a:ext cx="3383730" cy="2426382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2A02BBC9-0C1F-4A98-AB3A-C3D78F216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89" t="21485" r="43365" b="54091"/>
          <a:stretch/>
        </p:blipFill>
        <p:spPr>
          <a:xfrm>
            <a:off x="11492210" y="1910259"/>
            <a:ext cx="3383730" cy="2952328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A5E062-2159-8530-B95C-D992B1B352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457200" indent="-457200">
              <a:buFont typeface="+mj-lt"/>
              <a:buAutoNum type="arabicPeriod" startAt="6"/>
            </a:pPr>
            <a:r>
              <a:rPr lang="da-DK" dirty="0">
                <a:latin typeface="Montserrat"/>
                <a:ea typeface="Verdana"/>
              </a:rPr>
              <a:t>I feltet der kommer frem, skal du under ”Importer fra” åbne Drop-</a:t>
            </a:r>
            <a:r>
              <a:rPr lang="da-DK" dirty="0" err="1">
                <a:latin typeface="Montserrat"/>
                <a:ea typeface="Verdana"/>
              </a:rPr>
              <a:t>down</a:t>
            </a:r>
            <a:r>
              <a:rPr lang="da-DK" dirty="0">
                <a:latin typeface="Montserrat"/>
                <a:ea typeface="Verdana"/>
              </a:rPr>
              <a:t> menuen og vælge ”HTML-fil med </a:t>
            </a:r>
            <a:r>
              <a:rPr lang="da-DK">
                <a:latin typeface="Montserrat"/>
                <a:ea typeface="Verdana"/>
              </a:rPr>
              <a:t>favoritter eller bogmærker”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da-DK" dirty="0"/>
              <a:t>Dialogen ændre sig nu og du skal herefter klikke på knappen ”Vælg fil”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da-DK" dirty="0"/>
              <a:t>Der kommer nu en ”Åbn” dialog frem. Her skal du vælge den fil der har dine favoritter tryk knappen ”Åbn”</a:t>
            </a:r>
          </a:p>
          <a:p>
            <a:pPr marL="457200" indent="-457200">
              <a:buFont typeface="+mj-lt"/>
              <a:buAutoNum type="arabicPeriod" startAt="6"/>
            </a:pPr>
            <a:endParaRPr lang="da-DK" dirty="0"/>
          </a:p>
          <a:p>
            <a:r>
              <a:rPr lang="da-DK" dirty="0"/>
              <a:t>Dine bogmærker/favoritter er nu importeret og ligger under dine Favoritter</a:t>
            </a:r>
          </a:p>
          <a:p>
            <a:endParaRPr lang="da-DK" dirty="0"/>
          </a:p>
          <a:p>
            <a:r>
              <a:rPr lang="da-DK" dirty="0"/>
              <a:t>Du kan importere bogmærker fra både Chrome og Edge til den browser du foretrækker</a:t>
            </a:r>
          </a:p>
          <a:p>
            <a:pPr marL="457200" indent="-457200">
              <a:buFont typeface="+mj-lt"/>
              <a:buAutoNum type="arabicPeriod" startAt="6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8A1956B-36F3-C772-2659-0EEC8DAD60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5400" dirty="0"/>
              <a:t>Importer i Edge</a:t>
            </a:r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3F83038B-9282-3ADA-76BA-99F408662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9667398" cy="276999"/>
          </a:xfrm>
        </p:spPr>
        <p:txBody>
          <a:bodyPr/>
          <a:lstStyle/>
          <a:p>
            <a:pPr algn="r"/>
            <a:endParaRPr lang="da-DK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9DC0E4-60F5-7F15-6190-37CDF080833B}"/>
              </a:ext>
            </a:extLst>
          </p:cNvPr>
          <p:cNvSpPr/>
          <p:nvPr/>
        </p:nvSpPr>
        <p:spPr>
          <a:xfrm>
            <a:off x="14448081" y="2412024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6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BE7E6A-BA55-FDE8-4469-BE8D35285E25}"/>
              </a:ext>
            </a:extLst>
          </p:cNvPr>
          <p:cNvSpPr/>
          <p:nvPr/>
        </p:nvSpPr>
        <p:spPr>
          <a:xfrm>
            <a:off x="15114581" y="3648868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7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AA84CB6-E224-5EA6-7749-A344752F83F9}"/>
              </a:ext>
            </a:extLst>
          </p:cNvPr>
          <p:cNvSpPr/>
          <p:nvPr/>
        </p:nvSpPr>
        <p:spPr>
          <a:xfrm>
            <a:off x="16460762" y="9434601"/>
            <a:ext cx="567500" cy="5675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8.2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A5F3B74-5B5A-9298-66A1-3011B9159DF1}"/>
              </a:ext>
            </a:extLst>
          </p:cNvPr>
          <p:cNvSpPr/>
          <p:nvPr/>
        </p:nvSpPr>
        <p:spPr>
          <a:xfrm>
            <a:off x="14647337" y="6130202"/>
            <a:ext cx="545080" cy="54508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8.1</a:t>
            </a:r>
          </a:p>
        </p:txBody>
      </p:sp>
    </p:spTree>
    <p:extLst>
      <p:ext uri="{BB962C8B-B14F-4D97-AF65-F5344CB8AC3E}">
        <p14:creationId xmlns:p14="http://schemas.microsoft.com/office/powerpoint/2010/main" val="169997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91C45D5-E773-7AC3-873D-68DDBF5E6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250" y="5078610"/>
            <a:ext cx="7772400" cy="457050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4800" dirty="0"/>
              <a:t>I Google Chrome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43976DA-19EF-AE10-DAB1-7EB864966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50" y="2235600"/>
            <a:ext cx="7772400" cy="1295400"/>
          </a:xfrm>
        </p:spPr>
        <p:txBody>
          <a:bodyPr/>
          <a:lstStyle/>
          <a:p>
            <a:r>
              <a:rPr lang="en-US" dirty="0"/>
              <a:t>Importer </a:t>
            </a:r>
            <a:r>
              <a:rPr lang="en-US" dirty="0" err="1"/>
              <a:t>favoritter</a:t>
            </a:r>
            <a:r>
              <a:rPr lang="en-US" dirty="0"/>
              <a:t> / </a:t>
            </a:r>
            <a:r>
              <a:rPr lang="en-US" dirty="0" err="1"/>
              <a:t>bogmærker</a:t>
            </a:r>
            <a:endParaRPr lang="en-US" dirty="0"/>
          </a:p>
        </p:txBody>
      </p:sp>
      <p:sp>
        <p:nvSpPr>
          <p:cNvPr id="18" name="Pladsholder til indhold 17">
            <a:extLst>
              <a:ext uri="{FF2B5EF4-FFF2-40B4-BE49-F238E27FC236}">
                <a16:creationId xmlns:a16="http://schemas.microsoft.com/office/drawing/2014/main" id="{46A02F29-7EFC-8644-C5EE-C9177E5487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202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C52F11-119E-D9B7-0AFC-8BE166394A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dirty="0"/>
              <a:t>Åben din Chrome der hvor du normalt arbejder på din PC (eksempelvis i Citrix)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Find det lille ”Menu” ikon umiddelbart til højre for adresse feltet og klik på det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I feltet der kommer op, klik på ”Bogmærker og lister” og herefter ”Bogmærkeadministrator”</a:t>
            </a:r>
          </a:p>
          <a:p>
            <a:pPr marL="1200150" lvl="1" indent="-457200">
              <a:buFont typeface="+mj-lt"/>
              <a:buAutoNum type="arabicPeriod"/>
            </a:pPr>
            <a:r>
              <a:rPr lang="da-DK" dirty="0">
                <a:solidFill>
                  <a:schemeClr val="bg1">
                    <a:lumMod val="75000"/>
                  </a:schemeClr>
                </a:solidFill>
              </a:rPr>
              <a:t>Der kommer nu en ny side frem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Til højre for feltet ”Søg i bogmærker” er der igen en menu knap, </a:t>
            </a:r>
            <a:r>
              <a:rPr lang="da-DK" dirty="0" err="1"/>
              <a:t>illusteret</a:t>
            </a:r>
            <a:r>
              <a:rPr lang="da-DK" dirty="0"/>
              <a:t> af 3 prikker      klik på den og i menuen der kommer frem, vælg ”Eksporter bogmærker”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Der kommer nu en ”Gem som” dialog op.</a:t>
            </a:r>
            <a:br>
              <a:rPr lang="da-DK" dirty="0"/>
            </a:br>
            <a:r>
              <a:rPr lang="da-DK" dirty="0"/>
              <a:t>Her skal du vælge hvor du vil gemme dine favoritter. Skrivebordet er en mulighed men brug ellers </a:t>
            </a:r>
            <a:r>
              <a:rPr lang="da-DK" dirty="0" err="1"/>
              <a:t>dokumenter´mappen</a:t>
            </a:r>
            <a:endParaRPr lang="da-DK" dirty="0"/>
          </a:p>
          <a:p>
            <a:endParaRPr lang="da-DK" dirty="0"/>
          </a:p>
          <a:p>
            <a:r>
              <a:rPr lang="da-DK" dirty="0"/>
              <a:t>Når du har gemt filen kan du lukke Chrome.</a:t>
            </a:r>
          </a:p>
          <a:p>
            <a:endParaRPr lang="da-DK" dirty="0"/>
          </a:p>
          <a:p>
            <a:r>
              <a:rPr lang="da-DK" dirty="0"/>
              <a:t>Du kan med fordel maile den gemte fil som en vedhæftet fil til dig selv. Så kan du nemt finde den når du er overgået til Windows 11 / M365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6170B37-04F4-B31C-4D76-3C16C3815D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5400" dirty="0"/>
              <a:t>Eksporter i Chrome</a:t>
            </a:r>
          </a:p>
        </p:txBody>
      </p:sp>
      <p:sp>
        <p:nvSpPr>
          <p:cNvPr id="15" name="Pladsholder til indhold 14">
            <a:extLst>
              <a:ext uri="{FF2B5EF4-FFF2-40B4-BE49-F238E27FC236}">
                <a16:creationId xmlns:a16="http://schemas.microsoft.com/office/drawing/2014/main" id="{56E44478-5FF3-79D0-B01C-1981A5EF51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D83BD2BA-BBD1-C3B4-B3BC-3DDCCE6A4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64" t="14910" b="52003"/>
          <a:stretch/>
        </p:blipFill>
        <p:spPr>
          <a:xfrm>
            <a:off x="11593031" y="1190179"/>
            <a:ext cx="7164521" cy="4968552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EECAFFA1-1BE0-A5CB-258F-A49B16890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8" t="17732" r="272" b="79871"/>
          <a:stretch/>
        </p:blipFill>
        <p:spPr>
          <a:xfrm>
            <a:off x="5443538" y="4574555"/>
            <a:ext cx="288032" cy="288032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D06A7475-0D13-E6F2-7A18-97417179607D}"/>
              </a:ext>
            </a:extLst>
          </p:cNvPr>
          <p:cNvSpPr/>
          <p:nvPr/>
        </p:nvSpPr>
        <p:spPr>
          <a:xfrm>
            <a:off x="18757552" y="1478211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43B587F-061C-925C-0A06-FC100361D68B}"/>
              </a:ext>
            </a:extLst>
          </p:cNvPr>
          <p:cNvSpPr/>
          <p:nvPr/>
        </p:nvSpPr>
        <p:spPr>
          <a:xfrm>
            <a:off x="18592458" y="4390503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3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8E9CB29-5F0A-8308-22DC-C64DACF86263}"/>
              </a:ext>
            </a:extLst>
          </p:cNvPr>
          <p:cNvSpPr/>
          <p:nvPr/>
        </p:nvSpPr>
        <p:spPr>
          <a:xfrm>
            <a:off x="13652450" y="5718619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3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40153FA6-C46C-25EC-6FE9-D70F89006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76" t="14437" b="54185"/>
          <a:stretch/>
        </p:blipFill>
        <p:spPr>
          <a:xfrm>
            <a:off x="11593031" y="6519134"/>
            <a:ext cx="7164521" cy="3143531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5BFD187A-8362-113D-A9E2-52368E094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8" t="17732" r="272" b="79871"/>
          <a:stretch/>
        </p:blipFill>
        <p:spPr>
          <a:xfrm>
            <a:off x="6163618" y="6076862"/>
            <a:ext cx="288032" cy="288032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9E81CD8A-08D4-2A83-7F36-B4339AC279AA}"/>
              </a:ext>
            </a:extLst>
          </p:cNvPr>
          <p:cNvSpPr/>
          <p:nvPr/>
        </p:nvSpPr>
        <p:spPr>
          <a:xfrm>
            <a:off x="18537496" y="8658286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5238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A5E062-2159-8530-B95C-D992B1B352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Husk: Du kan kun importere dine favoritter, hvis du i forvejen har eksporteret dem fra Chrome eller Edge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Åben din Google Chrome der hvor du normalt arbejder på din PC (eksempelvis i Citrix)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Find det lille Menu ikon umiddelbart til højre for adresse feltet og klik på det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Find menupunktet ”Bogmærker og lister” og klik på det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I det nye felt, vælg ”Importer bogmærker og indstillinger”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Et nyt vindue åbner og her skal du under ”Importer bogmærker og indstillinger” trykke på drop-</a:t>
            </a:r>
            <a:r>
              <a:rPr lang="da-DK" dirty="0" err="1"/>
              <a:t>down</a:t>
            </a:r>
            <a:r>
              <a:rPr lang="da-DK" dirty="0"/>
              <a:t> feltet og vælge ”Tilføjer HTML-fil som bogmærke”</a:t>
            </a:r>
            <a:br>
              <a:rPr lang="da-DK" dirty="0"/>
            </a:br>
            <a:br>
              <a:rPr lang="da-DK" dirty="0"/>
            </a:br>
            <a:r>
              <a:rPr lang="da-DK" dirty="0"/>
              <a:t>Fortsættes på næste side &gt;&gt;</a:t>
            </a:r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pPr marL="457200" indent="-457200">
              <a:buFont typeface="+mj-lt"/>
              <a:buAutoNum type="arabicPeriod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8A1956B-36F3-C772-2659-0EEC8DAD60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5400" dirty="0"/>
              <a:t>Importer i Chrome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9DC0E4-60F5-7F15-6190-37CDF080833B}"/>
              </a:ext>
            </a:extLst>
          </p:cNvPr>
          <p:cNvSpPr/>
          <p:nvPr/>
        </p:nvSpPr>
        <p:spPr>
          <a:xfrm>
            <a:off x="-533126" y="2235600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2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4FE7277-6E49-FAEA-A354-9DD18296E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32" t="14439" b="50094"/>
          <a:stretch/>
        </p:blipFill>
        <p:spPr>
          <a:xfrm>
            <a:off x="12572330" y="1334196"/>
            <a:ext cx="5732425" cy="432048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A4551F9-433C-D893-8560-D0E35869B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68" t="17893" r="202" b="79743"/>
          <a:stretch/>
        </p:blipFill>
        <p:spPr>
          <a:xfrm>
            <a:off x="5464858" y="5510659"/>
            <a:ext cx="288032" cy="2880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7A421B2-35B5-DAFD-0B2D-A407EC780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41" t="35357" r="14702" b="39541"/>
          <a:stretch/>
        </p:blipFill>
        <p:spPr>
          <a:xfrm>
            <a:off x="12572330" y="5798690"/>
            <a:ext cx="5732425" cy="39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9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>
            <a:extLst>
              <a:ext uri="{FF2B5EF4-FFF2-40B4-BE49-F238E27FC236}">
                <a16:creationId xmlns:a16="http://schemas.microsoft.com/office/drawing/2014/main" id="{BDB2D733-E25F-6870-BEC6-F16762E3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98" t="39737" r="29998" b="24868"/>
          <a:stretch/>
        </p:blipFill>
        <p:spPr>
          <a:xfrm>
            <a:off x="11674293" y="7078130"/>
            <a:ext cx="5755964" cy="3338026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3065E3C-150B-BBE1-AFD6-A044050E1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250" y="3713391"/>
            <a:ext cx="5400050" cy="3254710"/>
          </a:xfrm>
          <a:prstGeom prst="rect">
            <a:avLst/>
          </a:prstGeom>
        </p:spPr>
      </p:pic>
      <p:pic>
        <p:nvPicPr>
          <p:cNvPr id="14" name="Pladsholder til indhold 13">
            <a:extLst>
              <a:ext uri="{FF2B5EF4-FFF2-40B4-BE49-F238E27FC236}">
                <a16:creationId xmlns:a16="http://schemas.microsoft.com/office/drawing/2014/main" id="{91A5273E-01F2-9F48-287D-3A00C04DB7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9259" t="41792" r="29343" b="27814"/>
          <a:stretch/>
        </p:blipFill>
        <p:spPr bwMode="auto">
          <a:xfrm>
            <a:off x="11996266" y="1071779"/>
            <a:ext cx="5023585" cy="2417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0EF838-7BE4-AE88-97A0-32F91C7EF5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da-DK" dirty="0"/>
              <a:t>Feltet skifter til en simplere version og du skal klikke på knappen ”Vælg fil”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da-DK" dirty="0"/>
              <a:t>I ”Åbn” dialogen der kommer frem, skal du finde dine gemte bogmærker og trykke på ”Åbn” knappen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da-DK" dirty="0"/>
              <a:t>Importer dialogen bekræfter at dine bogmærker er importeret. Du kan nu lukke Chrome</a:t>
            </a:r>
          </a:p>
          <a:p>
            <a:pPr marL="457200" indent="-457200">
              <a:buFont typeface="+mj-lt"/>
              <a:buAutoNum type="arabicPeriod" startAt="6"/>
            </a:pPr>
            <a:endParaRPr lang="da-DK" dirty="0"/>
          </a:p>
          <a:p>
            <a:r>
              <a:rPr lang="da-DK" dirty="0"/>
              <a:t>Dine bogmærker/favoritter er nu importeret og ligger under dine Favoritter</a:t>
            </a:r>
          </a:p>
          <a:p>
            <a:endParaRPr lang="da-DK" dirty="0"/>
          </a:p>
          <a:p>
            <a:r>
              <a:rPr lang="da-DK" dirty="0"/>
              <a:t>Du kan importerer bogmærker fra både Chrome og Edge til den browser du foretrækker</a:t>
            </a:r>
          </a:p>
          <a:p>
            <a:pPr marL="457200" indent="-457200">
              <a:buFont typeface="+mj-lt"/>
              <a:buAutoNum type="arabicPeriod" startAt="6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33133A9-1BF9-268C-C682-7CAC811289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sz="5400" dirty="0"/>
              <a:t>Importer i Chrome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4AA6901-0B92-BB78-963F-11683F35066B}"/>
              </a:ext>
            </a:extLst>
          </p:cNvPr>
          <p:cNvSpPr/>
          <p:nvPr/>
        </p:nvSpPr>
        <p:spPr>
          <a:xfrm>
            <a:off x="16460762" y="2579701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6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C79049-8A27-8352-F8B6-816C190F95A8}"/>
              </a:ext>
            </a:extLst>
          </p:cNvPr>
          <p:cNvSpPr/>
          <p:nvPr/>
        </p:nvSpPr>
        <p:spPr>
          <a:xfrm>
            <a:off x="16780557" y="3603362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7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12A1F2D-C4A7-6B73-EB85-AB163E8401A7}"/>
              </a:ext>
            </a:extLst>
          </p:cNvPr>
          <p:cNvSpPr/>
          <p:nvPr/>
        </p:nvSpPr>
        <p:spPr>
          <a:xfrm>
            <a:off x="17210201" y="7235128"/>
            <a:ext cx="440112" cy="4401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0849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benraa Kommune PowerPoint 16-9 SPOR 2 med integreret skrifttype" id="{5B38A640-C0C8-284C-803F-67A6AF079FC2}" vid="{FE6CEEF5-0022-324E-98E3-4D48CB49F68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kuseretspor xmlns="fa755f49-4193-416f-812e-490619f20b49">false</Fokuseretspor>
    <TaxCatchAll xmlns="9323ef6f-17ac-4e3b-a7ce-7d4586362a49" xsi:nil="true"/>
    <lcf76f155ced4ddcb4097134ff3c332f xmlns="fa755f49-4193-416f-812e-490619f20b4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5AC09F9011D74195E616129CA79A09" ma:contentTypeVersion="17" ma:contentTypeDescription="Opret et nyt dokument." ma:contentTypeScope="" ma:versionID="e3c1ba14c4d7d812196acdcb96e46e77">
  <xsd:schema xmlns:xsd="http://www.w3.org/2001/XMLSchema" xmlns:xs="http://www.w3.org/2001/XMLSchema" xmlns:p="http://schemas.microsoft.com/office/2006/metadata/properties" xmlns:ns2="fa755f49-4193-416f-812e-490619f20b49" xmlns:ns3="9323ef6f-17ac-4e3b-a7ce-7d4586362a49" targetNamespace="http://schemas.microsoft.com/office/2006/metadata/properties" ma:root="true" ma:fieldsID="000d9cc47c052b69f1beb6471e746344" ns2:_="" ns3:_="">
    <xsd:import namespace="fa755f49-4193-416f-812e-490619f20b49"/>
    <xsd:import namespace="9323ef6f-17ac-4e3b-a7ce-7d4586362a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Fokuseretspo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55f49-4193-416f-812e-490619f20b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illedmærker" ma:readOnly="false" ma:fieldId="{5cf76f15-5ced-4ddc-b409-7134ff3c332f}" ma:taxonomyMulti="true" ma:sspId="62186776-5a18-4089-8174-ca6267496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Fokuseretspor" ma:index="20" nillable="true" ma:displayName="Fokuseret spor" ma:default="0" ma:format="Dropdown" ma:internalName="Fokuseretspor">
      <xsd:simpleType>
        <xsd:restriction base="dms:Boolea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3ef6f-17ac-4e3b-a7ce-7d4586362a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ba841cf-edb3-4b57-bf38-20a9f7ab940b}" ma:internalName="TaxCatchAll" ma:showField="CatchAllData" ma:web="9323ef6f-17ac-4e3b-a7ce-7d4586362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C0281F-15FE-42CF-87AC-BB91E04D9D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D9DA08-E561-4FEF-A123-83D76EDCB5A0}">
  <ds:schemaRefs>
    <ds:schemaRef ds:uri="http://schemas.microsoft.com/office/2006/metadata/properties"/>
    <ds:schemaRef ds:uri="fa755f49-4193-416f-812e-490619f20b4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9323ef6f-17ac-4e3b-a7ce-7d4586362a4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2D81D4-E2AB-4F8C-A696-767393C5BD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755f49-4193-416f-812e-490619f20b49"/>
    <ds:schemaRef ds:uri="9323ef6f-17ac-4e3b-a7ce-7d4586362a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Aabenraa Kommune PowerPoint 16-9 SPOR 2</Template>
  <TotalTime>0</TotalTime>
  <Words>776</Words>
  <Application>Microsoft Office PowerPoint</Application>
  <PresentationFormat>Brugerdefineret</PresentationFormat>
  <Paragraphs>90</Paragraphs>
  <Slides>9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5" baseType="lpstr">
      <vt:lpstr>Calibri</vt:lpstr>
      <vt:lpstr>Montserrat</vt:lpstr>
      <vt:lpstr>Montserrat Black</vt:lpstr>
      <vt:lpstr>Verdana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Roald Jean Storbank</dc:creator>
  <cp:lastModifiedBy>Lennart Hoffmann Kastbjerg</cp:lastModifiedBy>
  <cp:revision>3</cp:revision>
  <dcterms:created xsi:type="dcterms:W3CDTF">2024-08-16T06:18:20Z</dcterms:created>
  <dcterms:modified xsi:type="dcterms:W3CDTF">2024-08-19T07:24:39Z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2023-06-27T00:00:00Z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2023-06-27T00:00:00Z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0x010100635AC09F9011D74195E616129CA79A09</vt:lpwstr>
  </property>
  <property fmtid="{D5CDD505-2E9C-101B-9397-08002B2CF9AE}" pid="7" name="MediaServiceImageTags">
    <vt:lpwstr/>
  </property>
</Properties>
</file>