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7" r:id="rId2"/>
    <p:sldMasterId id="2147483719" r:id="rId3"/>
    <p:sldMasterId id="2147483727" r:id="rId4"/>
    <p:sldMasterId id="2147483739" r:id="rId5"/>
  </p:sldMasterIdLst>
  <p:notesMasterIdLst>
    <p:notesMasterId r:id="rId35"/>
  </p:notesMasterIdLst>
  <p:handoutMasterIdLst>
    <p:handoutMasterId r:id="rId36"/>
  </p:handoutMasterIdLst>
  <p:sldIdLst>
    <p:sldId id="260" r:id="rId6"/>
    <p:sldId id="658" r:id="rId7"/>
    <p:sldId id="500" r:id="rId8"/>
    <p:sldId id="498" r:id="rId9"/>
    <p:sldId id="501" r:id="rId10"/>
    <p:sldId id="661" r:id="rId11"/>
    <p:sldId id="286" r:id="rId12"/>
    <p:sldId id="492" r:id="rId13"/>
    <p:sldId id="280" r:id="rId14"/>
    <p:sldId id="453" r:id="rId15"/>
    <p:sldId id="489" r:id="rId16"/>
    <p:sldId id="485" r:id="rId17"/>
    <p:sldId id="456" r:id="rId18"/>
    <p:sldId id="656" r:id="rId19"/>
    <p:sldId id="657" r:id="rId20"/>
    <p:sldId id="458" r:id="rId21"/>
    <p:sldId id="459" r:id="rId22"/>
    <p:sldId id="462" r:id="rId23"/>
    <p:sldId id="655" r:id="rId24"/>
    <p:sldId id="460" r:id="rId25"/>
    <p:sldId id="390" r:id="rId26"/>
    <p:sldId id="463" r:id="rId27"/>
    <p:sldId id="481" r:id="rId28"/>
    <p:sldId id="479" r:id="rId29"/>
    <p:sldId id="465" r:id="rId30"/>
    <p:sldId id="480" r:id="rId31"/>
    <p:sldId id="343" r:id="rId32"/>
    <p:sldId id="341" r:id="rId33"/>
    <p:sldId id="466" r:id="rId34"/>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6DA1C4"/>
    <a:srgbClr val="FFFFFF"/>
    <a:srgbClr val="DFE1E3"/>
    <a:srgbClr val="6482B9"/>
    <a:srgbClr val="AAAAAC"/>
    <a:srgbClr val="E0E1E3"/>
    <a:srgbClr val="CFC3D2"/>
    <a:srgbClr val="6381B9"/>
    <a:srgbClr val="517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38D7A-C6B3-4EB2-A711-6A5F00326AF8}" v="421" dt="2025-09-24T10:42:27.03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9" autoAdjust="0"/>
    <p:restoredTop sz="86392"/>
  </p:normalViewPr>
  <p:slideViewPr>
    <p:cSldViewPr snapToGrid="0" snapToObjects="1">
      <p:cViewPr varScale="1">
        <p:scale>
          <a:sx n="137" d="100"/>
          <a:sy n="137" d="100"/>
        </p:scale>
        <p:origin x="2952" y="1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Følsgaard Maron" userId="e8836a54-fd3d-44c6-a635-d43ccabb9954" providerId="ADAL" clId="{91E38D7A-C6B3-4EB2-A711-6A5F00326AF8}"/>
    <pc:docChg chg="undo redo custSel addSld delSld modSld">
      <pc:chgData name="Linda Følsgaard Maron" userId="e8836a54-fd3d-44c6-a635-d43ccabb9954" providerId="ADAL" clId="{91E38D7A-C6B3-4EB2-A711-6A5F00326AF8}" dt="2025-09-25T08:29:36.857" v="818" actId="478"/>
      <pc:docMkLst>
        <pc:docMk/>
      </pc:docMkLst>
      <pc:sldChg chg="modSp mod">
        <pc:chgData name="Linda Følsgaard Maron" userId="e8836a54-fd3d-44c6-a635-d43ccabb9954" providerId="ADAL" clId="{91E38D7A-C6B3-4EB2-A711-6A5F00326AF8}" dt="2025-09-23T13:06:51.257" v="5" actId="20577"/>
        <pc:sldMkLst>
          <pc:docMk/>
          <pc:sldMk cId="1855027731" sldId="260"/>
        </pc:sldMkLst>
        <pc:spChg chg="mod">
          <ac:chgData name="Linda Følsgaard Maron" userId="e8836a54-fd3d-44c6-a635-d43ccabb9954" providerId="ADAL" clId="{91E38D7A-C6B3-4EB2-A711-6A5F00326AF8}" dt="2025-09-23T13:06:51.257" v="5" actId="20577"/>
          <ac:spMkLst>
            <pc:docMk/>
            <pc:sldMk cId="1855027731" sldId="260"/>
            <ac:spMk id="2" creationId="{00000000-0000-0000-0000-000000000000}"/>
          </ac:spMkLst>
        </pc:spChg>
      </pc:sldChg>
      <pc:sldChg chg="addSp delSp modSp add mod delAnim">
        <pc:chgData name="Linda Følsgaard Maron" userId="e8836a54-fd3d-44c6-a635-d43ccabb9954" providerId="ADAL" clId="{91E38D7A-C6B3-4EB2-A711-6A5F00326AF8}" dt="2025-09-23T13:52:20.968" v="560" actId="20577"/>
        <pc:sldMkLst>
          <pc:docMk/>
          <pc:sldMk cId="4090172066" sldId="280"/>
        </pc:sldMkLst>
        <pc:spChg chg="add mod">
          <ac:chgData name="Linda Følsgaard Maron" userId="e8836a54-fd3d-44c6-a635-d43ccabb9954" providerId="ADAL" clId="{91E38D7A-C6B3-4EB2-A711-6A5F00326AF8}" dt="2025-09-23T13:51:00.579" v="474" actId="255"/>
          <ac:spMkLst>
            <pc:docMk/>
            <pc:sldMk cId="4090172066" sldId="280"/>
            <ac:spMk id="7" creationId="{F123C789-1FB3-2A94-AF28-1A73E8336E8D}"/>
          </ac:spMkLst>
        </pc:spChg>
        <pc:spChg chg="mod">
          <ac:chgData name="Linda Følsgaard Maron" userId="e8836a54-fd3d-44c6-a635-d43ccabb9954" providerId="ADAL" clId="{91E38D7A-C6B3-4EB2-A711-6A5F00326AF8}" dt="2025-09-23T13:51:46.927" v="553" actId="14100"/>
          <ac:spMkLst>
            <pc:docMk/>
            <pc:sldMk cId="4090172066" sldId="280"/>
            <ac:spMk id="17" creationId="{00000000-0000-0000-0000-000000000000}"/>
          </ac:spMkLst>
        </pc:spChg>
        <pc:spChg chg="mod">
          <ac:chgData name="Linda Følsgaard Maron" userId="e8836a54-fd3d-44c6-a635-d43ccabb9954" providerId="ADAL" clId="{91E38D7A-C6B3-4EB2-A711-6A5F00326AF8}" dt="2025-09-23T13:52:20.968" v="560" actId="20577"/>
          <ac:spMkLst>
            <pc:docMk/>
            <pc:sldMk cId="4090172066" sldId="280"/>
            <ac:spMk id="20" creationId="{00000000-0000-0000-0000-000000000000}"/>
          </ac:spMkLst>
        </pc:spChg>
      </pc:sldChg>
      <pc:sldChg chg="modSp">
        <pc:chgData name="Linda Følsgaard Maron" userId="e8836a54-fd3d-44c6-a635-d43ccabb9954" providerId="ADAL" clId="{91E38D7A-C6B3-4EB2-A711-6A5F00326AF8}" dt="2025-09-23T13:41:26.104" v="372" actId="6549"/>
        <pc:sldMkLst>
          <pc:docMk/>
          <pc:sldMk cId="1389450888" sldId="286"/>
        </pc:sldMkLst>
        <pc:spChg chg="mod">
          <ac:chgData name="Linda Følsgaard Maron" userId="e8836a54-fd3d-44c6-a635-d43ccabb9954" providerId="ADAL" clId="{91E38D7A-C6B3-4EB2-A711-6A5F00326AF8}" dt="2025-09-23T13:41:26.104" v="372" actId="6549"/>
          <ac:spMkLst>
            <pc:docMk/>
            <pc:sldMk cId="1389450888" sldId="286"/>
            <ac:spMk id="11" creationId="{00000000-0000-0000-0000-000000000000}"/>
          </ac:spMkLst>
        </pc:spChg>
      </pc:sldChg>
      <pc:sldChg chg="delSp mod">
        <pc:chgData name="Linda Følsgaard Maron" userId="e8836a54-fd3d-44c6-a635-d43ccabb9954" providerId="ADAL" clId="{91E38D7A-C6B3-4EB2-A711-6A5F00326AF8}" dt="2025-09-25T08:29:36.857" v="818" actId="478"/>
        <pc:sldMkLst>
          <pc:docMk/>
          <pc:sldMk cId="660923908" sldId="341"/>
        </pc:sldMkLst>
        <pc:picChg chg="del">
          <ac:chgData name="Linda Følsgaard Maron" userId="e8836a54-fd3d-44c6-a635-d43ccabb9954" providerId="ADAL" clId="{91E38D7A-C6B3-4EB2-A711-6A5F00326AF8}" dt="2025-09-25T08:29:36.857" v="818" actId="478"/>
          <ac:picMkLst>
            <pc:docMk/>
            <pc:sldMk cId="660923908" sldId="341"/>
            <ac:picMk id="14" creationId="{00000000-0000-0000-0000-000000000000}"/>
          </ac:picMkLst>
        </pc:picChg>
      </pc:sldChg>
      <pc:sldChg chg="del">
        <pc:chgData name="Linda Følsgaard Maron" userId="e8836a54-fd3d-44c6-a635-d43ccabb9954" providerId="ADAL" clId="{91E38D7A-C6B3-4EB2-A711-6A5F00326AF8}" dt="2025-09-23T13:52:33.023" v="561" actId="47"/>
        <pc:sldMkLst>
          <pc:docMk/>
          <pc:sldMk cId="2766607950" sldId="452"/>
        </pc:sldMkLst>
      </pc:sldChg>
      <pc:sldChg chg="modAnim">
        <pc:chgData name="Linda Følsgaard Maron" userId="e8836a54-fd3d-44c6-a635-d43ccabb9954" providerId="ADAL" clId="{91E38D7A-C6B3-4EB2-A711-6A5F00326AF8}" dt="2025-09-24T10:42:27.034" v="812"/>
        <pc:sldMkLst>
          <pc:docMk/>
          <pc:sldMk cId="2145847273" sldId="458"/>
        </pc:sldMkLst>
      </pc:sldChg>
      <pc:sldChg chg="addSp delSp modSp mod delAnim modAnim">
        <pc:chgData name="Linda Følsgaard Maron" userId="e8836a54-fd3d-44c6-a635-d43ccabb9954" providerId="ADAL" clId="{91E38D7A-C6B3-4EB2-A711-6A5F00326AF8}" dt="2025-09-23T13:58:12.436" v="625"/>
        <pc:sldMkLst>
          <pc:docMk/>
          <pc:sldMk cId="3199276156" sldId="459"/>
        </pc:sldMkLst>
        <pc:spChg chg="mod">
          <ac:chgData name="Linda Følsgaard Maron" userId="e8836a54-fd3d-44c6-a635-d43ccabb9954" providerId="ADAL" clId="{91E38D7A-C6B3-4EB2-A711-6A5F00326AF8}" dt="2025-09-23T13:57:10.972" v="618" actId="1076"/>
          <ac:spMkLst>
            <pc:docMk/>
            <pc:sldMk cId="3199276156" sldId="459"/>
            <ac:spMk id="4" creationId="{00000000-0000-0000-0000-000000000000}"/>
          </ac:spMkLst>
        </pc:spChg>
        <pc:spChg chg="mod">
          <ac:chgData name="Linda Følsgaard Maron" userId="e8836a54-fd3d-44c6-a635-d43ccabb9954" providerId="ADAL" clId="{91E38D7A-C6B3-4EB2-A711-6A5F00326AF8}" dt="2025-09-23T13:57:21.693" v="619" actId="1076"/>
          <ac:spMkLst>
            <pc:docMk/>
            <pc:sldMk cId="3199276156" sldId="459"/>
            <ac:spMk id="19" creationId="{6199A3FE-1E8B-E0C6-94A9-84E7673E61D6}"/>
          </ac:spMkLst>
        </pc:spChg>
        <pc:picChg chg="add mod">
          <ac:chgData name="Linda Følsgaard Maron" userId="e8836a54-fd3d-44c6-a635-d43ccabb9954" providerId="ADAL" clId="{91E38D7A-C6B3-4EB2-A711-6A5F00326AF8}" dt="2025-09-23T13:56:53.803" v="606" actId="1076"/>
          <ac:picMkLst>
            <pc:docMk/>
            <pc:sldMk cId="3199276156" sldId="459"/>
            <ac:picMk id="17" creationId="{28A20FBC-4112-E831-81B3-4985BD8B7050}"/>
          </ac:picMkLst>
        </pc:picChg>
      </pc:sldChg>
      <pc:sldChg chg="delSp modSp mod">
        <pc:chgData name="Linda Følsgaard Maron" userId="e8836a54-fd3d-44c6-a635-d43ccabb9954" providerId="ADAL" clId="{91E38D7A-C6B3-4EB2-A711-6A5F00326AF8}" dt="2025-09-23T14:04:20.852" v="733" actId="1076"/>
        <pc:sldMkLst>
          <pc:docMk/>
          <pc:sldMk cId="2867528189" sldId="465"/>
        </pc:sldMkLst>
        <pc:spChg chg="mod">
          <ac:chgData name="Linda Følsgaard Maron" userId="e8836a54-fd3d-44c6-a635-d43ccabb9954" providerId="ADAL" clId="{91E38D7A-C6B3-4EB2-A711-6A5F00326AF8}" dt="2025-09-23T14:03:49.286" v="729" actId="20577"/>
          <ac:spMkLst>
            <pc:docMk/>
            <pc:sldMk cId="2867528189" sldId="465"/>
            <ac:spMk id="2" creationId="{00000000-0000-0000-0000-000000000000}"/>
          </ac:spMkLst>
        </pc:spChg>
        <pc:spChg chg="mod">
          <ac:chgData name="Linda Følsgaard Maron" userId="e8836a54-fd3d-44c6-a635-d43ccabb9954" providerId="ADAL" clId="{91E38D7A-C6B3-4EB2-A711-6A5F00326AF8}" dt="2025-09-23T14:04:12.982" v="732" actId="1076"/>
          <ac:spMkLst>
            <pc:docMk/>
            <pc:sldMk cId="2867528189" sldId="465"/>
            <ac:spMk id="10" creationId="{00000000-0000-0000-0000-000000000000}"/>
          </ac:spMkLst>
        </pc:spChg>
        <pc:picChg chg="mod">
          <ac:chgData name="Linda Følsgaard Maron" userId="e8836a54-fd3d-44c6-a635-d43ccabb9954" providerId="ADAL" clId="{91E38D7A-C6B3-4EB2-A711-6A5F00326AF8}" dt="2025-09-23T14:04:20.852" v="733" actId="1076"/>
          <ac:picMkLst>
            <pc:docMk/>
            <pc:sldMk cId="2867528189" sldId="465"/>
            <ac:picMk id="8" creationId="{00000000-0000-0000-0000-000000000000}"/>
          </ac:picMkLst>
        </pc:picChg>
        <pc:picChg chg="mod">
          <ac:chgData name="Linda Følsgaard Maron" userId="e8836a54-fd3d-44c6-a635-d43ccabb9954" providerId="ADAL" clId="{91E38D7A-C6B3-4EB2-A711-6A5F00326AF8}" dt="2025-09-23T14:04:10.240" v="731" actId="1076"/>
          <ac:picMkLst>
            <pc:docMk/>
            <pc:sldMk cId="2867528189" sldId="465"/>
            <ac:picMk id="9" creationId="{00000000-0000-0000-0000-000000000000}"/>
          </ac:picMkLst>
        </pc:picChg>
      </pc:sldChg>
      <pc:sldChg chg="del">
        <pc:chgData name="Linda Følsgaard Maron" userId="e8836a54-fd3d-44c6-a635-d43ccabb9954" providerId="ADAL" clId="{91E38D7A-C6B3-4EB2-A711-6A5F00326AF8}" dt="2025-09-24T10:41:20.776" v="811" actId="47"/>
        <pc:sldMkLst>
          <pc:docMk/>
          <pc:sldMk cId="4278234984" sldId="475"/>
        </pc:sldMkLst>
      </pc:sldChg>
      <pc:sldChg chg="addSp delSp modSp mod delAnim modAnim">
        <pc:chgData name="Linda Følsgaard Maron" userId="e8836a54-fd3d-44c6-a635-d43ccabb9954" providerId="ADAL" clId="{91E38D7A-C6B3-4EB2-A711-6A5F00326AF8}" dt="2025-09-24T10:43:15.160" v="817" actId="1076"/>
        <pc:sldMkLst>
          <pc:docMk/>
          <pc:sldMk cId="2342828281" sldId="479"/>
        </pc:sldMkLst>
        <pc:spChg chg="mod">
          <ac:chgData name="Linda Følsgaard Maron" userId="e8836a54-fd3d-44c6-a635-d43ccabb9954" providerId="ADAL" clId="{91E38D7A-C6B3-4EB2-A711-6A5F00326AF8}" dt="2025-09-23T14:03:08.601" v="710" actId="1076"/>
          <ac:spMkLst>
            <pc:docMk/>
            <pc:sldMk cId="2342828281" sldId="479"/>
            <ac:spMk id="7" creationId="{00000000-0000-0000-0000-000000000000}"/>
          </ac:spMkLst>
        </pc:spChg>
        <pc:spChg chg="mod">
          <ac:chgData name="Linda Følsgaard Maron" userId="e8836a54-fd3d-44c6-a635-d43ccabb9954" providerId="ADAL" clId="{91E38D7A-C6B3-4EB2-A711-6A5F00326AF8}" dt="2025-09-24T10:43:11.035" v="814" actId="1076"/>
          <ac:spMkLst>
            <pc:docMk/>
            <pc:sldMk cId="2342828281" sldId="479"/>
            <ac:spMk id="12" creationId="{00000000-0000-0000-0000-000000000000}"/>
          </ac:spMkLst>
        </pc:spChg>
        <pc:picChg chg="add mod">
          <ac:chgData name="Linda Følsgaard Maron" userId="e8836a54-fd3d-44c6-a635-d43ccabb9954" providerId="ADAL" clId="{91E38D7A-C6B3-4EB2-A711-6A5F00326AF8}" dt="2025-09-24T10:43:15.160" v="817" actId="1076"/>
          <ac:picMkLst>
            <pc:docMk/>
            <pc:sldMk cId="2342828281" sldId="479"/>
            <ac:picMk id="13" creationId="{FA0372B8-217D-E209-2D35-287B11E4A668}"/>
          </ac:picMkLst>
        </pc:picChg>
        <pc:picChg chg="add mod ord">
          <ac:chgData name="Linda Følsgaard Maron" userId="e8836a54-fd3d-44c6-a635-d43ccabb9954" providerId="ADAL" clId="{91E38D7A-C6B3-4EB2-A711-6A5F00326AF8}" dt="2025-09-23T14:03:08.601" v="710" actId="1076"/>
          <ac:picMkLst>
            <pc:docMk/>
            <pc:sldMk cId="2342828281" sldId="479"/>
            <ac:picMk id="16" creationId="{8FF19390-25A7-D718-E4AC-2CF9F7B82F87}"/>
          </ac:picMkLst>
        </pc:picChg>
      </pc:sldChg>
      <pc:sldChg chg="delSp modSp mod delAnim">
        <pc:chgData name="Linda Følsgaard Maron" userId="e8836a54-fd3d-44c6-a635-d43ccabb9954" providerId="ADAL" clId="{91E38D7A-C6B3-4EB2-A711-6A5F00326AF8}" dt="2025-09-23T14:05:24.473" v="810" actId="1076"/>
        <pc:sldMkLst>
          <pc:docMk/>
          <pc:sldMk cId="679244808" sldId="480"/>
        </pc:sldMkLst>
        <pc:spChg chg="mod">
          <ac:chgData name="Linda Følsgaard Maron" userId="e8836a54-fd3d-44c6-a635-d43ccabb9954" providerId="ADAL" clId="{91E38D7A-C6B3-4EB2-A711-6A5F00326AF8}" dt="2025-09-23T14:05:20.741" v="809" actId="6549"/>
          <ac:spMkLst>
            <pc:docMk/>
            <pc:sldMk cId="679244808" sldId="480"/>
            <ac:spMk id="2" creationId="{00000000-0000-0000-0000-000000000000}"/>
          </ac:spMkLst>
        </pc:spChg>
        <pc:spChg chg="mod">
          <ac:chgData name="Linda Følsgaard Maron" userId="e8836a54-fd3d-44c6-a635-d43ccabb9954" providerId="ADAL" clId="{91E38D7A-C6B3-4EB2-A711-6A5F00326AF8}" dt="2025-09-23T14:05:08.675" v="766" actId="1076"/>
          <ac:spMkLst>
            <pc:docMk/>
            <pc:sldMk cId="679244808" sldId="480"/>
            <ac:spMk id="19" creationId="{00000000-0000-0000-0000-000000000000}"/>
          </ac:spMkLst>
        </pc:spChg>
        <pc:spChg chg="mod">
          <ac:chgData name="Linda Følsgaard Maron" userId="e8836a54-fd3d-44c6-a635-d43ccabb9954" providerId="ADAL" clId="{91E38D7A-C6B3-4EB2-A711-6A5F00326AF8}" dt="2025-09-23T14:04:48.588" v="763" actId="6549"/>
          <ac:spMkLst>
            <pc:docMk/>
            <pc:sldMk cId="679244808" sldId="480"/>
            <ac:spMk id="22" creationId="{00000000-0000-0000-0000-000000000000}"/>
          </ac:spMkLst>
        </pc:spChg>
        <pc:picChg chg="mod">
          <ac:chgData name="Linda Følsgaard Maron" userId="e8836a54-fd3d-44c6-a635-d43ccabb9954" providerId="ADAL" clId="{91E38D7A-C6B3-4EB2-A711-6A5F00326AF8}" dt="2025-09-23T14:05:24.473" v="810" actId="1076"/>
          <ac:picMkLst>
            <pc:docMk/>
            <pc:sldMk cId="679244808" sldId="480"/>
            <ac:picMk id="5" creationId="{00000000-0000-0000-0000-000000000000}"/>
          </ac:picMkLst>
        </pc:picChg>
        <pc:picChg chg="mod">
          <ac:chgData name="Linda Følsgaard Maron" userId="e8836a54-fd3d-44c6-a635-d43ccabb9954" providerId="ADAL" clId="{91E38D7A-C6B3-4EB2-A711-6A5F00326AF8}" dt="2025-09-23T14:05:05.679" v="765" actId="1076"/>
          <ac:picMkLst>
            <pc:docMk/>
            <pc:sldMk cId="679244808" sldId="480"/>
            <ac:picMk id="18" creationId="{00000000-0000-0000-0000-000000000000}"/>
          </ac:picMkLst>
        </pc:picChg>
      </pc:sldChg>
      <pc:sldChg chg="addSp delSp modSp mod delAnim modAnim modShow">
        <pc:chgData name="Linda Følsgaard Maron" userId="e8836a54-fd3d-44c6-a635-d43ccabb9954" providerId="ADAL" clId="{91E38D7A-C6B3-4EB2-A711-6A5F00326AF8}" dt="2025-09-23T13:55:10.722" v="603" actId="1076"/>
        <pc:sldMkLst>
          <pc:docMk/>
          <pc:sldMk cId="111771686" sldId="485"/>
        </pc:sldMkLst>
        <pc:picChg chg="add mod">
          <ac:chgData name="Linda Følsgaard Maron" userId="e8836a54-fd3d-44c6-a635-d43ccabb9954" providerId="ADAL" clId="{91E38D7A-C6B3-4EB2-A711-6A5F00326AF8}" dt="2025-09-23T13:55:10.722" v="603" actId="1076"/>
          <ac:picMkLst>
            <pc:docMk/>
            <pc:sldMk cId="111771686" sldId="485"/>
            <ac:picMk id="6" creationId="{C573C392-5737-21F8-FDBD-01B5F5243CEF}"/>
          </ac:picMkLst>
        </pc:picChg>
      </pc:sldChg>
      <pc:sldChg chg="del">
        <pc:chgData name="Linda Følsgaard Maron" userId="e8836a54-fd3d-44c6-a635-d43ccabb9954" providerId="ADAL" clId="{91E38D7A-C6B3-4EB2-A711-6A5F00326AF8}" dt="2025-09-23T13:16:02.368" v="7" actId="47"/>
        <pc:sldMkLst>
          <pc:docMk/>
          <pc:sldMk cId="952858819" sldId="487"/>
        </pc:sldMkLst>
      </pc:sldChg>
      <pc:sldChg chg="delSp modSp mod delAnim">
        <pc:chgData name="Linda Følsgaard Maron" userId="e8836a54-fd3d-44c6-a635-d43ccabb9954" providerId="ADAL" clId="{91E38D7A-C6B3-4EB2-A711-6A5F00326AF8}" dt="2025-09-23T13:54:14.026" v="598" actId="1076"/>
        <pc:sldMkLst>
          <pc:docMk/>
          <pc:sldMk cId="1825786715" sldId="489"/>
        </pc:sldMkLst>
        <pc:spChg chg="mod">
          <ac:chgData name="Linda Følsgaard Maron" userId="e8836a54-fd3d-44c6-a635-d43ccabb9954" providerId="ADAL" clId="{91E38D7A-C6B3-4EB2-A711-6A5F00326AF8}" dt="2025-09-23T13:54:14.026" v="598" actId="1076"/>
          <ac:spMkLst>
            <pc:docMk/>
            <pc:sldMk cId="1825786715" sldId="489"/>
            <ac:spMk id="7" creationId="{00000000-0000-0000-0000-000000000000}"/>
          </ac:spMkLst>
        </pc:spChg>
        <pc:picChg chg="mod">
          <ac:chgData name="Linda Følsgaard Maron" userId="e8836a54-fd3d-44c6-a635-d43ccabb9954" providerId="ADAL" clId="{91E38D7A-C6B3-4EB2-A711-6A5F00326AF8}" dt="2025-09-23T13:53:56.515" v="568" actId="1076"/>
          <ac:picMkLst>
            <pc:docMk/>
            <pc:sldMk cId="1825786715" sldId="489"/>
            <ac:picMk id="6" creationId="{00000000-0000-0000-0000-000000000000}"/>
          </ac:picMkLst>
        </pc:picChg>
      </pc:sldChg>
      <pc:sldChg chg="addSp delSp modSp mod delAnim">
        <pc:chgData name="Linda Følsgaard Maron" userId="e8836a54-fd3d-44c6-a635-d43ccabb9954" providerId="ADAL" clId="{91E38D7A-C6B3-4EB2-A711-6A5F00326AF8}" dt="2025-09-23T13:49:01.399" v="466" actId="1076"/>
        <pc:sldMkLst>
          <pc:docMk/>
          <pc:sldMk cId="1463922931" sldId="492"/>
        </pc:sldMkLst>
        <pc:spChg chg="add mod">
          <ac:chgData name="Linda Følsgaard Maron" userId="e8836a54-fd3d-44c6-a635-d43ccabb9954" providerId="ADAL" clId="{91E38D7A-C6B3-4EB2-A711-6A5F00326AF8}" dt="2025-09-23T13:49:01.399" v="466" actId="1076"/>
          <ac:spMkLst>
            <pc:docMk/>
            <pc:sldMk cId="1463922931" sldId="492"/>
            <ac:spMk id="11" creationId="{F53BE3D8-ECEE-FA75-CC45-493323770963}"/>
          </ac:spMkLst>
        </pc:spChg>
        <pc:picChg chg="add mod">
          <ac:chgData name="Linda Følsgaard Maron" userId="e8836a54-fd3d-44c6-a635-d43ccabb9954" providerId="ADAL" clId="{91E38D7A-C6B3-4EB2-A711-6A5F00326AF8}" dt="2025-09-23T13:48:56.611" v="465" actId="1076"/>
          <ac:picMkLst>
            <pc:docMk/>
            <pc:sldMk cId="1463922931" sldId="492"/>
            <ac:picMk id="13" creationId="{9A992FB6-FC7A-CD98-C3E4-68ECF0FAB478}"/>
          </ac:picMkLst>
        </pc:picChg>
      </pc:sldChg>
      <pc:sldChg chg="addSp delSp modSp mod addAnim delAnim modAnim">
        <pc:chgData name="Linda Følsgaard Maron" userId="e8836a54-fd3d-44c6-a635-d43ccabb9954" providerId="ADAL" clId="{91E38D7A-C6B3-4EB2-A711-6A5F00326AF8}" dt="2025-09-23T13:21:09.928" v="64"/>
        <pc:sldMkLst>
          <pc:docMk/>
          <pc:sldMk cId="3012592820" sldId="501"/>
        </pc:sldMkLst>
        <pc:spChg chg="add mod">
          <ac:chgData name="Linda Følsgaard Maron" userId="e8836a54-fd3d-44c6-a635-d43ccabb9954" providerId="ADAL" clId="{91E38D7A-C6B3-4EB2-A711-6A5F00326AF8}" dt="2025-09-23T13:18:42.237" v="39" actId="1076"/>
          <ac:spMkLst>
            <pc:docMk/>
            <pc:sldMk cId="3012592820" sldId="501"/>
            <ac:spMk id="3" creationId="{9AE5B379-93FB-05B9-0815-5AD03C38A78C}"/>
          </ac:spMkLst>
        </pc:spChg>
        <pc:spChg chg="add mod">
          <ac:chgData name="Linda Følsgaard Maron" userId="e8836a54-fd3d-44c6-a635-d43ccabb9954" providerId="ADAL" clId="{91E38D7A-C6B3-4EB2-A711-6A5F00326AF8}" dt="2025-09-23T13:19:54.801" v="56" actId="1076"/>
          <ac:spMkLst>
            <pc:docMk/>
            <pc:sldMk cId="3012592820" sldId="501"/>
            <ac:spMk id="17" creationId="{3BBC8B2F-85EB-2550-1C36-275B9A472EC2}"/>
          </ac:spMkLst>
        </pc:spChg>
        <pc:picChg chg="add mod ord">
          <ac:chgData name="Linda Følsgaard Maron" userId="e8836a54-fd3d-44c6-a635-d43ccabb9954" providerId="ADAL" clId="{91E38D7A-C6B3-4EB2-A711-6A5F00326AF8}" dt="2025-09-23T13:18:38.752" v="38" actId="1076"/>
          <ac:picMkLst>
            <pc:docMk/>
            <pc:sldMk cId="3012592820" sldId="501"/>
            <ac:picMk id="4" creationId="{85DBC51A-475E-C5EA-27DA-87E8C1B8AF38}"/>
          </ac:picMkLst>
        </pc:picChg>
        <pc:picChg chg="mod">
          <ac:chgData name="Linda Følsgaard Maron" userId="e8836a54-fd3d-44c6-a635-d43ccabb9954" providerId="ADAL" clId="{91E38D7A-C6B3-4EB2-A711-6A5F00326AF8}" dt="2025-09-23T13:18:24.244" v="34" actId="1076"/>
          <ac:picMkLst>
            <pc:docMk/>
            <pc:sldMk cId="3012592820" sldId="501"/>
            <ac:picMk id="5" creationId="{32FF2187-E964-E15A-4743-285FA7686C5C}"/>
          </ac:picMkLst>
        </pc:picChg>
        <pc:picChg chg="add del mod ord">
          <ac:chgData name="Linda Følsgaard Maron" userId="e8836a54-fd3d-44c6-a635-d43ccabb9954" providerId="ADAL" clId="{91E38D7A-C6B3-4EB2-A711-6A5F00326AF8}" dt="2025-09-23T13:18:55.580" v="41" actId="1076"/>
          <ac:picMkLst>
            <pc:docMk/>
            <pc:sldMk cId="3012592820" sldId="501"/>
            <ac:picMk id="10" creationId="{6C8C44D9-10CB-9DDF-7D81-A214D61F39F0}"/>
          </ac:picMkLst>
        </pc:picChg>
        <pc:picChg chg="add mod">
          <ac:chgData name="Linda Følsgaard Maron" userId="e8836a54-fd3d-44c6-a635-d43ccabb9954" providerId="ADAL" clId="{91E38D7A-C6B3-4EB2-A711-6A5F00326AF8}" dt="2025-09-23T13:19:41.528" v="54" actId="1076"/>
          <ac:picMkLst>
            <pc:docMk/>
            <pc:sldMk cId="3012592820" sldId="501"/>
            <ac:picMk id="21" creationId="{7713C5AA-18EA-1141-60E8-DB6085BDBFD6}"/>
          </ac:picMkLst>
        </pc:picChg>
        <pc:cxnChg chg="add mod">
          <ac:chgData name="Linda Følsgaard Maron" userId="e8836a54-fd3d-44c6-a635-d43ccabb9954" providerId="ADAL" clId="{91E38D7A-C6B3-4EB2-A711-6A5F00326AF8}" dt="2025-09-23T13:18:50.186" v="40" actId="1076"/>
          <ac:cxnSpMkLst>
            <pc:docMk/>
            <pc:sldMk cId="3012592820" sldId="501"/>
            <ac:cxnSpMk id="9" creationId="{2DA30B96-F380-83A0-39B4-7D9EB83EAAD1}"/>
          </ac:cxnSpMkLst>
        </pc:cxnChg>
        <pc:cxnChg chg="add mod">
          <ac:chgData name="Linda Følsgaard Maron" userId="e8836a54-fd3d-44c6-a635-d43ccabb9954" providerId="ADAL" clId="{91E38D7A-C6B3-4EB2-A711-6A5F00326AF8}" dt="2025-09-23T13:20:13.508" v="60" actId="14100"/>
          <ac:cxnSpMkLst>
            <pc:docMk/>
            <pc:sldMk cId="3012592820" sldId="501"/>
            <ac:cxnSpMk id="22" creationId="{6B5C2251-A15F-9791-2EB5-920AEED24705}"/>
          </ac:cxnSpMkLst>
        </pc:cxnChg>
      </pc:sldChg>
      <pc:sldChg chg="del">
        <pc:chgData name="Linda Følsgaard Maron" userId="e8836a54-fd3d-44c6-a635-d43ccabb9954" providerId="ADAL" clId="{91E38D7A-C6B3-4EB2-A711-6A5F00326AF8}" dt="2025-09-23T13:38:18.409" v="212" actId="47"/>
        <pc:sldMkLst>
          <pc:docMk/>
          <pc:sldMk cId="2308406555" sldId="502"/>
        </pc:sldMkLst>
      </pc:sldChg>
      <pc:sldChg chg="modSp add">
        <pc:chgData name="Linda Følsgaard Maron" userId="e8836a54-fd3d-44c6-a635-d43ccabb9954" providerId="ADAL" clId="{91E38D7A-C6B3-4EB2-A711-6A5F00326AF8}" dt="2025-09-23T13:16:22.712" v="9" actId="6549"/>
        <pc:sldMkLst>
          <pc:docMk/>
          <pc:sldMk cId="1096478212" sldId="658"/>
        </pc:sldMkLst>
        <pc:spChg chg="mod">
          <ac:chgData name="Linda Følsgaard Maron" userId="e8836a54-fd3d-44c6-a635-d43ccabb9954" providerId="ADAL" clId="{91E38D7A-C6B3-4EB2-A711-6A5F00326AF8}" dt="2025-09-23T13:16:22.712" v="9" actId="6549"/>
          <ac:spMkLst>
            <pc:docMk/>
            <pc:sldMk cId="1096478212" sldId="658"/>
            <ac:spMk id="12" creationId="{5B16FD0B-82BC-3176-0E57-D70EB25EBAEB}"/>
          </ac:spMkLst>
        </pc:spChg>
      </pc:sldChg>
      <pc:sldChg chg="addSp delSp modSp add mod delAnim modAnim">
        <pc:chgData name="Linda Følsgaard Maron" userId="e8836a54-fd3d-44c6-a635-d43ccabb9954" providerId="ADAL" clId="{91E38D7A-C6B3-4EB2-A711-6A5F00326AF8}" dt="2025-09-23T13:40:43.134" v="352"/>
        <pc:sldMkLst>
          <pc:docMk/>
          <pc:sldMk cId="679282327" sldId="661"/>
        </pc:sldMkLst>
        <pc:spChg chg="mod">
          <ac:chgData name="Linda Følsgaard Maron" userId="e8836a54-fd3d-44c6-a635-d43ccabb9954" providerId="ADAL" clId="{91E38D7A-C6B3-4EB2-A711-6A5F00326AF8}" dt="2025-09-23T13:28:12.370" v="110" actId="6549"/>
          <ac:spMkLst>
            <pc:docMk/>
            <pc:sldMk cId="679282327" sldId="661"/>
            <ac:spMk id="10" creationId="{F489EC1A-FC8A-B5EF-F8E2-4F0E8C807178}"/>
          </ac:spMkLst>
        </pc:spChg>
        <pc:spChg chg="add mod">
          <ac:chgData name="Linda Følsgaard Maron" userId="e8836a54-fd3d-44c6-a635-d43ccabb9954" providerId="ADAL" clId="{91E38D7A-C6B3-4EB2-A711-6A5F00326AF8}" dt="2025-09-23T13:35:54.563" v="187" actId="1076"/>
          <ac:spMkLst>
            <pc:docMk/>
            <pc:sldMk cId="679282327" sldId="661"/>
            <ac:spMk id="20" creationId="{A6AA2713-49CD-8267-0077-CBD75CA79E81}"/>
          </ac:spMkLst>
        </pc:spChg>
        <pc:spChg chg="add mod">
          <ac:chgData name="Linda Følsgaard Maron" userId="e8836a54-fd3d-44c6-a635-d43ccabb9954" providerId="ADAL" clId="{91E38D7A-C6B3-4EB2-A711-6A5F00326AF8}" dt="2025-09-23T13:35:54.563" v="187" actId="1076"/>
          <ac:spMkLst>
            <pc:docMk/>
            <pc:sldMk cId="679282327" sldId="661"/>
            <ac:spMk id="22" creationId="{5ED937C5-8641-F289-5F35-0D005E417069}"/>
          </ac:spMkLst>
        </pc:spChg>
        <pc:spChg chg="add mod">
          <ac:chgData name="Linda Følsgaard Maron" userId="e8836a54-fd3d-44c6-a635-d43ccabb9954" providerId="ADAL" clId="{91E38D7A-C6B3-4EB2-A711-6A5F00326AF8}" dt="2025-09-23T13:35:54.563" v="187" actId="1076"/>
          <ac:spMkLst>
            <pc:docMk/>
            <pc:sldMk cId="679282327" sldId="661"/>
            <ac:spMk id="23" creationId="{B1474CD1-C008-3F67-2339-ECDF2421E79C}"/>
          </ac:spMkLst>
        </pc:spChg>
        <pc:spChg chg="add mod">
          <ac:chgData name="Linda Følsgaard Maron" userId="e8836a54-fd3d-44c6-a635-d43ccabb9954" providerId="ADAL" clId="{91E38D7A-C6B3-4EB2-A711-6A5F00326AF8}" dt="2025-09-23T13:35:54.563" v="187" actId="1076"/>
          <ac:spMkLst>
            <pc:docMk/>
            <pc:sldMk cId="679282327" sldId="661"/>
            <ac:spMk id="24" creationId="{16AE2E19-1A28-F7FE-7250-010CE14A3858}"/>
          </ac:spMkLst>
        </pc:spChg>
        <pc:spChg chg="mod">
          <ac:chgData name="Linda Følsgaard Maron" userId="e8836a54-fd3d-44c6-a635-d43ccabb9954" providerId="ADAL" clId="{91E38D7A-C6B3-4EB2-A711-6A5F00326AF8}" dt="2025-09-23T13:33:53.152" v="174"/>
          <ac:spMkLst>
            <pc:docMk/>
            <pc:sldMk cId="679282327" sldId="661"/>
            <ac:spMk id="26" creationId="{889D5F24-6D5A-0677-4E89-48BC4DF963C9}"/>
          </ac:spMkLst>
        </pc:spChg>
        <pc:spChg chg="mod">
          <ac:chgData name="Linda Følsgaard Maron" userId="e8836a54-fd3d-44c6-a635-d43ccabb9954" providerId="ADAL" clId="{91E38D7A-C6B3-4EB2-A711-6A5F00326AF8}" dt="2025-09-23T13:33:53.152" v="174"/>
          <ac:spMkLst>
            <pc:docMk/>
            <pc:sldMk cId="679282327" sldId="661"/>
            <ac:spMk id="27" creationId="{C2E5DDA8-CF54-1E88-D3EB-1C960FAFAFBD}"/>
          </ac:spMkLst>
        </pc:spChg>
        <pc:spChg chg="add mod">
          <ac:chgData name="Linda Følsgaard Maron" userId="e8836a54-fd3d-44c6-a635-d43ccabb9954" providerId="ADAL" clId="{91E38D7A-C6B3-4EB2-A711-6A5F00326AF8}" dt="2025-09-23T13:36:01.417" v="188" actId="1076"/>
          <ac:spMkLst>
            <pc:docMk/>
            <pc:sldMk cId="679282327" sldId="661"/>
            <ac:spMk id="28" creationId="{A13EF8A7-9C27-30A9-47DE-906F008DA6F6}"/>
          </ac:spMkLst>
        </pc:spChg>
        <pc:spChg chg="add mod">
          <ac:chgData name="Linda Følsgaard Maron" userId="e8836a54-fd3d-44c6-a635-d43ccabb9954" providerId="ADAL" clId="{91E38D7A-C6B3-4EB2-A711-6A5F00326AF8}" dt="2025-09-23T13:37:24.231" v="205" actId="1076"/>
          <ac:spMkLst>
            <pc:docMk/>
            <pc:sldMk cId="679282327" sldId="661"/>
            <ac:spMk id="29" creationId="{D15243F5-FCF7-EC8E-EE3E-9F2F6783E602}"/>
          </ac:spMkLst>
        </pc:spChg>
        <pc:spChg chg="add mod">
          <ac:chgData name="Linda Følsgaard Maron" userId="e8836a54-fd3d-44c6-a635-d43ccabb9954" providerId="ADAL" clId="{91E38D7A-C6B3-4EB2-A711-6A5F00326AF8}" dt="2025-09-23T13:36:46.728" v="200" actId="1076"/>
          <ac:spMkLst>
            <pc:docMk/>
            <pc:sldMk cId="679282327" sldId="661"/>
            <ac:spMk id="32" creationId="{8B15E7D2-4F33-5353-78B7-17EC959AEF9A}"/>
          </ac:spMkLst>
        </pc:spChg>
        <pc:spChg chg="add mod">
          <ac:chgData name="Linda Følsgaard Maron" userId="e8836a54-fd3d-44c6-a635-d43ccabb9954" providerId="ADAL" clId="{91E38D7A-C6B3-4EB2-A711-6A5F00326AF8}" dt="2025-09-23T13:36:46.728" v="200" actId="1076"/>
          <ac:spMkLst>
            <pc:docMk/>
            <pc:sldMk cId="679282327" sldId="661"/>
            <ac:spMk id="54" creationId="{03919CE8-50C8-F55F-455D-97DAEC45CD2E}"/>
          </ac:spMkLst>
        </pc:spChg>
        <pc:spChg chg="add mod">
          <ac:chgData name="Linda Følsgaard Maron" userId="e8836a54-fd3d-44c6-a635-d43ccabb9954" providerId="ADAL" clId="{91E38D7A-C6B3-4EB2-A711-6A5F00326AF8}" dt="2025-09-23T13:38:02.443" v="211" actId="1076"/>
          <ac:spMkLst>
            <pc:docMk/>
            <pc:sldMk cId="679282327" sldId="661"/>
            <ac:spMk id="55" creationId="{6EF17F5F-8EFE-4D68-2C67-AD0F2C465360}"/>
          </ac:spMkLst>
        </pc:spChg>
        <pc:spChg chg="add mod">
          <ac:chgData name="Linda Følsgaard Maron" userId="e8836a54-fd3d-44c6-a635-d43ccabb9954" providerId="ADAL" clId="{91E38D7A-C6B3-4EB2-A711-6A5F00326AF8}" dt="2025-09-23T13:39:28.026" v="268" actId="6549"/>
          <ac:spMkLst>
            <pc:docMk/>
            <pc:sldMk cId="679282327" sldId="661"/>
            <ac:spMk id="56" creationId="{EAB8BC82-0F27-925E-6CFE-E09E5BD73211}"/>
          </ac:spMkLst>
        </pc:spChg>
        <pc:spChg chg="add mod">
          <ac:chgData name="Linda Følsgaard Maron" userId="e8836a54-fd3d-44c6-a635-d43ccabb9954" providerId="ADAL" clId="{91E38D7A-C6B3-4EB2-A711-6A5F00326AF8}" dt="2025-09-23T13:39:42.353" v="331" actId="1076"/>
          <ac:spMkLst>
            <pc:docMk/>
            <pc:sldMk cId="679282327" sldId="661"/>
            <ac:spMk id="57" creationId="{8633FD82-73F4-2C98-2649-A175399BA6D1}"/>
          </ac:spMkLst>
        </pc:spChg>
        <pc:spChg chg="add mod">
          <ac:chgData name="Linda Følsgaard Maron" userId="e8836a54-fd3d-44c6-a635-d43ccabb9954" providerId="ADAL" clId="{91E38D7A-C6B3-4EB2-A711-6A5F00326AF8}" dt="2025-09-23T13:39:49.354" v="332" actId="1076"/>
          <ac:spMkLst>
            <pc:docMk/>
            <pc:sldMk cId="679282327" sldId="661"/>
            <ac:spMk id="58" creationId="{F0A93559-01FE-7982-3F9C-5F3F937D611D}"/>
          </ac:spMkLst>
        </pc:spChg>
        <pc:spChg chg="add mod">
          <ac:chgData name="Linda Følsgaard Maron" userId="e8836a54-fd3d-44c6-a635-d43ccabb9954" providerId="ADAL" clId="{91E38D7A-C6B3-4EB2-A711-6A5F00326AF8}" dt="2025-09-23T13:39:54.256" v="333" actId="1076"/>
          <ac:spMkLst>
            <pc:docMk/>
            <pc:sldMk cId="679282327" sldId="661"/>
            <ac:spMk id="59" creationId="{FEFF1E61-81A9-2D28-86B8-5614915AE0C3}"/>
          </ac:spMkLst>
        </pc:spChg>
        <pc:grpChg chg="add mod">
          <ac:chgData name="Linda Følsgaard Maron" userId="e8836a54-fd3d-44c6-a635-d43ccabb9954" providerId="ADAL" clId="{91E38D7A-C6B3-4EB2-A711-6A5F00326AF8}" dt="2025-09-23T13:37:43.351" v="208" actId="1076"/>
          <ac:grpSpMkLst>
            <pc:docMk/>
            <pc:sldMk cId="679282327" sldId="661"/>
            <ac:grpSpMk id="25" creationId="{B1DAA3F7-08BE-3DE4-AE20-7A62EED3D573}"/>
          </ac:grpSpMkLst>
        </pc:grpChg>
        <pc:graphicFrameChg chg="add mod">
          <ac:chgData name="Linda Følsgaard Maron" userId="e8836a54-fd3d-44c6-a635-d43ccabb9954" providerId="ADAL" clId="{91E38D7A-C6B3-4EB2-A711-6A5F00326AF8}" dt="2025-09-23T13:35:54.563" v="187" actId="1076"/>
          <ac:graphicFrameMkLst>
            <pc:docMk/>
            <pc:sldMk cId="679282327" sldId="661"/>
            <ac:graphicFrameMk id="19" creationId="{C5388C24-A32F-6F8D-A8B0-97E6A817C121}"/>
          </ac:graphicFrameMkLst>
        </pc:graphicFrameChg>
        <pc:picChg chg="add mod">
          <ac:chgData name="Linda Følsgaard Maron" userId="e8836a54-fd3d-44c6-a635-d43ccabb9954" providerId="ADAL" clId="{91E38D7A-C6B3-4EB2-A711-6A5F00326AF8}" dt="2025-09-23T13:36:46.728" v="200" actId="1076"/>
          <ac:picMkLst>
            <pc:docMk/>
            <pc:sldMk cId="679282327" sldId="661"/>
            <ac:picMk id="30" creationId="{EDCF8C1D-00DC-0478-6B3F-80E2141DE568}"/>
          </ac:picMkLst>
        </pc:picChg>
        <pc:picChg chg="add mod">
          <ac:chgData name="Linda Følsgaard Maron" userId="e8836a54-fd3d-44c6-a635-d43ccabb9954" providerId="ADAL" clId="{91E38D7A-C6B3-4EB2-A711-6A5F00326AF8}" dt="2025-09-23T13:36:46.728" v="200" actId="1076"/>
          <ac:picMkLst>
            <pc:docMk/>
            <pc:sldMk cId="679282327" sldId="661"/>
            <ac:picMk id="31" creationId="{7CE567CB-D2B6-72B8-8728-B2B806D0C330}"/>
          </ac:picMkLst>
        </pc:picChg>
      </pc:sldChg>
    </pc:docChg>
  </pc:docChgLst>
  <pc:docChgLst>
    <pc:chgData name="Linda Følsgaard Maron" userId="25e583fe-eea6-422a-b353-9d8d93ecf117" providerId="ADAL" clId="{C52A7A80-3587-4161-820E-8CA2432C819A}"/>
    <pc:docChg chg="undo custSel addSld delSld modSld sldOrd">
      <pc:chgData name="Linda Følsgaard Maron" userId="25e583fe-eea6-422a-b353-9d8d93ecf117" providerId="ADAL" clId="{C52A7A80-3587-4161-820E-8CA2432C819A}" dt="2025-03-13T10:13:21.159" v="1874" actId="6549"/>
      <pc:docMkLst>
        <pc:docMk/>
      </pc:docMkLst>
      <pc:sldChg chg="addSp modSp mod modAnim">
        <pc:chgData name="Linda Følsgaard Maron" userId="25e583fe-eea6-422a-b353-9d8d93ecf117" providerId="ADAL" clId="{C52A7A80-3587-4161-820E-8CA2432C819A}" dt="2025-03-07T12:37:56.256" v="534" actId="6549"/>
        <pc:sldMkLst>
          <pc:docMk/>
          <pc:sldMk cId="1389450888" sldId="286"/>
        </pc:sldMkLst>
      </pc:sldChg>
      <pc:sldChg chg="modSp add mod">
        <pc:chgData name="Linda Følsgaard Maron" userId="25e583fe-eea6-422a-b353-9d8d93ecf117" providerId="ADAL" clId="{C52A7A80-3587-4161-820E-8CA2432C819A}" dt="2025-03-13T10:13:21.159" v="1874" actId="6549"/>
        <pc:sldMkLst>
          <pc:docMk/>
          <pc:sldMk cId="660923908" sldId="341"/>
        </pc:sldMkLst>
      </pc:sldChg>
      <pc:sldChg chg="modSp mod modShow">
        <pc:chgData name="Linda Følsgaard Maron" userId="25e583fe-eea6-422a-b353-9d8d93ecf117" providerId="ADAL" clId="{C52A7A80-3587-4161-820E-8CA2432C819A}" dt="2025-03-13T09:48:23.066" v="1868" actId="729"/>
        <pc:sldMkLst>
          <pc:docMk/>
          <pc:sldMk cId="734809476" sldId="343"/>
        </pc:sldMkLst>
      </pc:sldChg>
      <pc:sldChg chg="addSp delSp modSp mod ord delAnim modAnim">
        <pc:chgData name="Linda Følsgaard Maron" userId="25e583fe-eea6-422a-b353-9d8d93ecf117" providerId="ADAL" clId="{C52A7A80-3587-4161-820E-8CA2432C819A}" dt="2025-03-07T12:59:46.446" v="1147"/>
        <pc:sldMkLst>
          <pc:docMk/>
          <pc:sldMk cId="2684346293" sldId="390"/>
        </pc:sldMkLst>
      </pc:sldChg>
      <pc:sldChg chg="addSp delSp modSp del mod">
        <pc:chgData name="Linda Følsgaard Maron" userId="25e583fe-eea6-422a-b353-9d8d93ecf117" providerId="ADAL" clId="{C52A7A80-3587-4161-820E-8CA2432C819A}" dt="2025-03-07T12:15:06.080" v="214" actId="2696"/>
        <pc:sldMkLst>
          <pc:docMk/>
          <pc:sldMk cId="3332420482" sldId="447"/>
        </pc:sldMkLst>
      </pc:sldChg>
      <pc:sldChg chg="del">
        <pc:chgData name="Linda Følsgaard Maron" userId="25e583fe-eea6-422a-b353-9d8d93ecf117" providerId="ADAL" clId="{C52A7A80-3587-4161-820E-8CA2432C819A}" dt="2025-03-07T12:15:25.236" v="215" actId="2696"/>
        <pc:sldMkLst>
          <pc:docMk/>
          <pc:sldMk cId="176463996" sldId="448"/>
        </pc:sldMkLst>
      </pc:sldChg>
      <pc:sldChg chg="addSp delSp modSp del mod">
        <pc:chgData name="Linda Følsgaard Maron" userId="25e583fe-eea6-422a-b353-9d8d93ecf117" providerId="ADAL" clId="{C52A7A80-3587-4161-820E-8CA2432C819A}" dt="2025-03-07T12:37:24.467" v="513" actId="47"/>
        <pc:sldMkLst>
          <pc:docMk/>
          <pc:sldMk cId="4245730747" sldId="451"/>
        </pc:sldMkLst>
      </pc:sldChg>
      <pc:sldChg chg="modSp mod">
        <pc:chgData name="Linda Følsgaard Maron" userId="25e583fe-eea6-422a-b353-9d8d93ecf117" providerId="ADAL" clId="{C52A7A80-3587-4161-820E-8CA2432C819A}" dt="2025-03-13T08:36:32.272" v="1853" actId="20577"/>
        <pc:sldMkLst>
          <pc:docMk/>
          <pc:sldMk cId="2766607950" sldId="452"/>
        </pc:sldMkLst>
      </pc:sldChg>
      <pc:sldChg chg="modSp mod">
        <pc:chgData name="Linda Følsgaard Maron" userId="25e583fe-eea6-422a-b353-9d8d93ecf117" providerId="ADAL" clId="{C52A7A80-3587-4161-820E-8CA2432C819A}" dt="2025-03-07T12:53:21.371" v="812" actId="6549"/>
        <pc:sldMkLst>
          <pc:docMk/>
          <pc:sldMk cId="2117472221" sldId="456"/>
        </pc:sldMkLst>
      </pc:sldChg>
      <pc:sldChg chg="addSp delSp modSp mod delAnim modAnim">
        <pc:chgData name="Linda Følsgaard Maron" userId="25e583fe-eea6-422a-b353-9d8d93ecf117" providerId="ADAL" clId="{C52A7A80-3587-4161-820E-8CA2432C819A}" dt="2025-03-11T11:02:49.398" v="1351" actId="21"/>
        <pc:sldMkLst>
          <pc:docMk/>
          <pc:sldMk cId="2145847273" sldId="458"/>
        </pc:sldMkLst>
      </pc:sldChg>
      <pc:sldChg chg="addSp modSp mod">
        <pc:chgData name="Linda Følsgaard Maron" userId="25e583fe-eea6-422a-b353-9d8d93ecf117" providerId="ADAL" clId="{C52A7A80-3587-4161-820E-8CA2432C819A}" dt="2025-03-11T11:03:09.615" v="1354" actId="1076"/>
        <pc:sldMkLst>
          <pc:docMk/>
          <pc:sldMk cId="1560759737" sldId="460"/>
        </pc:sldMkLst>
      </pc:sldChg>
      <pc:sldChg chg="addSp delSp modSp mod delAnim modAnim">
        <pc:chgData name="Linda Følsgaard Maron" userId="25e583fe-eea6-422a-b353-9d8d93ecf117" providerId="ADAL" clId="{C52A7A80-3587-4161-820E-8CA2432C819A}" dt="2025-03-07T13:08:34.246" v="1183" actId="1076"/>
        <pc:sldMkLst>
          <pc:docMk/>
          <pc:sldMk cId="1954398196" sldId="463"/>
        </pc:sldMkLst>
      </pc:sldChg>
      <pc:sldChg chg="del">
        <pc:chgData name="Linda Følsgaard Maron" userId="25e583fe-eea6-422a-b353-9d8d93ecf117" providerId="ADAL" clId="{C52A7A80-3587-4161-820E-8CA2432C819A}" dt="2025-03-07T12:32:59.811" v="413" actId="2696"/>
        <pc:sldMkLst>
          <pc:docMk/>
          <pc:sldMk cId="2433659120" sldId="471"/>
        </pc:sldMkLst>
      </pc:sldChg>
      <pc:sldChg chg="del">
        <pc:chgData name="Linda Følsgaard Maron" userId="25e583fe-eea6-422a-b353-9d8d93ecf117" providerId="ADAL" clId="{C52A7A80-3587-4161-820E-8CA2432C819A}" dt="2025-03-07T12:24:43.399" v="334" actId="47"/>
        <pc:sldMkLst>
          <pc:docMk/>
          <pc:sldMk cId="1806729488" sldId="474"/>
        </pc:sldMkLst>
      </pc:sldChg>
      <pc:sldChg chg="delSp modSp mod delAnim modShow">
        <pc:chgData name="Linda Følsgaard Maron" userId="25e583fe-eea6-422a-b353-9d8d93ecf117" providerId="ADAL" clId="{C52A7A80-3587-4161-820E-8CA2432C819A}" dt="2025-03-13T08:29:20.520" v="1840" actId="729"/>
        <pc:sldMkLst>
          <pc:docMk/>
          <pc:sldMk cId="4278234984" sldId="475"/>
        </pc:sldMkLst>
      </pc:sldChg>
      <pc:sldChg chg="addSp delSp modSp mod delAnim modAnim">
        <pc:chgData name="Linda Følsgaard Maron" userId="25e583fe-eea6-422a-b353-9d8d93ecf117" providerId="ADAL" clId="{C52A7A80-3587-4161-820E-8CA2432C819A}" dt="2025-03-11T11:09:36.349" v="1497" actId="20577"/>
        <pc:sldMkLst>
          <pc:docMk/>
          <pc:sldMk cId="2342828281" sldId="479"/>
        </pc:sldMkLst>
      </pc:sldChg>
      <pc:sldChg chg="addSp modSp mod modAnim">
        <pc:chgData name="Linda Følsgaard Maron" userId="25e583fe-eea6-422a-b353-9d8d93ecf117" providerId="ADAL" clId="{C52A7A80-3587-4161-820E-8CA2432C819A}" dt="2025-03-13T09:47:52.010" v="1867"/>
        <pc:sldMkLst>
          <pc:docMk/>
          <pc:sldMk cId="679244808" sldId="480"/>
        </pc:sldMkLst>
      </pc:sldChg>
      <pc:sldChg chg="modSp mod modShow">
        <pc:chgData name="Linda Følsgaard Maron" userId="25e583fe-eea6-422a-b353-9d8d93ecf117" providerId="ADAL" clId="{C52A7A80-3587-4161-820E-8CA2432C819A}" dt="2025-03-11T11:04:18.261" v="1356" actId="729"/>
        <pc:sldMkLst>
          <pc:docMk/>
          <pc:sldMk cId="66066033" sldId="481"/>
        </pc:sldMkLst>
      </pc:sldChg>
      <pc:sldChg chg="del">
        <pc:chgData name="Linda Følsgaard Maron" userId="25e583fe-eea6-422a-b353-9d8d93ecf117" providerId="ADAL" clId="{C52A7A80-3587-4161-820E-8CA2432C819A}" dt="2025-03-07T12:52:17.125" v="748" actId="2696"/>
        <pc:sldMkLst>
          <pc:docMk/>
          <pc:sldMk cId="3709560332" sldId="484"/>
        </pc:sldMkLst>
      </pc:sldChg>
      <pc:sldChg chg="addSp delSp modSp mod modAnim modShow">
        <pc:chgData name="Linda Følsgaard Maron" userId="25e583fe-eea6-422a-b353-9d8d93ecf117" providerId="ADAL" clId="{C52A7A80-3587-4161-820E-8CA2432C819A}" dt="2025-03-13T08:29:26.178" v="1841" actId="729"/>
        <pc:sldMkLst>
          <pc:docMk/>
          <pc:sldMk cId="111771686" sldId="485"/>
        </pc:sldMkLst>
      </pc:sldChg>
      <pc:sldChg chg="addSp delSp modSp mod delAnim modAnim">
        <pc:chgData name="Linda Følsgaard Maron" userId="25e583fe-eea6-422a-b353-9d8d93ecf117" providerId="ADAL" clId="{C52A7A80-3587-4161-820E-8CA2432C819A}" dt="2025-03-07T12:42:16.739" v="612"/>
        <pc:sldMkLst>
          <pc:docMk/>
          <pc:sldMk cId="1825786715" sldId="489"/>
        </pc:sldMkLst>
      </pc:sldChg>
      <pc:sldChg chg="mod modShow">
        <pc:chgData name="Linda Følsgaard Maron" userId="25e583fe-eea6-422a-b353-9d8d93ecf117" providerId="ADAL" clId="{C52A7A80-3587-4161-820E-8CA2432C819A}" dt="2025-03-11T10:59:40.017" v="1309" actId="729"/>
        <pc:sldMkLst>
          <pc:docMk/>
          <pc:sldMk cId="1463922931" sldId="492"/>
        </pc:sldMkLst>
      </pc:sldChg>
      <pc:sldChg chg="del mod modShow">
        <pc:chgData name="Linda Følsgaard Maron" userId="25e583fe-eea6-422a-b353-9d8d93ecf117" providerId="ADAL" clId="{C52A7A80-3587-4161-820E-8CA2432C819A}" dt="2025-03-13T10:12:20.061" v="1869" actId="2696"/>
        <pc:sldMkLst>
          <pc:docMk/>
          <pc:sldMk cId="165026243" sldId="493"/>
        </pc:sldMkLst>
      </pc:sldChg>
      <pc:sldChg chg="del">
        <pc:chgData name="Linda Følsgaard Maron" userId="25e583fe-eea6-422a-b353-9d8d93ecf117" providerId="ADAL" clId="{C52A7A80-3587-4161-820E-8CA2432C819A}" dt="2025-03-07T12:03:49.175" v="0" actId="2696"/>
        <pc:sldMkLst>
          <pc:docMk/>
          <pc:sldMk cId="576347602" sldId="494"/>
        </pc:sldMkLst>
      </pc:sldChg>
      <pc:sldChg chg="modSp mod">
        <pc:chgData name="Linda Følsgaard Maron" userId="25e583fe-eea6-422a-b353-9d8d93ecf117" providerId="ADAL" clId="{C52A7A80-3587-4161-820E-8CA2432C819A}" dt="2025-03-11T11:15:23.553" v="1713" actId="20577"/>
        <pc:sldMkLst>
          <pc:docMk/>
          <pc:sldMk cId="3234874032" sldId="495"/>
        </pc:sldMkLst>
      </pc:sldChg>
      <pc:sldChg chg="modSp mod">
        <pc:chgData name="Linda Følsgaard Maron" userId="25e583fe-eea6-422a-b353-9d8d93ecf117" providerId="ADAL" clId="{C52A7A80-3587-4161-820E-8CA2432C819A}" dt="2025-03-07T12:15:46.834" v="226" actId="20577"/>
        <pc:sldMkLst>
          <pc:docMk/>
          <pc:sldMk cId="1123993870" sldId="498"/>
        </pc:sldMkLst>
      </pc:sldChg>
      <pc:sldChg chg="del">
        <pc:chgData name="Linda Følsgaard Maron" userId="25e583fe-eea6-422a-b353-9d8d93ecf117" providerId="ADAL" clId="{C52A7A80-3587-4161-820E-8CA2432C819A}" dt="2025-03-07T12:32:54.695" v="412" actId="2696"/>
        <pc:sldMkLst>
          <pc:docMk/>
          <pc:sldMk cId="658866849" sldId="499"/>
        </pc:sldMkLst>
      </pc:sldChg>
      <pc:sldChg chg="addSp delSp modSp new mod modAnim">
        <pc:chgData name="Linda Følsgaard Maron" userId="25e583fe-eea6-422a-b353-9d8d93ecf117" providerId="ADAL" clId="{C52A7A80-3587-4161-820E-8CA2432C819A}" dt="2025-03-07T12:14:50.546" v="213"/>
        <pc:sldMkLst>
          <pc:docMk/>
          <pc:sldMk cId="859817194" sldId="500"/>
        </pc:sldMkLst>
      </pc:sldChg>
      <pc:sldChg chg="addSp delSp modSp new mod delAnim modAnim">
        <pc:chgData name="Linda Følsgaard Maron" userId="25e583fe-eea6-422a-b353-9d8d93ecf117" providerId="ADAL" clId="{C52A7A80-3587-4161-820E-8CA2432C819A}" dt="2025-03-07T12:24:34.760" v="333"/>
        <pc:sldMkLst>
          <pc:docMk/>
          <pc:sldMk cId="3012592820" sldId="501"/>
        </pc:sldMkLst>
      </pc:sldChg>
      <pc:sldChg chg="addSp delSp modSp add mod delAnim modAnim">
        <pc:chgData name="Linda Følsgaard Maron" userId="25e583fe-eea6-422a-b353-9d8d93ecf117" providerId="ADAL" clId="{C52A7A80-3587-4161-820E-8CA2432C819A}" dt="2025-03-11T10:58:46.957" v="1308"/>
        <pc:sldMkLst>
          <pc:docMk/>
          <pc:sldMk cId="2308406555" sldId="502"/>
        </pc:sldMkLst>
      </pc:sldChg>
      <pc:sldChg chg="addSp delSp modSp add mod modShow">
        <pc:chgData name="Linda Følsgaard Maron" userId="25e583fe-eea6-422a-b353-9d8d93ecf117" providerId="ADAL" clId="{C52A7A80-3587-4161-820E-8CA2432C819A}" dt="2025-03-13T07:05:37.967" v="1838" actId="729"/>
        <pc:sldMkLst>
          <pc:docMk/>
          <pc:sldMk cId="471371703" sldId="503"/>
        </pc:sldMkLst>
      </pc:sldChg>
      <pc:sldChg chg="add del">
        <pc:chgData name="Linda Følsgaard Maron" userId="25e583fe-eea6-422a-b353-9d8d93ecf117" providerId="ADAL" clId="{C52A7A80-3587-4161-820E-8CA2432C819A}" dt="2025-03-07T13:08:36.575" v="1184" actId="47"/>
        <pc:sldMkLst>
          <pc:docMk/>
          <pc:sldMk cId="4145189377" sldId="503"/>
        </pc:sldMkLst>
      </pc:sldChg>
    </pc:docChg>
  </pc:docChgLst>
  <pc:docChgLst>
    <pc:chgData name="Linda Følsgaard Maron" userId="e8836a54-fd3d-44c6-a635-d43ccabb9954" providerId="ADAL" clId="{A65EB9A0-3EC0-43CE-9F08-537DEC22A2BA}"/>
    <pc:docChg chg="custSel addSld modSld">
      <pc:chgData name="Linda Følsgaard Maron" userId="e8836a54-fd3d-44c6-a635-d43ccabb9954" providerId="ADAL" clId="{A65EB9A0-3EC0-43CE-9F08-537DEC22A2BA}" dt="2025-07-01T06:26:06.423" v="156" actId="20577"/>
      <pc:docMkLst>
        <pc:docMk/>
      </pc:docMkLst>
      <pc:sldChg chg="delSp modSp mod delAnim">
        <pc:chgData name="Linda Følsgaard Maron" userId="e8836a54-fd3d-44c6-a635-d43ccabb9954" providerId="ADAL" clId="{A65EB9A0-3EC0-43CE-9F08-537DEC22A2BA}" dt="2025-06-25T07:32:12.909" v="17" actId="6549"/>
        <pc:sldMkLst>
          <pc:docMk/>
          <pc:sldMk cId="4278234984" sldId="475"/>
        </pc:sldMkLst>
      </pc:sldChg>
      <pc:sldChg chg="addSp modSp add mod modAnim">
        <pc:chgData name="Linda Følsgaard Maron" userId="e8836a54-fd3d-44c6-a635-d43ccabb9954" providerId="ADAL" clId="{A65EB9A0-3EC0-43CE-9F08-537DEC22A2BA}" dt="2025-06-25T07:35:15.026" v="30"/>
        <pc:sldMkLst>
          <pc:docMk/>
          <pc:sldMk cId="3865839049" sldId="655"/>
        </pc:sldMkLst>
      </pc:sldChg>
      <pc:sldChg chg="addSp delSp modSp new mod modAnim">
        <pc:chgData name="Linda Følsgaard Maron" userId="e8836a54-fd3d-44c6-a635-d43ccabb9954" providerId="ADAL" clId="{A65EB9A0-3EC0-43CE-9F08-537DEC22A2BA}" dt="2025-06-25T07:50:58.084" v="104" actId="14100"/>
        <pc:sldMkLst>
          <pc:docMk/>
          <pc:sldMk cId="3088092677" sldId="656"/>
        </pc:sldMkLst>
      </pc:sldChg>
      <pc:sldChg chg="addSp delSp modSp new mod">
        <pc:chgData name="Linda Følsgaard Maron" userId="e8836a54-fd3d-44c6-a635-d43ccabb9954" providerId="ADAL" clId="{A65EB9A0-3EC0-43CE-9F08-537DEC22A2BA}" dt="2025-07-01T06:26:06.423" v="156" actId="20577"/>
        <pc:sldMkLst>
          <pc:docMk/>
          <pc:sldMk cId="2578676696" sldId="6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74774-C161-4D56-8FDE-5C6D00DD6FD8}" type="doc">
      <dgm:prSet loTypeId="urn:microsoft.com/office/officeart/2005/8/layout/pyramid1" loCatId="pyramid" qsTypeId="urn:microsoft.com/office/officeart/2005/8/quickstyle/simple1" qsCatId="simple" csTypeId="urn:microsoft.com/office/officeart/2005/8/colors/accent1_2" csCatId="accent1" phldr="1"/>
      <dgm:spPr/>
    </dgm:pt>
    <dgm:pt modelId="{2FB76CF0-3375-4698-804B-734F7BB5C165}">
      <dgm:prSet phldrT="[Tekst]" custT="1"/>
      <dgm:spPr/>
      <dgm:t>
        <a:bodyPr/>
        <a:lstStyle/>
        <a:p>
          <a:endParaRPr lang="da-DK" sz="1600" dirty="0">
            <a:latin typeface="Verdana" panose="020B0604030504040204" pitchFamily="34" charset="0"/>
            <a:ea typeface="Verdana" panose="020B0604030504040204" pitchFamily="34" charset="0"/>
          </a:endParaRPr>
        </a:p>
        <a:p>
          <a:r>
            <a:rPr lang="da-DK" sz="2000" dirty="0">
              <a:solidFill>
                <a:schemeClr val="bg1"/>
              </a:solidFill>
              <a:latin typeface="Verdana" panose="020B0604030504040204" pitchFamily="34" charset="0"/>
              <a:ea typeface="Verdana" panose="020B0604030504040204" pitchFamily="34" charset="0"/>
            </a:rPr>
            <a:t>HMU</a:t>
          </a:r>
        </a:p>
      </dgm:t>
    </dgm:pt>
    <dgm:pt modelId="{0BE35C21-026D-4286-92D1-DFE384CB6DD7}" type="parTrans" cxnId="{B9D30792-AFD3-4C32-BA09-9EAE651F586C}">
      <dgm:prSet/>
      <dgm:spPr/>
      <dgm:t>
        <a:bodyPr/>
        <a:lstStyle/>
        <a:p>
          <a:endParaRPr lang="da-DK">
            <a:latin typeface="Verdana" panose="020B0604030504040204" pitchFamily="34" charset="0"/>
            <a:ea typeface="Verdana" panose="020B0604030504040204" pitchFamily="34" charset="0"/>
          </a:endParaRPr>
        </a:p>
      </dgm:t>
    </dgm:pt>
    <dgm:pt modelId="{917A74E1-97AB-410F-8A91-7A8C5FAC9B10}" type="sibTrans" cxnId="{B9D30792-AFD3-4C32-BA09-9EAE651F586C}">
      <dgm:prSet/>
      <dgm:spPr/>
      <dgm:t>
        <a:bodyPr/>
        <a:lstStyle/>
        <a:p>
          <a:endParaRPr lang="da-DK">
            <a:latin typeface="Verdana" panose="020B0604030504040204" pitchFamily="34" charset="0"/>
            <a:ea typeface="Verdana" panose="020B0604030504040204" pitchFamily="34" charset="0"/>
          </a:endParaRPr>
        </a:p>
      </dgm:t>
    </dgm:pt>
    <dgm:pt modelId="{353C11C6-3609-4539-AC90-E04C2B336129}">
      <dgm:prSet phldrT="[Tekst]" custT="1"/>
      <dgm:spPr/>
      <dgm:t>
        <a:bodyPr/>
        <a:lstStyle/>
        <a:p>
          <a:r>
            <a:rPr lang="da-DK" sz="2000" dirty="0">
              <a:solidFill>
                <a:schemeClr val="bg1"/>
              </a:solidFill>
              <a:latin typeface="Verdana" panose="020B0604030504040204" pitchFamily="34" charset="0"/>
              <a:ea typeface="Verdana" panose="020B0604030504040204" pitchFamily="34" charset="0"/>
            </a:rPr>
            <a:t>OMU</a:t>
          </a:r>
        </a:p>
      </dgm:t>
    </dgm:pt>
    <dgm:pt modelId="{CCC1349D-9376-408F-8097-4B7CB80E4C28}" type="parTrans" cxnId="{BD32226F-2E5C-4F04-9FAB-52E62612F17B}">
      <dgm:prSet/>
      <dgm:spPr/>
      <dgm:t>
        <a:bodyPr/>
        <a:lstStyle/>
        <a:p>
          <a:endParaRPr lang="da-DK">
            <a:latin typeface="Verdana" panose="020B0604030504040204" pitchFamily="34" charset="0"/>
            <a:ea typeface="Verdana" panose="020B0604030504040204" pitchFamily="34" charset="0"/>
          </a:endParaRPr>
        </a:p>
      </dgm:t>
    </dgm:pt>
    <dgm:pt modelId="{0815089E-599B-4D13-BFC1-379FC412923C}" type="sibTrans" cxnId="{BD32226F-2E5C-4F04-9FAB-52E62612F17B}">
      <dgm:prSet/>
      <dgm:spPr/>
      <dgm:t>
        <a:bodyPr/>
        <a:lstStyle/>
        <a:p>
          <a:endParaRPr lang="da-DK">
            <a:latin typeface="Verdana" panose="020B0604030504040204" pitchFamily="34" charset="0"/>
            <a:ea typeface="Verdana" panose="020B0604030504040204" pitchFamily="34" charset="0"/>
          </a:endParaRPr>
        </a:p>
      </dgm:t>
    </dgm:pt>
    <dgm:pt modelId="{18886520-857A-49DF-861D-F1139D9722A7}">
      <dgm:prSet phldrT="[Tekst]" custT="1"/>
      <dgm:spPr/>
      <dgm:t>
        <a:bodyPr/>
        <a:lstStyle/>
        <a:p>
          <a:r>
            <a:rPr lang="da-DK" sz="2000" dirty="0">
              <a:solidFill>
                <a:schemeClr val="bg1"/>
              </a:solidFill>
              <a:latin typeface="Verdana" panose="020B0604030504040204" pitchFamily="34" charset="0"/>
              <a:ea typeface="Verdana" panose="020B0604030504040204" pitchFamily="34" charset="0"/>
            </a:rPr>
            <a:t>SMU</a:t>
          </a:r>
        </a:p>
      </dgm:t>
    </dgm:pt>
    <dgm:pt modelId="{C25BDDCC-8838-450F-BF97-DBCC31749416}" type="sibTrans" cxnId="{52104C42-E786-4AD9-A98C-604E726CECBE}">
      <dgm:prSet/>
      <dgm:spPr/>
      <dgm:t>
        <a:bodyPr/>
        <a:lstStyle/>
        <a:p>
          <a:endParaRPr lang="da-DK">
            <a:latin typeface="Verdana" panose="020B0604030504040204" pitchFamily="34" charset="0"/>
            <a:ea typeface="Verdana" panose="020B0604030504040204" pitchFamily="34" charset="0"/>
          </a:endParaRPr>
        </a:p>
      </dgm:t>
    </dgm:pt>
    <dgm:pt modelId="{60E6F79A-1D08-40CE-9C3C-CC4F3930F1F2}" type="parTrans" cxnId="{52104C42-E786-4AD9-A98C-604E726CECBE}">
      <dgm:prSet/>
      <dgm:spPr/>
      <dgm:t>
        <a:bodyPr/>
        <a:lstStyle/>
        <a:p>
          <a:endParaRPr lang="da-DK">
            <a:latin typeface="Verdana" panose="020B0604030504040204" pitchFamily="34" charset="0"/>
            <a:ea typeface="Verdana" panose="020B0604030504040204" pitchFamily="34" charset="0"/>
          </a:endParaRPr>
        </a:p>
      </dgm:t>
    </dgm:pt>
    <dgm:pt modelId="{052162DF-FDE3-47D6-B5C2-D89E6EEFC77A}">
      <dgm:prSet phldrT="[Tekst]" custT="1"/>
      <dgm:spPr/>
      <dgm:t>
        <a:bodyPr/>
        <a:lstStyle/>
        <a:p>
          <a:r>
            <a:rPr lang="da-DK" sz="2000" dirty="0">
              <a:solidFill>
                <a:schemeClr val="bg1"/>
              </a:solidFill>
              <a:latin typeface="Verdana" panose="020B0604030504040204" pitchFamily="34" charset="0"/>
              <a:ea typeface="Verdana" panose="020B0604030504040204" pitchFamily="34" charset="0"/>
            </a:rPr>
            <a:t>Lokal MED/P-møde</a:t>
          </a:r>
        </a:p>
      </dgm:t>
    </dgm:pt>
    <dgm:pt modelId="{5E68B326-A610-4DB3-9D3F-8A10231AE2FD}" type="sibTrans" cxnId="{66215BCF-3CD5-4020-842F-12CC3AFA7FC5}">
      <dgm:prSet/>
      <dgm:spPr/>
      <dgm:t>
        <a:bodyPr/>
        <a:lstStyle/>
        <a:p>
          <a:endParaRPr lang="da-DK">
            <a:latin typeface="Verdana" panose="020B0604030504040204" pitchFamily="34" charset="0"/>
            <a:ea typeface="Verdana" panose="020B0604030504040204" pitchFamily="34" charset="0"/>
          </a:endParaRPr>
        </a:p>
      </dgm:t>
    </dgm:pt>
    <dgm:pt modelId="{969D47DC-3DF1-419C-A323-DD56ACDA89B5}" type="parTrans" cxnId="{66215BCF-3CD5-4020-842F-12CC3AFA7FC5}">
      <dgm:prSet/>
      <dgm:spPr/>
      <dgm:t>
        <a:bodyPr/>
        <a:lstStyle/>
        <a:p>
          <a:endParaRPr lang="da-DK">
            <a:latin typeface="Verdana" panose="020B0604030504040204" pitchFamily="34" charset="0"/>
            <a:ea typeface="Verdana" panose="020B0604030504040204" pitchFamily="34" charset="0"/>
          </a:endParaRPr>
        </a:p>
      </dgm:t>
    </dgm:pt>
    <dgm:pt modelId="{8617D15E-44D7-47A5-89F1-EBC2F80AC7E0}" type="pres">
      <dgm:prSet presAssocID="{00F74774-C161-4D56-8FDE-5C6D00DD6FD8}" presName="Name0" presStyleCnt="0">
        <dgm:presLayoutVars>
          <dgm:dir/>
          <dgm:animLvl val="lvl"/>
          <dgm:resizeHandles val="exact"/>
        </dgm:presLayoutVars>
      </dgm:prSet>
      <dgm:spPr/>
    </dgm:pt>
    <dgm:pt modelId="{5B0F7315-BABC-4B52-88D0-04F7FC03B648}" type="pres">
      <dgm:prSet presAssocID="{2FB76CF0-3375-4698-804B-734F7BB5C165}" presName="Name8" presStyleCnt="0"/>
      <dgm:spPr/>
    </dgm:pt>
    <dgm:pt modelId="{DE8DF61E-A42A-4740-A3E8-CDE374916F2D}" type="pres">
      <dgm:prSet presAssocID="{2FB76CF0-3375-4698-804B-734F7BB5C165}" presName="level" presStyleLbl="node1" presStyleIdx="0" presStyleCnt="4">
        <dgm:presLayoutVars>
          <dgm:chMax val="1"/>
          <dgm:bulletEnabled val="1"/>
        </dgm:presLayoutVars>
      </dgm:prSet>
      <dgm:spPr/>
    </dgm:pt>
    <dgm:pt modelId="{BF83956E-7237-4458-8673-8D04A1EB78FC}" type="pres">
      <dgm:prSet presAssocID="{2FB76CF0-3375-4698-804B-734F7BB5C165}" presName="levelTx" presStyleLbl="revTx" presStyleIdx="0" presStyleCnt="0">
        <dgm:presLayoutVars>
          <dgm:chMax val="1"/>
          <dgm:bulletEnabled val="1"/>
        </dgm:presLayoutVars>
      </dgm:prSet>
      <dgm:spPr/>
    </dgm:pt>
    <dgm:pt modelId="{159F5896-2659-40A7-9DED-F9FE76DDFBFA}" type="pres">
      <dgm:prSet presAssocID="{18886520-857A-49DF-861D-F1139D9722A7}" presName="Name8" presStyleCnt="0"/>
      <dgm:spPr/>
    </dgm:pt>
    <dgm:pt modelId="{E3BF030A-A342-4861-8284-CDE5BB0A709F}" type="pres">
      <dgm:prSet presAssocID="{18886520-857A-49DF-861D-F1139D9722A7}" presName="level" presStyleLbl="node1" presStyleIdx="1" presStyleCnt="4">
        <dgm:presLayoutVars>
          <dgm:chMax val="1"/>
          <dgm:bulletEnabled val="1"/>
        </dgm:presLayoutVars>
      </dgm:prSet>
      <dgm:spPr/>
    </dgm:pt>
    <dgm:pt modelId="{70BEED44-7BE0-412C-A0C6-2E55AA7C872B}" type="pres">
      <dgm:prSet presAssocID="{18886520-857A-49DF-861D-F1139D9722A7}" presName="levelTx" presStyleLbl="revTx" presStyleIdx="0" presStyleCnt="0">
        <dgm:presLayoutVars>
          <dgm:chMax val="1"/>
          <dgm:bulletEnabled val="1"/>
        </dgm:presLayoutVars>
      </dgm:prSet>
      <dgm:spPr/>
    </dgm:pt>
    <dgm:pt modelId="{1FEDF461-5D60-4BE9-B783-480B6E464D0D}" type="pres">
      <dgm:prSet presAssocID="{353C11C6-3609-4539-AC90-E04C2B336129}" presName="Name8" presStyleCnt="0"/>
      <dgm:spPr/>
    </dgm:pt>
    <dgm:pt modelId="{14A4B16B-D145-425A-A8D8-5926990F62EA}" type="pres">
      <dgm:prSet presAssocID="{353C11C6-3609-4539-AC90-E04C2B336129}" presName="level" presStyleLbl="node1" presStyleIdx="2" presStyleCnt="4">
        <dgm:presLayoutVars>
          <dgm:chMax val="1"/>
          <dgm:bulletEnabled val="1"/>
        </dgm:presLayoutVars>
      </dgm:prSet>
      <dgm:spPr/>
    </dgm:pt>
    <dgm:pt modelId="{9FBF21C4-5C5A-4753-BEB3-B21E1E0E3050}" type="pres">
      <dgm:prSet presAssocID="{353C11C6-3609-4539-AC90-E04C2B336129}" presName="levelTx" presStyleLbl="revTx" presStyleIdx="0" presStyleCnt="0">
        <dgm:presLayoutVars>
          <dgm:chMax val="1"/>
          <dgm:bulletEnabled val="1"/>
        </dgm:presLayoutVars>
      </dgm:prSet>
      <dgm:spPr/>
    </dgm:pt>
    <dgm:pt modelId="{D78AE7D9-9422-4357-889E-A933A7D4718E}" type="pres">
      <dgm:prSet presAssocID="{052162DF-FDE3-47D6-B5C2-D89E6EEFC77A}" presName="Name8" presStyleCnt="0"/>
      <dgm:spPr/>
    </dgm:pt>
    <dgm:pt modelId="{81425B35-6AA3-4AAF-BF5A-EBD60181D9EC}" type="pres">
      <dgm:prSet presAssocID="{052162DF-FDE3-47D6-B5C2-D89E6EEFC77A}" presName="level" presStyleLbl="node1" presStyleIdx="3" presStyleCnt="4">
        <dgm:presLayoutVars>
          <dgm:chMax val="1"/>
          <dgm:bulletEnabled val="1"/>
        </dgm:presLayoutVars>
      </dgm:prSet>
      <dgm:spPr/>
    </dgm:pt>
    <dgm:pt modelId="{FCF14960-4059-47DC-B3CD-A4E3F7F4B093}" type="pres">
      <dgm:prSet presAssocID="{052162DF-FDE3-47D6-B5C2-D89E6EEFC77A}" presName="levelTx" presStyleLbl="revTx" presStyleIdx="0" presStyleCnt="0">
        <dgm:presLayoutVars>
          <dgm:chMax val="1"/>
          <dgm:bulletEnabled val="1"/>
        </dgm:presLayoutVars>
      </dgm:prSet>
      <dgm:spPr/>
    </dgm:pt>
  </dgm:ptLst>
  <dgm:cxnLst>
    <dgm:cxn modelId="{34EF8908-8410-4140-8F23-471829A4A749}" type="presOf" srcId="{353C11C6-3609-4539-AC90-E04C2B336129}" destId="{14A4B16B-D145-425A-A8D8-5926990F62EA}" srcOrd="0" destOrd="0" presId="urn:microsoft.com/office/officeart/2005/8/layout/pyramid1"/>
    <dgm:cxn modelId="{64E16814-9C24-4AF7-AD0C-B2B5E1091551}" type="presOf" srcId="{052162DF-FDE3-47D6-B5C2-D89E6EEFC77A}" destId="{FCF14960-4059-47DC-B3CD-A4E3F7F4B093}" srcOrd="1" destOrd="0" presId="urn:microsoft.com/office/officeart/2005/8/layout/pyramid1"/>
    <dgm:cxn modelId="{A47C415E-0375-4F13-B8E4-5BA392202315}" type="presOf" srcId="{18886520-857A-49DF-861D-F1139D9722A7}" destId="{70BEED44-7BE0-412C-A0C6-2E55AA7C872B}" srcOrd="1" destOrd="0" presId="urn:microsoft.com/office/officeart/2005/8/layout/pyramid1"/>
    <dgm:cxn modelId="{52104C42-E786-4AD9-A98C-604E726CECBE}" srcId="{00F74774-C161-4D56-8FDE-5C6D00DD6FD8}" destId="{18886520-857A-49DF-861D-F1139D9722A7}" srcOrd="1" destOrd="0" parTransId="{60E6F79A-1D08-40CE-9C3C-CC4F3930F1F2}" sibTransId="{C25BDDCC-8838-450F-BF97-DBCC31749416}"/>
    <dgm:cxn modelId="{BD32226F-2E5C-4F04-9FAB-52E62612F17B}" srcId="{00F74774-C161-4D56-8FDE-5C6D00DD6FD8}" destId="{353C11C6-3609-4539-AC90-E04C2B336129}" srcOrd="2" destOrd="0" parTransId="{CCC1349D-9376-408F-8097-4B7CB80E4C28}" sibTransId="{0815089E-599B-4D13-BFC1-379FC412923C}"/>
    <dgm:cxn modelId="{B9D30792-AFD3-4C32-BA09-9EAE651F586C}" srcId="{00F74774-C161-4D56-8FDE-5C6D00DD6FD8}" destId="{2FB76CF0-3375-4698-804B-734F7BB5C165}" srcOrd="0" destOrd="0" parTransId="{0BE35C21-026D-4286-92D1-DFE384CB6DD7}" sibTransId="{917A74E1-97AB-410F-8A91-7A8C5FAC9B10}"/>
    <dgm:cxn modelId="{1ADA009F-4AB3-45BC-B3E6-20AFC3A0D982}" type="presOf" srcId="{353C11C6-3609-4539-AC90-E04C2B336129}" destId="{9FBF21C4-5C5A-4753-BEB3-B21E1E0E3050}" srcOrd="1" destOrd="0" presId="urn:microsoft.com/office/officeart/2005/8/layout/pyramid1"/>
    <dgm:cxn modelId="{43CE84B1-B431-4FF6-B1AF-66BF2014EBAC}" type="presOf" srcId="{2FB76CF0-3375-4698-804B-734F7BB5C165}" destId="{DE8DF61E-A42A-4740-A3E8-CDE374916F2D}" srcOrd="0" destOrd="0" presId="urn:microsoft.com/office/officeart/2005/8/layout/pyramid1"/>
    <dgm:cxn modelId="{4523A4C3-31EE-41F4-A350-868FABA42B82}" type="presOf" srcId="{2FB76CF0-3375-4698-804B-734F7BB5C165}" destId="{BF83956E-7237-4458-8673-8D04A1EB78FC}" srcOrd="1" destOrd="0" presId="urn:microsoft.com/office/officeart/2005/8/layout/pyramid1"/>
    <dgm:cxn modelId="{47BDADCC-9ED8-422F-BDD8-46E1ECD9D701}" type="presOf" srcId="{18886520-857A-49DF-861D-F1139D9722A7}" destId="{E3BF030A-A342-4861-8284-CDE5BB0A709F}" srcOrd="0" destOrd="0" presId="urn:microsoft.com/office/officeart/2005/8/layout/pyramid1"/>
    <dgm:cxn modelId="{66215BCF-3CD5-4020-842F-12CC3AFA7FC5}" srcId="{00F74774-C161-4D56-8FDE-5C6D00DD6FD8}" destId="{052162DF-FDE3-47D6-B5C2-D89E6EEFC77A}" srcOrd="3" destOrd="0" parTransId="{969D47DC-3DF1-419C-A323-DD56ACDA89B5}" sibTransId="{5E68B326-A610-4DB3-9D3F-8A10231AE2FD}"/>
    <dgm:cxn modelId="{92B539EE-E186-4316-996C-DD277A9164CD}" type="presOf" srcId="{00F74774-C161-4D56-8FDE-5C6D00DD6FD8}" destId="{8617D15E-44D7-47A5-89F1-EBC2F80AC7E0}" srcOrd="0" destOrd="0" presId="urn:microsoft.com/office/officeart/2005/8/layout/pyramid1"/>
    <dgm:cxn modelId="{A2B16AFD-652A-4BCE-A47D-45D01558FFFD}" type="presOf" srcId="{052162DF-FDE3-47D6-B5C2-D89E6EEFC77A}" destId="{81425B35-6AA3-4AAF-BF5A-EBD60181D9EC}" srcOrd="0" destOrd="0" presId="urn:microsoft.com/office/officeart/2005/8/layout/pyramid1"/>
    <dgm:cxn modelId="{F93FA728-A8C4-4E1F-9894-61D6EAF713B8}" type="presParOf" srcId="{8617D15E-44D7-47A5-89F1-EBC2F80AC7E0}" destId="{5B0F7315-BABC-4B52-88D0-04F7FC03B648}" srcOrd="0" destOrd="0" presId="urn:microsoft.com/office/officeart/2005/8/layout/pyramid1"/>
    <dgm:cxn modelId="{8F1AC2F8-F783-42A3-9A94-6FD33FB52FAE}" type="presParOf" srcId="{5B0F7315-BABC-4B52-88D0-04F7FC03B648}" destId="{DE8DF61E-A42A-4740-A3E8-CDE374916F2D}" srcOrd="0" destOrd="0" presId="urn:microsoft.com/office/officeart/2005/8/layout/pyramid1"/>
    <dgm:cxn modelId="{06E018C4-63C6-44F8-84FA-ECE4D7C249DF}" type="presParOf" srcId="{5B0F7315-BABC-4B52-88D0-04F7FC03B648}" destId="{BF83956E-7237-4458-8673-8D04A1EB78FC}" srcOrd="1" destOrd="0" presId="urn:microsoft.com/office/officeart/2005/8/layout/pyramid1"/>
    <dgm:cxn modelId="{E9E49BE4-F442-4136-9E03-28434F5BD1AA}" type="presParOf" srcId="{8617D15E-44D7-47A5-89F1-EBC2F80AC7E0}" destId="{159F5896-2659-40A7-9DED-F9FE76DDFBFA}" srcOrd="1" destOrd="0" presId="urn:microsoft.com/office/officeart/2005/8/layout/pyramid1"/>
    <dgm:cxn modelId="{B609E9F7-86BD-45B3-8A8F-57D9E017FB7F}" type="presParOf" srcId="{159F5896-2659-40A7-9DED-F9FE76DDFBFA}" destId="{E3BF030A-A342-4861-8284-CDE5BB0A709F}" srcOrd="0" destOrd="0" presId="urn:microsoft.com/office/officeart/2005/8/layout/pyramid1"/>
    <dgm:cxn modelId="{1D77D0FB-D1F7-4FE3-83B4-77456424635F}" type="presParOf" srcId="{159F5896-2659-40A7-9DED-F9FE76DDFBFA}" destId="{70BEED44-7BE0-412C-A0C6-2E55AA7C872B}" srcOrd="1" destOrd="0" presId="urn:microsoft.com/office/officeart/2005/8/layout/pyramid1"/>
    <dgm:cxn modelId="{601877AB-6CD3-4B5C-B233-10A0ED9EBA63}" type="presParOf" srcId="{8617D15E-44D7-47A5-89F1-EBC2F80AC7E0}" destId="{1FEDF461-5D60-4BE9-B783-480B6E464D0D}" srcOrd="2" destOrd="0" presId="urn:microsoft.com/office/officeart/2005/8/layout/pyramid1"/>
    <dgm:cxn modelId="{E6E58314-8961-4835-9A97-9F4D01C1F30E}" type="presParOf" srcId="{1FEDF461-5D60-4BE9-B783-480B6E464D0D}" destId="{14A4B16B-D145-425A-A8D8-5926990F62EA}" srcOrd="0" destOrd="0" presId="urn:microsoft.com/office/officeart/2005/8/layout/pyramid1"/>
    <dgm:cxn modelId="{DC2F7565-1376-4D0B-AA47-761477739864}" type="presParOf" srcId="{1FEDF461-5D60-4BE9-B783-480B6E464D0D}" destId="{9FBF21C4-5C5A-4753-BEB3-B21E1E0E3050}" srcOrd="1" destOrd="0" presId="urn:microsoft.com/office/officeart/2005/8/layout/pyramid1"/>
    <dgm:cxn modelId="{5A1F5332-4F11-4824-ADD4-18FB91390A97}" type="presParOf" srcId="{8617D15E-44D7-47A5-89F1-EBC2F80AC7E0}" destId="{D78AE7D9-9422-4357-889E-A933A7D4718E}" srcOrd="3" destOrd="0" presId="urn:microsoft.com/office/officeart/2005/8/layout/pyramid1"/>
    <dgm:cxn modelId="{D16DF797-1ED7-4385-919E-E9BF93694986}" type="presParOf" srcId="{D78AE7D9-9422-4357-889E-A933A7D4718E}" destId="{81425B35-6AA3-4AAF-BF5A-EBD60181D9EC}" srcOrd="0" destOrd="0" presId="urn:microsoft.com/office/officeart/2005/8/layout/pyramid1"/>
    <dgm:cxn modelId="{B0182ED1-8AE3-45A1-817E-60B083FCC636}" type="presParOf" srcId="{D78AE7D9-9422-4357-889E-A933A7D4718E}" destId="{FCF14960-4059-47DC-B3CD-A4E3F7F4B09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DF61E-A42A-4740-A3E8-CDE374916F2D}">
      <dsp:nvSpPr>
        <dsp:cNvPr id="0" name=""/>
        <dsp:cNvSpPr/>
      </dsp:nvSpPr>
      <dsp:spPr>
        <a:xfrm>
          <a:off x="2286000" y="0"/>
          <a:ext cx="1524000" cy="1016000"/>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a-DK" sz="1600" kern="1200" dirty="0">
            <a:latin typeface="Verdana" panose="020B0604030504040204" pitchFamily="34" charset="0"/>
            <a:ea typeface="Verdana" panose="020B0604030504040204" pitchFamily="34" charset="0"/>
          </a:endParaRPr>
        </a:p>
        <a:p>
          <a:pPr marL="0" lvl="0" indent="0" algn="ctr" defTabSz="711200">
            <a:lnSpc>
              <a:spcPct val="90000"/>
            </a:lnSpc>
            <a:spcBef>
              <a:spcPct val="0"/>
            </a:spcBef>
            <a:spcAft>
              <a:spcPct val="35000"/>
            </a:spcAft>
            <a:buNone/>
          </a:pPr>
          <a:r>
            <a:rPr lang="da-DK" sz="2000" kern="1200" dirty="0">
              <a:solidFill>
                <a:schemeClr val="bg1"/>
              </a:solidFill>
              <a:latin typeface="Verdana" panose="020B0604030504040204" pitchFamily="34" charset="0"/>
              <a:ea typeface="Verdana" panose="020B0604030504040204" pitchFamily="34" charset="0"/>
            </a:rPr>
            <a:t>HMU</a:t>
          </a:r>
        </a:p>
      </dsp:txBody>
      <dsp:txXfrm>
        <a:off x="2286000" y="0"/>
        <a:ext cx="1524000" cy="1016000"/>
      </dsp:txXfrm>
    </dsp:sp>
    <dsp:sp modelId="{E3BF030A-A342-4861-8284-CDE5BB0A709F}">
      <dsp:nvSpPr>
        <dsp:cNvPr id="0" name=""/>
        <dsp:cNvSpPr/>
      </dsp:nvSpPr>
      <dsp:spPr>
        <a:xfrm>
          <a:off x="1524000" y="1015999"/>
          <a:ext cx="3048000" cy="1016000"/>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chemeClr val="bg1"/>
              </a:solidFill>
              <a:latin typeface="Verdana" panose="020B0604030504040204" pitchFamily="34" charset="0"/>
              <a:ea typeface="Verdana" panose="020B0604030504040204" pitchFamily="34" charset="0"/>
            </a:rPr>
            <a:t>SMU</a:t>
          </a:r>
        </a:p>
      </dsp:txBody>
      <dsp:txXfrm>
        <a:off x="2057400" y="1015999"/>
        <a:ext cx="1981200" cy="1016000"/>
      </dsp:txXfrm>
    </dsp:sp>
    <dsp:sp modelId="{14A4B16B-D145-425A-A8D8-5926990F62EA}">
      <dsp:nvSpPr>
        <dsp:cNvPr id="0" name=""/>
        <dsp:cNvSpPr/>
      </dsp:nvSpPr>
      <dsp:spPr>
        <a:xfrm>
          <a:off x="762000" y="2031999"/>
          <a:ext cx="4572000" cy="1016000"/>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chemeClr val="bg1"/>
              </a:solidFill>
              <a:latin typeface="Verdana" panose="020B0604030504040204" pitchFamily="34" charset="0"/>
              <a:ea typeface="Verdana" panose="020B0604030504040204" pitchFamily="34" charset="0"/>
            </a:rPr>
            <a:t>OMU</a:t>
          </a:r>
        </a:p>
      </dsp:txBody>
      <dsp:txXfrm>
        <a:off x="1562100" y="2031999"/>
        <a:ext cx="2971800" cy="1016000"/>
      </dsp:txXfrm>
    </dsp:sp>
    <dsp:sp modelId="{81425B35-6AA3-4AAF-BF5A-EBD60181D9EC}">
      <dsp:nvSpPr>
        <dsp:cNvPr id="0" name=""/>
        <dsp:cNvSpPr/>
      </dsp:nvSpPr>
      <dsp:spPr>
        <a:xfrm>
          <a:off x="0" y="3047999"/>
          <a:ext cx="6096000" cy="1016000"/>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chemeClr val="bg1"/>
              </a:solidFill>
              <a:latin typeface="Verdana" panose="020B0604030504040204" pitchFamily="34" charset="0"/>
              <a:ea typeface="Verdana" panose="020B0604030504040204" pitchFamily="34" charset="0"/>
            </a:rPr>
            <a:t>Lokal MED/P-møde</a:t>
          </a:r>
        </a:p>
      </dsp:txBody>
      <dsp:txXfrm>
        <a:off x="1066799" y="3047999"/>
        <a:ext cx="39624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A98432CF-99FA-714B-9C22-2FF1E0B2B7B9}"/>
              </a:ext>
            </a:extLst>
          </p:cNvPr>
          <p:cNvSpPr>
            <a:spLocks noGrp="1"/>
          </p:cNvSpPr>
          <p:nvPr>
            <p:ph type="hdr" sz="quarter"/>
          </p:nvPr>
        </p:nvSpPr>
        <p:spPr>
          <a:xfrm>
            <a:off x="1" y="2"/>
            <a:ext cx="4301543" cy="341064"/>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590EABE-F498-FD45-AFB7-F278D3995E08}"/>
              </a:ext>
            </a:extLst>
          </p:cNvPr>
          <p:cNvSpPr>
            <a:spLocks noGrp="1"/>
          </p:cNvSpPr>
          <p:nvPr>
            <p:ph type="dt" sz="quarter" idx="1"/>
          </p:nvPr>
        </p:nvSpPr>
        <p:spPr>
          <a:xfrm>
            <a:off x="5622800" y="2"/>
            <a:ext cx="4301543" cy="341064"/>
          </a:xfrm>
          <a:prstGeom prst="rect">
            <a:avLst/>
          </a:prstGeom>
        </p:spPr>
        <p:txBody>
          <a:bodyPr vert="horz" lIns="91440" tIns="45720" rIns="91440" bIns="45720" rtlCol="0"/>
          <a:lstStyle>
            <a:lvl1pPr algn="r">
              <a:defRPr sz="1200"/>
            </a:lvl1pPr>
          </a:lstStyle>
          <a:p>
            <a:fld id="{AD04A13F-BD4B-3141-B44B-388236541F56}" type="datetimeFigureOut">
              <a:rPr lang="da-DK" smtClean="0"/>
              <a:t>02-10-2025</a:t>
            </a:fld>
            <a:endParaRPr lang="da-DK"/>
          </a:p>
        </p:txBody>
      </p:sp>
      <p:sp>
        <p:nvSpPr>
          <p:cNvPr id="4" name="Pladsholder til sidefod 3">
            <a:extLst>
              <a:ext uri="{FF2B5EF4-FFF2-40B4-BE49-F238E27FC236}">
                <a16:creationId xmlns:a16="http://schemas.microsoft.com/office/drawing/2014/main" id="{DD5B0BEC-12A0-DA48-A723-D04590E2C2D3}"/>
              </a:ext>
            </a:extLst>
          </p:cNvPr>
          <p:cNvSpPr>
            <a:spLocks noGrp="1"/>
          </p:cNvSpPr>
          <p:nvPr>
            <p:ph type="ftr" sz="quarter" idx="2"/>
          </p:nvPr>
        </p:nvSpPr>
        <p:spPr>
          <a:xfrm>
            <a:off x="1" y="6456613"/>
            <a:ext cx="4301543" cy="341063"/>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90D02BE-ED6B-D949-89AF-1BFA4315BA8C}"/>
              </a:ext>
            </a:extLst>
          </p:cNvPr>
          <p:cNvSpPr>
            <a:spLocks noGrp="1"/>
          </p:cNvSpPr>
          <p:nvPr>
            <p:ph type="sldNum" sz="quarter" idx="3"/>
          </p:nvPr>
        </p:nvSpPr>
        <p:spPr>
          <a:xfrm>
            <a:off x="5622800" y="6456613"/>
            <a:ext cx="4301543" cy="341063"/>
          </a:xfrm>
          <a:prstGeom prst="rect">
            <a:avLst/>
          </a:prstGeom>
        </p:spPr>
        <p:txBody>
          <a:bodyPr vert="horz" lIns="91440" tIns="45720" rIns="91440" bIns="45720" rtlCol="0" anchor="b"/>
          <a:lstStyle>
            <a:lvl1pPr algn="r">
              <a:defRPr sz="1200"/>
            </a:lvl1pPr>
          </a:lstStyle>
          <a:p>
            <a:fld id="{435B611E-860B-2E48-BED5-C5249E6A0122}" type="slidenum">
              <a:rPr lang="da-DK" smtClean="0"/>
              <a:t>‹nr.›</a:t>
            </a:fld>
            <a:endParaRPr lang="da-DK"/>
          </a:p>
        </p:txBody>
      </p:sp>
    </p:spTree>
    <p:extLst>
      <p:ext uri="{BB962C8B-B14F-4D97-AF65-F5344CB8AC3E}">
        <p14:creationId xmlns:p14="http://schemas.microsoft.com/office/powerpoint/2010/main" val="2200808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800" y="2"/>
            <a:ext cx="4301543" cy="341064"/>
          </a:xfrm>
          <a:prstGeom prst="rect">
            <a:avLst/>
          </a:prstGeom>
        </p:spPr>
        <p:txBody>
          <a:bodyPr vert="horz" lIns="91440" tIns="45720" rIns="91440" bIns="45720" rtlCol="0"/>
          <a:lstStyle>
            <a:lvl1pPr algn="r">
              <a:defRPr sz="1200"/>
            </a:lvl1pPr>
          </a:lstStyle>
          <a:p>
            <a:fld id="{C788BF56-EDF0-3340-9A99-15E2CA00C18D}" type="datetimeFigureOut">
              <a:rPr lang="en-US" smtClean="0"/>
              <a:t>10/2/2025</a:t>
            </a:fld>
            <a:endParaRPr lang="en-US"/>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71383"/>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3"/>
            <a:ext cx="4301543"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800" y="6456613"/>
            <a:ext cx="4301543" cy="341063"/>
          </a:xfrm>
          <a:prstGeom prst="rect">
            <a:avLst/>
          </a:prstGeom>
        </p:spPr>
        <p:txBody>
          <a:bodyPr vert="horz" lIns="91440" tIns="45720" rIns="91440" bIns="45720" rtlCol="0" anchor="b"/>
          <a:lstStyle>
            <a:lvl1pPr algn="r">
              <a:defRPr sz="1200"/>
            </a:lvl1pPr>
          </a:lstStyle>
          <a:p>
            <a:fld id="{742F3E35-D05A-0B4D-8A8D-2D341D25460C}" type="slidenum">
              <a:rPr lang="en-US" smtClean="0"/>
              <a:t>‹nr.›</a:t>
            </a:fld>
            <a:endParaRPr lang="en-US"/>
          </a:p>
        </p:txBody>
      </p:sp>
    </p:spTree>
    <p:extLst>
      <p:ext uri="{BB962C8B-B14F-4D97-AF65-F5344CB8AC3E}">
        <p14:creationId xmlns:p14="http://schemas.microsoft.com/office/powerpoint/2010/main" val="68946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Flyt fokus</a:t>
            </a:r>
            <a:r>
              <a:rPr lang="da-DK" baseline="0" dirty="0"/>
              <a:t> fra indhold og form til deltagernes UDBYTTE!!!!</a:t>
            </a:r>
            <a:endParaRPr lang="da-DK" dirty="0"/>
          </a:p>
        </p:txBody>
      </p:sp>
      <p:sp>
        <p:nvSpPr>
          <p:cNvPr id="4" name="Pladsholder til slidenummer 3"/>
          <p:cNvSpPr>
            <a:spLocks noGrp="1"/>
          </p:cNvSpPr>
          <p:nvPr>
            <p:ph type="sldNum" sz="quarter" idx="10"/>
          </p:nvPr>
        </p:nvSpPr>
        <p:spPr/>
        <p:txBody>
          <a:bodyPr/>
          <a:lstStyle/>
          <a:p>
            <a:fld id="{742F3E35-D05A-0B4D-8A8D-2D341D25460C}" type="slidenum">
              <a:rPr lang="en-US" smtClean="0"/>
              <a:t>1</a:t>
            </a:fld>
            <a:endParaRPr lang="en-US"/>
          </a:p>
        </p:txBody>
      </p:sp>
    </p:spTree>
    <p:extLst>
      <p:ext uri="{BB962C8B-B14F-4D97-AF65-F5344CB8AC3E}">
        <p14:creationId xmlns:p14="http://schemas.microsoft.com/office/powerpoint/2010/main" val="1440387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42F3E35-D05A-0B4D-8A8D-2D341D25460C}" type="slidenum">
              <a:rPr lang="en-US" smtClean="0"/>
              <a:t>26</a:t>
            </a:fld>
            <a:endParaRPr lang="en-US"/>
          </a:p>
        </p:txBody>
      </p:sp>
    </p:spTree>
    <p:extLst>
      <p:ext uri="{BB962C8B-B14F-4D97-AF65-F5344CB8AC3E}">
        <p14:creationId xmlns:p14="http://schemas.microsoft.com/office/powerpoint/2010/main" val="127894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kern="1200" dirty="0">
                <a:solidFill>
                  <a:srgbClr val="FF0000"/>
                </a:solidFill>
                <a:latin typeface="Verdana" pitchFamily="34" charset="0"/>
                <a:ea typeface="+mn-ea"/>
                <a:cs typeface="+mn-cs"/>
              </a:rPr>
              <a:t>Gå ned i opgaven</a:t>
            </a:r>
          </a:p>
          <a:p>
            <a:r>
              <a:rPr lang="da-DK" sz="1000" kern="1200" dirty="0">
                <a:solidFill>
                  <a:srgbClr val="FF0000"/>
                </a:solidFill>
                <a:latin typeface="Verdana" pitchFamily="34" charset="0"/>
                <a:ea typeface="+mn-ea"/>
                <a:cs typeface="+mn-cs"/>
              </a:rPr>
              <a:t>Gå sammen to og to</a:t>
            </a:r>
          </a:p>
          <a:p>
            <a:r>
              <a:rPr lang="da-DK" sz="1000" kern="1200" dirty="0">
                <a:solidFill>
                  <a:srgbClr val="FF0000"/>
                </a:solidFill>
                <a:latin typeface="Verdana" pitchFamily="34" charset="0"/>
                <a:ea typeface="+mn-ea"/>
                <a:cs typeface="+mn-cs"/>
              </a:rPr>
              <a:t>Highlights i plenum</a:t>
            </a:r>
            <a:endParaRPr lang="da-DK" dirty="0"/>
          </a:p>
        </p:txBody>
      </p:sp>
    </p:spTree>
    <p:extLst>
      <p:ext uri="{BB962C8B-B14F-4D97-AF65-F5344CB8AC3E}">
        <p14:creationId xmlns:p14="http://schemas.microsoft.com/office/powerpoint/2010/main" val="352762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42F3E35-D05A-0B4D-8A8D-2D341D25460C}" type="slidenum">
              <a:rPr lang="en-US" smtClean="0"/>
              <a:t>2</a:t>
            </a:fld>
            <a:endParaRPr lang="en-US"/>
          </a:p>
        </p:txBody>
      </p:sp>
    </p:spTree>
    <p:extLst>
      <p:ext uri="{BB962C8B-B14F-4D97-AF65-F5344CB8AC3E}">
        <p14:creationId xmlns:p14="http://schemas.microsoft.com/office/powerpoint/2010/main" val="276872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73F7E-BFA5-F201-6D5D-17F0B4671C7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510B99C-3CF3-B9AD-0677-FB5ADBBF7B7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AB4206B-1655-7ED4-5489-D109CCC716DD}"/>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658C2ED7-1480-5253-3B86-B2F76AA05E27}"/>
              </a:ext>
            </a:extLst>
          </p:cNvPr>
          <p:cNvSpPr>
            <a:spLocks noGrp="1"/>
          </p:cNvSpPr>
          <p:nvPr>
            <p:ph type="sldNum" sz="quarter" idx="5"/>
          </p:nvPr>
        </p:nvSpPr>
        <p:spPr/>
        <p:txBody>
          <a:bodyPr/>
          <a:lstStyle/>
          <a:p>
            <a:fld id="{742F3E35-D05A-0B4D-8A8D-2D341D25460C}" type="slidenum">
              <a:rPr lang="en-US" smtClean="0"/>
              <a:t>6</a:t>
            </a:fld>
            <a:endParaRPr lang="en-US"/>
          </a:p>
        </p:txBody>
      </p:sp>
    </p:spTree>
    <p:extLst>
      <p:ext uri="{BB962C8B-B14F-4D97-AF65-F5344CB8AC3E}">
        <p14:creationId xmlns:p14="http://schemas.microsoft.com/office/powerpoint/2010/main" val="120837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42F3E35-D05A-0B4D-8A8D-2D341D25460C}" type="slidenum">
              <a:rPr lang="en-US" smtClean="0"/>
              <a:t>9</a:t>
            </a:fld>
            <a:endParaRPr lang="en-US"/>
          </a:p>
        </p:txBody>
      </p:sp>
    </p:spTree>
    <p:extLst>
      <p:ext uri="{BB962C8B-B14F-4D97-AF65-F5344CB8AC3E}">
        <p14:creationId xmlns:p14="http://schemas.microsoft.com/office/powerpoint/2010/main" val="361942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Flyt fokus</a:t>
            </a:r>
            <a:r>
              <a:rPr lang="da-DK" baseline="0" dirty="0"/>
              <a:t> fra indhold og form til deltagernes UDBYTTE!!!!</a:t>
            </a:r>
            <a:endParaRPr lang="da-DK" dirty="0"/>
          </a:p>
        </p:txBody>
      </p:sp>
      <p:sp>
        <p:nvSpPr>
          <p:cNvPr id="4" name="Pladsholder til slidenummer 3"/>
          <p:cNvSpPr>
            <a:spLocks noGrp="1"/>
          </p:cNvSpPr>
          <p:nvPr>
            <p:ph type="sldNum" sz="quarter" idx="10"/>
          </p:nvPr>
        </p:nvSpPr>
        <p:spPr/>
        <p:txBody>
          <a:bodyPr/>
          <a:lstStyle/>
          <a:p>
            <a:fld id="{742F3E35-D05A-0B4D-8A8D-2D341D25460C}" type="slidenum">
              <a:rPr lang="en-US" smtClean="0"/>
              <a:t>10</a:t>
            </a:fld>
            <a:endParaRPr lang="en-US"/>
          </a:p>
        </p:txBody>
      </p:sp>
    </p:spTree>
    <p:extLst>
      <p:ext uri="{BB962C8B-B14F-4D97-AF65-F5344CB8AC3E}">
        <p14:creationId xmlns:p14="http://schemas.microsoft.com/office/powerpoint/2010/main" val="364287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Hvert 3. år forhandles en ny overenskomst.</a:t>
            </a:r>
            <a:r>
              <a:rPr lang="da-DK" baseline="0" dirty="0"/>
              <a:t> Nyeste forhandling -februar 2024</a:t>
            </a:r>
            <a:endParaRPr lang="da-DK" dirty="0"/>
          </a:p>
        </p:txBody>
      </p:sp>
      <p:sp>
        <p:nvSpPr>
          <p:cNvPr id="4" name="Pladsholder til slidenummer 3"/>
          <p:cNvSpPr>
            <a:spLocks noGrp="1"/>
          </p:cNvSpPr>
          <p:nvPr>
            <p:ph type="sldNum" sz="quarter" idx="10"/>
          </p:nvPr>
        </p:nvSpPr>
        <p:spPr/>
        <p:txBody>
          <a:bodyPr/>
          <a:lstStyle/>
          <a:p>
            <a:fld id="{742F3E35-D05A-0B4D-8A8D-2D341D25460C}" type="slidenum">
              <a:rPr lang="en-US" smtClean="0"/>
              <a:t>12</a:t>
            </a:fld>
            <a:endParaRPr lang="en-US"/>
          </a:p>
        </p:txBody>
      </p:sp>
    </p:spTree>
    <p:extLst>
      <p:ext uri="{BB962C8B-B14F-4D97-AF65-F5344CB8AC3E}">
        <p14:creationId xmlns:p14="http://schemas.microsoft.com/office/powerpoint/2010/main" val="349895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Ledere og</a:t>
            </a:r>
            <a:r>
              <a:rPr lang="da-DK" baseline="0" dirty="0"/>
              <a:t> medarbejder sætter sig sammen og samarbejder om at levere kerneopgaven samtidig med at de trives</a:t>
            </a:r>
          </a:p>
          <a:p>
            <a:r>
              <a:rPr lang="da-DK" baseline="0" dirty="0"/>
              <a:t>Forstil jer et stort fragtskib. Fx medarbejderne erfarer at der er en øget tendens til demens</a:t>
            </a:r>
            <a:endParaRPr lang="da-DK" dirty="0"/>
          </a:p>
        </p:txBody>
      </p:sp>
      <p:sp>
        <p:nvSpPr>
          <p:cNvPr id="4" name="Pladsholder til slidenummer 3"/>
          <p:cNvSpPr>
            <a:spLocks noGrp="1"/>
          </p:cNvSpPr>
          <p:nvPr>
            <p:ph type="sldNum" sz="quarter" idx="10"/>
          </p:nvPr>
        </p:nvSpPr>
        <p:spPr/>
        <p:txBody>
          <a:bodyPr/>
          <a:lstStyle/>
          <a:p>
            <a:fld id="{742F3E35-D05A-0B4D-8A8D-2D341D25460C}" type="slidenum">
              <a:rPr lang="en-US" smtClean="0"/>
              <a:t>13</a:t>
            </a:fld>
            <a:endParaRPr lang="en-US"/>
          </a:p>
        </p:txBody>
      </p:sp>
    </p:spTree>
    <p:extLst>
      <p:ext uri="{BB962C8B-B14F-4D97-AF65-F5344CB8AC3E}">
        <p14:creationId xmlns:p14="http://schemas.microsoft.com/office/powerpoint/2010/main" val="281239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Bagved</a:t>
            </a:r>
            <a:r>
              <a:rPr lang="da-DK" baseline="0" dirty="0"/>
              <a:t> brok er der et ønske om forandring!</a:t>
            </a:r>
            <a:endParaRPr lang="da-DK" dirty="0"/>
          </a:p>
        </p:txBody>
      </p:sp>
      <p:sp>
        <p:nvSpPr>
          <p:cNvPr id="4" name="Pladsholder til slidenummer 3"/>
          <p:cNvSpPr>
            <a:spLocks noGrp="1"/>
          </p:cNvSpPr>
          <p:nvPr>
            <p:ph type="sldNum" sz="quarter" idx="10"/>
          </p:nvPr>
        </p:nvSpPr>
        <p:spPr/>
        <p:txBody>
          <a:bodyPr/>
          <a:lstStyle/>
          <a:p>
            <a:fld id="{742F3E35-D05A-0B4D-8A8D-2D341D25460C}" type="slidenum">
              <a:rPr lang="en-US" smtClean="0"/>
              <a:t>20</a:t>
            </a:fld>
            <a:endParaRPr lang="en-US"/>
          </a:p>
        </p:txBody>
      </p:sp>
    </p:spTree>
    <p:extLst>
      <p:ext uri="{BB962C8B-B14F-4D97-AF65-F5344CB8AC3E}">
        <p14:creationId xmlns:p14="http://schemas.microsoft.com/office/powerpoint/2010/main" val="182065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42F3E35-D05A-0B4D-8A8D-2D341D25460C}" type="slidenum">
              <a:rPr lang="en-US" smtClean="0"/>
              <a:t>24</a:t>
            </a:fld>
            <a:endParaRPr lang="en-US"/>
          </a:p>
        </p:txBody>
      </p:sp>
    </p:spTree>
    <p:extLst>
      <p:ext uri="{BB962C8B-B14F-4D97-AF65-F5344CB8AC3E}">
        <p14:creationId xmlns:p14="http://schemas.microsoft.com/office/powerpoint/2010/main" val="273814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TEP%206%20:..:%20Tilretninger/Power%20Point/PUF_PP_Standard2.png"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TEP%206%20:..:%20Tilretninger/Power%20Point/PUF_PP_Standard2.pn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STEP%206%20:..:%20Tilretninger/Power%20Point/PUF_PP_Standard.png" TargetMode="External"/><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TEP%206%20:..:%20Tilretninger/Power%20Point/PUF_PP_Standard2.pn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TEP%206%20:..:%20Tilretninger/Power%20Point/PUF_PP_Standard2.png" TargetMode="Externa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TEP%206%20:..:%20Tilretninger/Power%20Point/PUF_PP_Standard2.pn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TEP%206%20:..:%20Tilretninger/Power%20Point/PUF_PP_Standard2.pn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TEP%206%20:..:%20Tilretninger/Power%20Point/PUF_PP_Standard2.pn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6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0B108-F358-D248-A2BE-EF8E4105055C}"/>
              </a:ext>
            </a:extLst>
          </p:cNvPr>
          <p:cNvSpPr>
            <a:spLocks noGrp="1"/>
          </p:cNvSpPr>
          <p:nvPr>
            <p:ph type="title"/>
          </p:nvPr>
        </p:nvSpPr>
        <p:spPr>
          <a:xfrm>
            <a:off x="623888" y="1709738"/>
            <a:ext cx="78867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BECA0E7-C43D-7F45-A354-709F25FEF9D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F667553A-1ECF-3E49-9229-2D0518567511}"/>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5" name="Pladsholder til sidefod 4">
            <a:extLst>
              <a:ext uri="{FF2B5EF4-FFF2-40B4-BE49-F238E27FC236}">
                <a16:creationId xmlns:a16="http://schemas.microsoft.com/office/drawing/2014/main" id="{D87A7286-82DF-284B-96B8-B9F3D08E51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075E141-EA90-A245-B8A7-E603E93D0D32}"/>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161141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B660B-5A74-BC41-A822-7F85422C470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E86F3FF-8B96-614D-A40D-1AFBAB74F6BD}"/>
              </a:ext>
            </a:extLst>
          </p:cNvPr>
          <p:cNvSpPr>
            <a:spLocks noGrp="1"/>
          </p:cNvSpPr>
          <p:nvPr>
            <p:ph sz="half" idx="1"/>
          </p:nvPr>
        </p:nvSpPr>
        <p:spPr>
          <a:xfrm>
            <a:off x="628650" y="1825625"/>
            <a:ext cx="3867150" cy="4351338"/>
          </a:xfrm>
        </p:spPr>
        <p:txBody>
          <a:body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8C162B4B-5574-DB45-AE5F-4911991F6A4B}"/>
              </a:ext>
            </a:extLst>
          </p:cNvPr>
          <p:cNvSpPr>
            <a:spLocks noGrp="1"/>
          </p:cNvSpPr>
          <p:nvPr>
            <p:ph sz="half" idx="2"/>
          </p:nvPr>
        </p:nvSpPr>
        <p:spPr>
          <a:xfrm>
            <a:off x="4648200" y="1825625"/>
            <a:ext cx="3867150" cy="4351338"/>
          </a:xfrm>
        </p:spPr>
        <p:txBody>
          <a:body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BF015E4F-6EBD-B643-B1A8-BE050661DD2E}"/>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6" name="Pladsholder til sidefod 5">
            <a:extLst>
              <a:ext uri="{FF2B5EF4-FFF2-40B4-BE49-F238E27FC236}">
                <a16:creationId xmlns:a16="http://schemas.microsoft.com/office/drawing/2014/main" id="{182468D5-0719-E049-9CA2-D6BE73E5A61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567554C-1262-0541-B0DA-EA081AE0F268}"/>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137484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E365D-668B-E846-974C-67E6A2CC6BF6}"/>
              </a:ext>
            </a:extLst>
          </p:cNvPr>
          <p:cNvSpPr>
            <a:spLocks noGrp="1"/>
          </p:cNvSpPr>
          <p:nvPr>
            <p:ph type="title"/>
          </p:nvPr>
        </p:nvSpPr>
        <p:spPr>
          <a:xfrm>
            <a:off x="630238" y="365125"/>
            <a:ext cx="78867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B8FFAB1-474A-984C-9A5D-32D6C92FC59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BEE93C26-A0C8-6E4E-9A58-D84B08C39B7A}"/>
              </a:ext>
            </a:extLst>
          </p:cNvPr>
          <p:cNvSpPr>
            <a:spLocks noGrp="1"/>
          </p:cNvSpPr>
          <p:nvPr>
            <p:ph sz="half" idx="2"/>
          </p:nvPr>
        </p:nvSpPr>
        <p:spPr>
          <a:xfrm>
            <a:off x="630238" y="2505075"/>
            <a:ext cx="3868737" cy="3684588"/>
          </a:xfrm>
        </p:spPr>
        <p:txBody>
          <a:bodyPr/>
          <a:lstStyle/>
          <a:p>
            <a:r>
              <a:rPr lang="da-DK"/>
              <a:t>Rediger teksttypografien i masteren
Andet niveau
Tredje niveau
Fjerde niveau
Femte niveau</a:t>
            </a:r>
          </a:p>
        </p:txBody>
      </p:sp>
      <p:sp>
        <p:nvSpPr>
          <p:cNvPr id="5" name="Pladsholder til tekst 4">
            <a:extLst>
              <a:ext uri="{FF2B5EF4-FFF2-40B4-BE49-F238E27FC236}">
                <a16:creationId xmlns:a16="http://schemas.microsoft.com/office/drawing/2014/main" id="{38E6572C-2B39-994E-AE64-D7674D50E28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6" name="Pladsholder til indhold 5">
            <a:extLst>
              <a:ext uri="{FF2B5EF4-FFF2-40B4-BE49-F238E27FC236}">
                <a16:creationId xmlns:a16="http://schemas.microsoft.com/office/drawing/2014/main" id="{4555EE32-9A4F-0644-A88C-A81F699672C4}"/>
              </a:ext>
            </a:extLst>
          </p:cNvPr>
          <p:cNvSpPr>
            <a:spLocks noGrp="1"/>
          </p:cNvSpPr>
          <p:nvPr>
            <p:ph sz="quarter" idx="4"/>
          </p:nvPr>
        </p:nvSpPr>
        <p:spPr>
          <a:xfrm>
            <a:off x="4629150" y="2505075"/>
            <a:ext cx="3887788" cy="3684588"/>
          </a:xfrm>
        </p:spPr>
        <p:txBody>
          <a:bodyPr/>
          <a:lstStyle/>
          <a:p>
            <a:r>
              <a:rPr lang="da-DK"/>
              <a:t>Rediger teksttypografien i masteren
Andet niveau
Tredje niveau
Fjerde niveau
Femte niveau</a:t>
            </a:r>
          </a:p>
        </p:txBody>
      </p:sp>
      <p:sp>
        <p:nvSpPr>
          <p:cNvPr id="7" name="Pladsholder til dato 6">
            <a:extLst>
              <a:ext uri="{FF2B5EF4-FFF2-40B4-BE49-F238E27FC236}">
                <a16:creationId xmlns:a16="http://schemas.microsoft.com/office/drawing/2014/main" id="{509A4796-B787-4743-9941-10851057EF6A}"/>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8" name="Pladsholder til sidefod 7">
            <a:extLst>
              <a:ext uri="{FF2B5EF4-FFF2-40B4-BE49-F238E27FC236}">
                <a16:creationId xmlns:a16="http://schemas.microsoft.com/office/drawing/2014/main" id="{E7779CDE-3AF7-CB45-A1E6-223896C167D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DEE301E-709B-A848-AF42-3E5A5BF622D2}"/>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423312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7536A-20DB-6B4F-9F55-091BE091FFB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1C5A1AF-7C91-D141-8675-B19339FE9282}"/>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4" name="Pladsholder til sidefod 3">
            <a:extLst>
              <a:ext uri="{FF2B5EF4-FFF2-40B4-BE49-F238E27FC236}">
                <a16:creationId xmlns:a16="http://schemas.microsoft.com/office/drawing/2014/main" id="{61C15984-5AAD-6C4E-9F77-9B6136EFF1D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3097154-E9F3-1541-8D8D-7E45D7CE3426}"/>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697567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BA9C59C-BA3E-8D42-92AD-0ACA8661FA4A}"/>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3" name="Pladsholder til sidefod 2">
            <a:extLst>
              <a:ext uri="{FF2B5EF4-FFF2-40B4-BE49-F238E27FC236}">
                <a16:creationId xmlns:a16="http://schemas.microsoft.com/office/drawing/2014/main" id="{67AAE777-1881-1040-A473-F0D39105B0D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1FB02F8-3297-354A-80CE-79F9B2080CB7}"/>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46389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C842D-AEB9-C74C-892F-43344C4B499B}"/>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C8CBE2D-580E-9745-B4F5-12339AA01C8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a-DK"/>
              <a:t>Rediger teksttypografien i masteren
Andet niveau
Tredje niveau
Fjerde niveau
Femte niveau</a:t>
            </a:r>
          </a:p>
        </p:txBody>
      </p:sp>
      <p:sp>
        <p:nvSpPr>
          <p:cNvPr id="4" name="Pladsholder til tekst 3">
            <a:extLst>
              <a:ext uri="{FF2B5EF4-FFF2-40B4-BE49-F238E27FC236}">
                <a16:creationId xmlns:a16="http://schemas.microsoft.com/office/drawing/2014/main" id="{B999FDC9-684D-9F45-9A78-95783EB90B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3F0E7EC1-CCCA-DD41-B3C0-B08AAB3F893F}"/>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6" name="Pladsholder til sidefod 5">
            <a:extLst>
              <a:ext uri="{FF2B5EF4-FFF2-40B4-BE49-F238E27FC236}">
                <a16:creationId xmlns:a16="http://schemas.microsoft.com/office/drawing/2014/main" id="{07F002E8-0FD4-B545-B190-63A9CE66C26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FCC9DBA-3DCC-5E45-BB8C-90A90109D110}"/>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160467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4310F-3E93-AB4F-9512-29244046CCF8}"/>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EF06CB9-8FE3-604C-B9FF-841DE185EFD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C21ACF3-2CBA-AE44-9DC8-6E52E1CFD9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1C3DBAD4-69A7-DA45-AE0D-361176AD200F}"/>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6" name="Pladsholder til sidefod 5">
            <a:extLst>
              <a:ext uri="{FF2B5EF4-FFF2-40B4-BE49-F238E27FC236}">
                <a16:creationId xmlns:a16="http://schemas.microsoft.com/office/drawing/2014/main" id="{D400595A-E237-9B4F-872E-51321E2219B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01F9AA7-42C8-F244-B648-F30F22808A24}"/>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4204845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2C6C1-80CC-9043-AC30-4883CC5137B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7FAD244-75D3-5B41-BC23-F2C827871692}"/>
              </a:ext>
            </a:extLst>
          </p:cNvPr>
          <p:cNvSpPr>
            <a:spLocks noGrp="1"/>
          </p:cNvSpPr>
          <p:nvPr>
            <p:ph type="body" orient="vert" idx="1"/>
          </p:nvPr>
        </p:nvSpPr>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96A09ED7-63D6-DD42-8726-6C85199FEAA5}"/>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5" name="Pladsholder til sidefod 4">
            <a:extLst>
              <a:ext uri="{FF2B5EF4-FFF2-40B4-BE49-F238E27FC236}">
                <a16:creationId xmlns:a16="http://schemas.microsoft.com/office/drawing/2014/main" id="{CC57DE6A-7CC6-014F-BE66-A3695CE7FE2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DF94F96-4E46-B34D-BF9D-BF3DF3C283A8}"/>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832301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DE6C909-B50D-134B-833F-865D4B5CBE9A}"/>
              </a:ext>
            </a:extLst>
          </p:cNvPr>
          <p:cNvSpPr>
            <a:spLocks noGrp="1"/>
          </p:cNvSpPr>
          <p:nvPr>
            <p:ph type="title" orient="vert"/>
          </p:nvPr>
        </p:nvSpPr>
        <p:spPr>
          <a:xfrm>
            <a:off x="6543675" y="365125"/>
            <a:ext cx="1971675"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C83D128-2BBF-CC41-A59E-4569A88ED9AE}"/>
              </a:ext>
            </a:extLst>
          </p:cNvPr>
          <p:cNvSpPr>
            <a:spLocks noGrp="1"/>
          </p:cNvSpPr>
          <p:nvPr>
            <p:ph type="body" orient="vert" idx="1"/>
          </p:nvPr>
        </p:nvSpPr>
        <p:spPr>
          <a:xfrm>
            <a:off x="628650" y="365125"/>
            <a:ext cx="5762625" cy="5811838"/>
          </a:xfrm>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015CB3B5-F4CF-BB4E-8015-DB6464690FD3}"/>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5" name="Pladsholder til sidefod 4">
            <a:extLst>
              <a:ext uri="{FF2B5EF4-FFF2-40B4-BE49-F238E27FC236}">
                <a16:creationId xmlns:a16="http://schemas.microsoft.com/office/drawing/2014/main" id="{FBB3C025-3372-6F42-BF60-9A259E968C1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38B78C0-B6AB-D047-9D88-1483DAA948F3}"/>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2408839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1455" y="2456526"/>
            <a:ext cx="2808797" cy="1655163"/>
          </a:xfrm>
          <a:prstGeom prst="rect">
            <a:avLst/>
          </a:prstGeom>
        </p:spPr>
      </p:pic>
      <p:sp>
        <p:nvSpPr>
          <p:cNvPr id="12" name="Tekstfelt 11"/>
          <p:cNvSpPr txBox="1"/>
          <p:nvPr userDrawn="1"/>
        </p:nvSpPr>
        <p:spPr>
          <a:xfrm>
            <a:off x="3977935" y="4951775"/>
            <a:ext cx="3845576" cy="276999"/>
          </a:xfrm>
          <a:prstGeom prst="rect">
            <a:avLst/>
          </a:prstGeom>
          <a:noFill/>
        </p:spPr>
        <p:txBody>
          <a:bodyPr wrap="square" rtlCol="0">
            <a:spAutoFit/>
          </a:bodyPr>
          <a:lstStyle/>
          <a:p>
            <a:pPr algn="l"/>
            <a:r>
              <a:rPr lang="da-DK" sz="1200" b="1" dirty="0">
                <a:solidFill>
                  <a:schemeClr val="bg1"/>
                </a:solidFill>
                <a:latin typeface="+mj-lt"/>
              </a:rPr>
              <a:t>Handlekraft:</a:t>
            </a:r>
            <a:r>
              <a:rPr lang="da-DK" sz="1200" b="1" baseline="0" dirty="0">
                <a:solidFill>
                  <a:schemeClr val="bg1"/>
                </a:solidFill>
                <a:latin typeface="+mj-lt"/>
              </a:rPr>
              <a:t> </a:t>
            </a:r>
            <a:r>
              <a:rPr lang="da-DK" sz="1200" dirty="0">
                <a:solidFill>
                  <a:schemeClr val="bg1"/>
                </a:solidFill>
                <a:latin typeface="+mn-lt"/>
              </a:rPr>
              <a:t>Vi får det til at ske</a:t>
            </a:r>
          </a:p>
        </p:txBody>
      </p:sp>
      <p:sp>
        <p:nvSpPr>
          <p:cNvPr id="13" name="Tekstfelt 12"/>
          <p:cNvSpPr txBox="1"/>
          <p:nvPr userDrawn="1"/>
        </p:nvSpPr>
        <p:spPr>
          <a:xfrm>
            <a:off x="3977934" y="4293097"/>
            <a:ext cx="2288183" cy="276999"/>
          </a:xfrm>
          <a:prstGeom prst="rect">
            <a:avLst/>
          </a:prstGeom>
          <a:noFill/>
        </p:spPr>
        <p:txBody>
          <a:bodyPr wrap="square" rtlCol="0">
            <a:spAutoFit/>
          </a:bodyPr>
          <a:lstStyle/>
          <a:p>
            <a:pPr algn="l"/>
            <a:r>
              <a:rPr lang="da-DK" sz="1200" b="1" dirty="0" err="1">
                <a:solidFill>
                  <a:schemeClr val="bg1"/>
                </a:solidFill>
                <a:latin typeface="+mj-lt"/>
              </a:rPr>
              <a:t>Glokal</a:t>
            </a:r>
            <a:r>
              <a:rPr lang="da-DK" sz="1200" b="1" dirty="0">
                <a:solidFill>
                  <a:schemeClr val="bg1"/>
                </a:solidFill>
                <a:latin typeface="+mj-lt"/>
              </a:rPr>
              <a:t>:</a:t>
            </a:r>
            <a:r>
              <a:rPr lang="da-DK" sz="1200" b="1" baseline="0" dirty="0">
                <a:solidFill>
                  <a:schemeClr val="bg1"/>
                </a:solidFill>
                <a:latin typeface="+mj-lt"/>
              </a:rPr>
              <a:t> </a:t>
            </a:r>
            <a:r>
              <a:rPr lang="da-DK" sz="1200" dirty="0">
                <a:solidFill>
                  <a:schemeClr val="bg1"/>
                </a:solidFill>
                <a:latin typeface="+mn-lt"/>
              </a:rPr>
              <a:t>Storbyen</a:t>
            </a:r>
            <a:r>
              <a:rPr lang="da-DK" sz="1200" baseline="0" dirty="0">
                <a:solidFill>
                  <a:schemeClr val="bg1"/>
                </a:solidFill>
                <a:latin typeface="+mn-lt"/>
              </a:rPr>
              <a:t> i naturen</a:t>
            </a:r>
            <a:endParaRPr lang="da-DK" sz="1200" dirty="0">
              <a:solidFill>
                <a:schemeClr val="bg1"/>
              </a:solidFill>
              <a:latin typeface="+mn-lt"/>
            </a:endParaRPr>
          </a:p>
        </p:txBody>
      </p:sp>
      <p:sp>
        <p:nvSpPr>
          <p:cNvPr id="14" name="Tekstfelt 13"/>
          <p:cNvSpPr txBox="1"/>
          <p:nvPr userDrawn="1"/>
        </p:nvSpPr>
        <p:spPr>
          <a:xfrm>
            <a:off x="3977934" y="4622436"/>
            <a:ext cx="3716215" cy="276999"/>
          </a:xfrm>
          <a:prstGeom prst="rect">
            <a:avLst/>
          </a:prstGeom>
          <a:noFill/>
        </p:spPr>
        <p:txBody>
          <a:bodyPr wrap="square" rtlCol="0">
            <a:spAutoFit/>
          </a:bodyPr>
          <a:lstStyle/>
          <a:p>
            <a:pPr algn="l"/>
            <a:r>
              <a:rPr lang="da-DK" sz="1200" b="1" dirty="0">
                <a:solidFill>
                  <a:schemeClr val="bg1"/>
                </a:solidFill>
                <a:latin typeface="+mj-lt"/>
              </a:rPr>
              <a:t>Grænseland:</a:t>
            </a:r>
            <a:r>
              <a:rPr lang="da-DK" sz="1200" b="1" baseline="0" dirty="0">
                <a:solidFill>
                  <a:schemeClr val="bg1"/>
                </a:solidFill>
                <a:latin typeface="+mj-lt"/>
              </a:rPr>
              <a:t> </a:t>
            </a:r>
            <a:r>
              <a:rPr lang="da-DK" sz="1200" baseline="0" dirty="0">
                <a:solidFill>
                  <a:schemeClr val="bg1"/>
                </a:solidFill>
                <a:latin typeface="+mn-lt"/>
              </a:rPr>
              <a:t>Det bedste fra to verdener</a:t>
            </a:r>
          </a:p>
        </p:txBody>
      </p:sp>
    </p:spTree>
    <p:extLst>
      <p:ext uri="{BB962C8B-B14F-4D97-AF65-F5344CB8AC3E}">
        <p14:creationId xmlns:p14="http://schemas.microsoft.com/office/powerpoint/2010/main" val="27296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11"/>
          <p:cNvSpPr>
            <a:spLocks noGrp="1"/>
          </p:cNvSpPr>
          <p:nvPr>
            <p:ph type="body" sz="quarter" idx="10" hasCustomPrompt="1"/>
          </p:nvPr>
        </p:nvSpPr>
        <p:spPr>
          <a:xfrm>
            <a:off x="1163140" y="1"/>
            <a:ext cx="5687615" cy="1289783"/>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buNone/>
              <a:defRPr lang="da-DK" sz="2800" smtClean="0">
                <a:solidFill>
                  <a:schemeClr val="bg1"/>
                </a:solidFill>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Det skal du vide efter uddannelsen</a:t>
            </a:r>
            <a:endParaRPr lang="en-US" dirty="0"/>
          </a:p>
        </p:txBody>
      </p:sp>
      <p:sp>
        <p:nvSpPr>
          <p:cNvPr id="11" name="Text Placeholder 11"/>
          <p:cNvSpPr>
            <a:spLocks noGrp="1"/>
          </p:cNvSpPr>
          <p:nvPr>
            <p:ph type="body" sz="quarter" idx="11" hasCustomPrompt="1"/>
          </p:nvPr>
        </p:nvSpPr>
        <p:spPr>
          <a:xfrm>
            <a:off x="1163140" y="1289785"/>
            <a:ext cx="5687615" cy="4985886"/>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numCol="1" spcCol="720000" anchor="ctr" anchorCtr="0">
            <a:normAutofit/>
          </a:bodyPr>
          <a:lstStyle>
            <a:lvl1pPr marL="0" indent="0">
              <a:buFont typeface="Arial" panose="020B0604020202020204" pitchFamily="34" charset="0"/>
              <a:buNone/>
              <a:defRPr lang="da-DK" sz="2800" smtClean="0">
                <a:effectLst/>
                <a:latin typeface="Verdana" panose="020B0604030504040204" pitchFamily="34" charset="0"/>
                <a:ea typeface="Verdana" panose="020B0604030504040204" pitchFamily="34" charset="0"/>
                <a:cs typeface="Verdana" panose="020B0604030504040204" pitchFamily="34" charset="0"/>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Være klædt på til arbejdet i arbejdsmiljøgruppen</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Kende uddannelsens overordnede formål</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Være bevidst om betydningen af supplerende uddannelse</a:t>
            </a:r>
          </a:p>
          <a:p>
            <a:pPr lvl="0"/>
            <a:endParaRPr lang="en-US" dirty="0"/>
          </a:p>
        </p:txBody>
      </p:sp>
    </p:spTree>
    <p:extLst>
      <p:ext uri="{BB962C8B-B14F-4D97-AF65-F5344CB8AC3E}">
        <p14:creationId xmlns:p14="http://schemas.microsoft.com/office/powerpoint/2010/main" val="1869632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Tree>
    <p:extLst>
      <p:ext uri="{BB962C8B-B14F-4D97-AF65-F5344CB8AC3E}">
        <p14:creationId xmlns:p14="http://schemas.microsoft.com/office/powerpoint/2010/main" val="72832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5" name="Pladsholder til indhold 2"/>
          <p:cNvSpPr>
            <a:spLocks noGrp="1"/>
          </p:cNvSpPr>
          <p:nvPr>
            <p:ph sz="half" idx="1"/>
          </p:nvPr>
        </p:nvSpPr>
        <p:spPr>
          <a:xfrm>
            <a:off x="413539" y="1844824"/>
            <a:ext cx="4050450" cy="4248472"/>
          </a:xfrm>
        </p:spPr>
        <p:txBody>
          <a:bodyPr/>
          <a:lstStyle>
            <a:lvl1pPr>
              <a:defRPr sz="1350"/>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200"/>
            </a:lvl2pPr>
            <a:lvl3pPr>
              <a:defRPr sz="1050"/>
            </a:lvl3pPr>
            <a:lvl4pPr>
              <a:defRPr sz="900"/>
            </a:lvl4pPr>
            <a:lvl5pPr>
              <a:defRPr sz="750"/>
            </a:lvl5pPr>
            <a:lvl6pPr>
              <a:defRPr sz="1350"/>
            </a:lvl6pPr>
            <a:lvl7pPr>
              <a:defRPr sz="1350"/>
            </a:lvl7pPr>
            <a:lvl8pPr>
              <a:defRPr sz="1350"/>
            </a:lvl8pPr>
            <a:lvl9pPr>
              <a:defRPr sz="1350"/>
            </a:lvl9pPr>
          </a:lstStyle>
          <a:p>
            <a:pPr lvl="0"/>
            <a:r>
              <a:rPr lang="da-DK"/>
              <a:t>Rediger typografien i masterens</a:t>
            </a:r>
          </a:p>
          <a:p>
            <a:pPr lvl="1"/>
            <a:r>
              <a:rPr lang="da-DK"/>
              <a:t>Andet niveau</a:t>
            </a:r>
          </a:p>
        </p:txBody>
      </p:sp>
      <p:sp>
        <p:nvSpPr>
          <p:cNvPr id="6" name="Pladsholder til indhold 3"/>
          <p:cNvSpPr>
            <a:spLocks noGrp="1"/>
          </p:cNvSpPr>
          <p:nvPr>
            <p:ph sz="half" idx="2"/>
          </p:nvPr>
        </p:nvSpPr>
        <p:spPr>
          <a:xfrm>
            <a:off x="4615662" y="1853554"/>
            <a:ext cx="4168806" cy="4239742"/>
          </a:xfrm>
        </p:spPr>
        <p:txBody>
          <a:bodyPr/>
          <a:lstStyle>
            <a:lvl1pPr>
              <a:defRPr sz="1350"/>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200"/>
            </a:lvl2pPr>
            <a:lvl3pPr>
              <a:defRPr sz="1050"/>
            </a:lvl3pPr>
            <a:lvl4pPr>
              <a:defRPr sz="900"/>
            </a:lvl4pPr>
            <a:lvl5pPr>
              <a:defRPr sz="750"/>
            </a:lvl5pPr>
            <a:lvl6pPr>
              <a:defRPr sz="1350"/>
            </a:lvl6pPr>
            <a:lvl7pPr>
              <a:defRPr sz="1350"/>
            </a:lvl7pPr>
            <a:lvl8pPr>
              <a:defRPr sz="1350"/>
            </a:lvl8pPr>
            <a:lvl9pPr>
              <a:defRPr sz="1350"/>
            </a:lvl9pPr>
          </a:lstStyle>
          <a:p>
            <a:pPr lvl="0"/>
            <a:r>
              <a:rPr lang="da-DK"/>
              <a:t>Rediger typografien i masterens</a:t>
            </a:r>
          </a:p>
          <a:p>
            <a:pPr lvl="1"/>
            <a:r>
              <a:rPr lang="da-DK"/>
              <a:t>Andet niveau</a:t>
            </a:r>
          </a:p>
        </p:txBody>
      </p:sp>
      <p:sp>
        <p:nvSpPr>
          <p:cNvPr id="8" name="Rectangle 2"/>
          <p:cNvSpPr>
            <a:spLocks noGrp="1" noChangeArrowheads="1"/>
          </p:cNvSpPr>
          <p:nvPr>
            <p:ph type="title"/>
          </p:nvPr>
        </p:nvSpPr>
        <p:spPr bwMode="auto">
          <a:xfrm>
            <a:off x="413148" y="1268760"/>
            <a:ext cx="8371320" cy="4318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da-DK"/>
              <a:t>Klik for at redigere i master</a:t>
            </a:r>
            <a:endParaRPr lang="da-DK" dirty="0"/>
          </a:p>
        </p:txBody>
      </p:sp>
      <p:sp>
        <p:nvSpPr>
          <p:cNvPr id="7" name="Pladsholder til indhold 3"/>
          <p:cNvSpPr>
            <a:spLocks noGrp="1"/>
          </p:cNvSpPr>
          <p:nvPr>
            <p:ph sz="quarter" idx="10" hasCustomPrompt="1"/>
          </p:nvPr>
        </p:nvSpPr>
        <p:spPr>
          <a:xfrm>
            <a:off x="413148" y="549275"/>
            <a:ext cx="3618793" cy="431800"/>
          </a:xfrm>
        </p:spPr>
        <p:txBody>
          <a:bodyPr/>
          <a:lstStyle>
            <a:lvl1pPr marL="0" marR="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marL="0"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da-DK" dirty="0"/>
              <a:t>Indsæt OMRÅDE/KATEGORI</a:t>
            </a:r>
          </a:p>
          <a:p>
            <a:pPr marL="0"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lang="da-DK" dirty="0"/>
          </a:p>
        </p:txBody>
      </p:sp>
    </p:spTree>
    <p:extLst>
      <p:ext uri="{BB962C8B-B14F-4D97-AF65-F5344CB8AC3E}">
        <p14:creationId xmlns:p14="http://schemas.microsoft.com/office/powerpoint/2010/main" val="4096843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endParaRPr lang="da-DK" dirty="0"/>
          </a:p>
        </p:txBody>
      </p:sp>
      <p:sp>
        <p:nvSpPr>
          <p:cNvPr id="3"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1044172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43508" y="1052736"/>
            <a:ext cx="8856984" cy="5248800"/>
          </a:xfrm>
        </p:spPr>
        <p:txBody>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dirty="0"/>
              <a:t> Klik på ikonet for at tilføje et billede</a:t>
            </a:r>
          </a:p>
        </p:txBody>
      </p:sp>
      <p:sp>
        <p:nvSpPr>
          <p:cNvPr id="3"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2709741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5" name="Titel 1"/>
          <p:cNvSpPr>
            <a:spLocks noGrp="1"/>
          </p:cNvSpPr>
          <p:nvPr>
            <p:ph type="title"/>
          </p:nvPr>
        </p:nvSpPr>
        <p:spPr>
          <a:xfrm>
            <a:off x="413147" y="1268759"/>
            <a:ext cx="3041568" cy="1162050"/>
          </a:xfrm>
        </p:spPr>
        <p:txBody>
          <a:bodyPr anchor="b"/>
          <a:lstStyle>
            <a:lvl1pPr algn="l">
              <a:defRPr sz="1500" b="1">
                <a:latin typeface="+mj-lt"/>
              </a:defRPr>
            </a:lvl1pPr>
          </a:lstStyle>
          <a:p>
            <a:r>
              <a:rPr lang="da-DK"/>
              <a:t>Klik for at redigere i master</a:t>
            </a:r>
            <a:endParaRPr lang="da-DK" dirty="0"/>
          </a:p>
        </p:txBody>
      </p:sp>
      <p:sp>
        <p:nvSpPr>
          <p:cNvPr id="6" name="Pladsholder til indhold 2"/>
          <p:cNvSpPr>
            <a:spLocks noGrp="1"/>
          </p:cNvSpPr>
          <p:nvPr>
            <p:ph idx="1"/>
          </p:nvPr>
        </p:nvSpPr>
        <p:spPr>
          <a:xfrm>
            <a:off x="3545887" y="1250504"/>
            <a:ext cx="2671136" cy="4842792"/>
          </a:xfrm>
        </p:spPr>
        <p:txBody>
          <a:bodyPr/>
          <a:lstStyle>
            <a:lvl1pPr>
              <a:defRPr sz="1350">
                <a:latin typeface="+mn-lt"/>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350">
                <a:latin typeface="+mn-lt"/>
              </a:defRPr>
            </a:lvl2pPr>
            <a:lvl3pPr>
              <a:defRPr sz="1050"/>
            </a:lvl3pPr>
            <a:lvl4pPr>
              <a:defRPr sz="900"/>
            </a:lvl4pPr>
            <a:lvl5pPr>
              <a:defRPr sz="750"/>
            </a:lvl5pPr>
            <a:lvl6pPr>
              <a:defRPr sz="1500"/>
            </a:lvl6pPr>
            <a:lvl7pPr>
              <a:defRPr sz="1500"/>
            </a:lvl7pPr>
            <a:lvl8pPr>
              <a:defRPr sz="1500"/>
            </a:lvl8pPr>
            <a:lvl9pPr>
              <a:defRPr sz="15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3"/>
          <p:cNvSpPr>
            <a:spLocks noGrp="1"/>
          </p:cNvSpPr>
          <p:nvPr>
            <p:ph type="body" sz="half" idx="2"/>
          </p:nvPr>
        </p:nvSpPr>
        <p:spPr>
          <a:xfrm>
            <a:off x="413147" y="2624508"/>
            <a:ext cx="3041568" cy="3468788"/>
          </a:xfrm>
        </p:spPr>
        <p:txBody>
          <a:bodyPr/>
          <a:lstStyle>
            <a:lvl1pPr marL="0" indent="0">
              <a:buNone/>
              <a:defRPr sz="13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Rediger typografien i masterens</a:t>
            </a:r>
          </a:p>
        </p:txBody>
      </p:sp>
      <p:sp>
        <p:nvSpPr>
          <p:cNvPr id="8" name="Pladsholder til indhold 2"/>
          <p:cNvSpPr>
            <a:spLocks noGrp="1"/>
          </p:cNvSpPr>
          <p:nvPr>
            <p:ph idx="11"/>
          </p:nvPr>
        </p:nvSpPr>
        <p:spPr>
          <a:xfrm>
            <a:off x="6308194" y="1246434"/>
            <a:ext cx="2671136" cy="4846862"/>
          </a:xfrm>
        </p:spPr>
        <p:txBody>
          <a:bodyPr/>
          <a:lstStyle>
            <a:lvl1pPr>
              <a:defRPr sz="1350">
                <a:latin typeface="+mn-lt"/>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tab pos="200025" algn="l"/>
              </a:tabLst>
              <a:defRPr sz="1350">
                <a:latin typeface="+mn-lt"/>
              </a:defRPr>
            </a:lvl2pPr>
            <a:lvl3pPr>
              <a:tabLst/>
              <a:defRPr sz="1050"/>
            </a:lvl3pPr>
            <a:lvl4pPr>
              <a:tabLst/>
              <a:defRPr sz="900"/>
            </a:lvl4pPr>
            <a:lvl5pPr>
              <a:tabLst/>
              <a:defRPr sz="750"/>
            </a:lvl5pPr>
            <a:lvl6pPr>
              <a:defRPr sz="1500"/>
            </a:lvl6pPr>
            <a:lvl7pPr>
              <a:defRPr sz="1500"/>
            </a:lvl7pPr>
            <a:lvl8pPr>
              <a:defRPr sz="1500"/>
            </a:lvl8pPr>
            <a:lvl9pPr>
              <a:defRPr sz="1500"/>
            </a:lvl9pPr>
          </a:lstStyle>
          <a:p>
            <a:pPr lvl="0"/>
            <a:r>
              <a:rPr lang="da-DK"/>
              <a:t>Rediger typografien i masterens</a:t>
            </a:r>
          </a:p>
          <a:p>
            <a:pPr lvl="1"/>
            <a:r>
              <a:rPr lang="da-DK"/>
              <a:t>Andet niveau</a:t>
            </a:r>
          </a:p>
        </p:txBody>
      </p:sp>
      <p:sp>
        <p:nvSpPr>
          <p:cNvPr id="9"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3636056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rugerdefineret layout">
    <p:spTree>
      <p:nvGrpSpPr>
        <p:cNvPr id="1" name=""/>
        <p:cNvGrpSpPr/>
        <p:nvPr/>
      </p:nvGrpSpPr>
      <p:grpSpPr>
        <a:xfrm>
          <a:off x="0" y="0"/>
          <a:ext cx="0" cy="0"/>
          <a:chOff x="0" y="0"/>
          <a:chExt cx="0" cy="0"/>
        </a:xfrm>
      </p:grpSpPr>
      <p:sp>
        <p:nvSpPr>
          <p:cNvPr id="9" name="Titel 1"/>
          <p:cNvSpPr>
            <a:spLocks noGrp="1"/>
          </p:cNvSpPr>
          <p:nvPr>
            <p:ph type="title"/>
          </p:nvPr>
        </p:nvSpPr>
        <p:spPr>
          <a:xfrm>
            <a:off x="4139952" y="1268760"/>
            <a:ext cx="4752528" cy="432048"/>
          </a:xfrm>
        </p:spPr>
        <p:txBody>
          <a:bodyPr anchor="b"/>
          <a:lstStyle>
            <a:lvl1pPr algn="l">
              <a:defRPr sz="1500" b="1">
                <a:latin typeface="+mj-lt"/>
              </a:defRPr>
            </a:lvl1pPr>
          </a:lstStyle>
          <a:p>
            <a:r>
              <a:rPr lang="da-DK"/>
              <a:t>Klik for at redigere i master</a:t>
            </a:r>
            <a:endParaRPr lang="da-DK" dirty="0"/>
          </a:p>
        </p:txBody>
      </p:sp>
      <p:sp>
        <p:nvSpPr>
          <p:cNvPr id="10" name="Pladsholder til tekst 3"/>
          <p:cNvSpPr>
            <a:spLocks noGrp="1"/>
          </p:cNvSpPr>
          <p:nvPr>
            <p:ph type="body" sz="half" idx="2"/>
          </p:nvPr>
        </p:nvSpPr>
        <p:spPr>
          <a:xfrm>
            <a:off x="4147129" y="1988840"/>
            <a:ext cx="4745351" cy="365918"/>
          </a:xfrm>
        </p:spPr>
        <p:txBody>
          <a:bodyPr/>
          <a:lstStyle>
            <a:lvl1pPr marL="0" indent="0">
              <a:buNone/>
              <a:defRPr sz="13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Rediger typografien i masterens</a:t>
            </a:r>
          </a:p>
        </p:txBody>
      </p:sp>
      <p:sp>
        <p:nvSpPr>
          <p:cNvPr id="11" name="Pladsholder til billede 2"/>
          <p:cNvSpPr>
            <a:spLocks noGrp="1"/>
          </p:cNvSpPr>
          <p:nvPr>
            <p:ph type="pic" idx="1"/>
          </p:nvPr>
        </p:nvSpPr>
        <p:spPr>
          <a:xfrm>
            <a:off x="143508" y="1052736"/>
            <a:ext cx="3888432" cy="5040560"/>
          </a:xfrm>
        </p:spPr>
        <p:txBody>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5"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476261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1E1E9E2E-796A-434D-A46B-7552DEE81BE7}" type="datetimeFigureOut">
              <a:rPr lang="da-DK" smtClean="0"/>
              <a:t>02-10-2025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2321513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E1E9E2E-796A-434D-A46B-7552DEE81BE7}" type="datetimeFigureOut">
              <a:rPr lang="da-DK" smtClean="0"/>
              <a:t>02-10-2025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3098058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1E1E9E2E-796A-434D-A46B-7552DEE81BE7}" type="datetimeFigureOut">
              <a:rPr lang="da-DK" smtClean="0"/>
              <a:t>02-10-2025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3959943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28650" y="1825625"/>
            <a:ext cx="386715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825625"/>
            <a:ext cx="386715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1E1E9E2E-796A-434D-A46B-7552DEE81BE7}" type="datetimeFigureOut">
              <a:rPr lang="da-DK" smtClean="0"/>
              <a:t>02-10-2025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120323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11"/>
          <p:cNvSpPr txBox="1">
            <a:spLocks/>
          </p:cNvSpPr>
          <p:nvPr userDrawn="1"/>
        </p:nvSpPr>
        <p:spPr>
          <a:xfrm>
            <a:off x="547122" y="6275672"/>
            <a:ext cx="5687615" cy="582328"/>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lgn="l" defTabSz="914400" rtl="0" eaLnBrk="1" latinLnBrk="0" hangingPunct="1">
              <a:lnSpc>
                <a:spcPct val="90000"/>
              </a:lnSpc>
              <a:spcBef>
                <a:spcPts val="1000"/>
              </a:spcBef>
              <a:buFont typeface="Arial"/>
              <a:buNone/>
              <a:defRPr sz="1200" b="0" i="0" kern="1200" baseline="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Tx/>
              <a:buSzTx/>
              <a:buFont typeface="Arial"/>
              <a:buNone/>
              <a:tabLst/>
              <a:defRPr/>
            </a:pPr>
            <a:r>
              <a:rPr lang="en-US" sz="900" dirty="0">
                <a:effectLst/>
                <a:latin typeface="Myriad Pro" charset="0"/>
              </a:rPr>
              <a:t>DIN FUNKTION</a:t>
            </a:r>
            <a:r>
              <a:rPr lang="en-US" sz="900" baseline="0" dirty="0">
                <a:effectLst/>
                <a:latin typeface="Myriad Pro" charset="0"/>
              </a:rPr>
              <a:t> I ARBEJDSMILJØGRUPPEN</a:t>
            </a:r>
            <a:endParaRPr lang="en-US" sz="900" dirty="0">
              <a:effectLst/>
              <a:latin typeface="Myriad Pro" charset="0"/>
            </a:endParaRPr>
          </a:p>
        </p:txBody>
      </p:sp>
      <p:sp>
        <p:nvSpPr>
          <p:cNvPr id="10" name="Text Placeholder 11"/>
          <p:cNvSpPr>
            <a:spLocks noGrp="1"/>
          </p:cNvSpPr>
          <p:nvPr>
            <p:ph type="body" sz="quarter" idx="10" hasCustomPrompt="1"/>
          </p:nvPr>
        </p:nvSpPr>
        <p:spPr>
          <a:xfrm>
            <a:off x="1163140" y="1"/>
            <a:ext cx="5687615" cy="1289783"/>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buNone/>
              <a:defRPr lang="da-DK" sz="1000" smtClean="0">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Forventninger til dig</a:t>
            </a:r>
            <a:r>
              <a:rPr lang="da-DK" dirty="0">
                <a:effectLst/>
              </a:rPr>
              <a:t> </a:t>
            </a:r>
            <a:endParaRPr lang="en-US" dirty="0"/>
          </a:p>
        </p:txBody>
      </p:sp>
      <p:sp>
        <p:nvSpPr>
          <p:cNvPr id="11" name="Text Placeholder 11"/>
          <p:cNvSpPr>
            <a:spLocks noGrp="1"/>
          </p:cNvSpPr>
          <p:nvPr>
            <p:ph type="body" sz="quarter" idx="11" hasCustomPrompt="1"/>
          </p:nvPr>
        </p:nvSpPr>
        <p:spPr>
          <a:xfrm>
            <a:off x="1163140" y="1289785"/>
            <a:ext cx="5687615" cy="4985886"/>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numCol="1" spcCol="720000" anchor="ctr" anchorCtr="0">
            <a:normAutofit/>
          </a:bodyPr>
          <a:lstStyle>
            <a:lvl1pPr marL="171450" indent="-171450">
              <a:buFont typeface="Arial" panose="020B0604020202020204" pitchFamily="34" charset="0"/>
              <a:buChar char="•"/>
              <a:defRPr lang="da-DK" sz="2800" smtClean="0">
                <a:effectLst/>
                <a:latin typeface="Verdana" panose="020B0604030504040204" pitchFamily="34" charset="0"/>
                <a:ea typeface="Verdana" panose="020B0604030504040204" pitchFamily="34" charset="0"/>
                <a:cs typeface="Verdana" panose="020B0604030504040204" pitchFamily="34" charset="0"/>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Vær aktivt deltagende</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Brug erfaringer fra din hverdag</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Del din viden</a:t>
            </a:r>
          </a:p>
          <a:p>
            <a:pPr lvl="0"/>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0670" y="6275672"/>
            <a:ext cx="1282269" cy="582328"/>
          </a:xfrm>
          <a:prstGeom prst="rect">
            <a:avLst/>
          </a:prstGeom>
        </p:spPr>
      </p:pic>
    </p:spTree>
    <p:extLst>
      <p:ext uri="{BB962C8B-B14F-4D97-AF65-F5344CB8AC3E}">
        <p14:creationId xmlns:p14="http://schemas.microsoft.com/office/powerpoint/2010/main" val="3046448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a:t>Klik for at redigere i master</a:t>
            </a:r>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630238" y="2505075"/>
            <a:ext cx="386873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4629150" y="2505075"/>
            <a:ext cx="38877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1E1E9E2E-796A-434D-A46B-7552DEE81BE7}" type="datetimeFigureOut">
              <a:rPr lang="da-DK" smtClean="0"/>
              <a:t>02-10-2025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1124932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1E1E9E2E-796A-434D-A46B-7552DEE81BE7}" type="datetimeFigureOut">
              <a:rPr lang="da-DK" smtClean="0"/>
              <a:t>02-10-2025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2302002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E1E9E2E-796A-434D-A46B-7552DEE81BE7}" type="datetimeFigureOut">
              <a:rPr lang="da-DK" smtClean="0"/>
              <a:t>02-10-2025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2999745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1E1E9E2E-796A-434D-A46B-7552DEE81BE7}" type="datetimeFigureOut">
              <a:rPr lang="da-DK" smtClean="0"/>
              <a:t>02-10-2025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2367927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1E1E9E2E-796A-434D-A46B-7552DEE81BE7}" type="datetimeFigureOut">
              <a:rPr lang="da-DK" smtClean="0"/>
              <a:t>02-10-2025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480890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E1E9E2E-796A-434D-A46B-7552DEE81BE7}" type="datetimeFigureOut">
              <a:rPr lang="da-DK" smtClean="0"/>
              <a:t>02-10-2025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2063475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365125"/>
            <a:ext cx="1971675"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365125"/>
            <a:ext cx="5762625"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E1E9E2E-796A-434D-A46B-7552DEE81BE7}" type="datetimeFigureOut">
              <a:rPr lang="da-DK" smtClean="0"/>
              <a:t>02-10-2025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2872DFE-6A68-482A-8F4F-E61D37137629}" type="slidenum">
              <a:rPr lang="da-DK" smtClean="0"/>
              <a:t>‹nr.›</a:t>
            </a:fld>
            <a:endParaRPr lang="da-DK"/>
          </a:p>
        </p:txBody>
      </p:sp>
    </p:spTree>
    <p:extLst>
      <p:ext uri="{BB962C8B-B14F-4D97-AF65-F5344CB8AC3E}">
        <p14:creationId xmlns:p14="http://schemas.microsoft.com/office/powerpoint/2010/main" val="3537212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7" name="Picture 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1259632" y="2780928"/>
            <a:ext cx="6624736" cy="1080120"/>
          </a:xfrm>
        </p:spPr>
        <p:txBody>
          <a:bodyPr anchor="b"/>
          <a:lstStyle>
            <a:lvl1pPr algn="ctr">
              <a:defRPr sz="6000"/>
            </a:lvl1pPr>
          </a:lstStyle>
          <a:p>
            <a:r>
              <a:rPr lang="da-DK" dirty="0"/>
              <a:t>Overskrift</a:t>
            </a:r>
          </a:p>
        </p:txBody>
      </p:sp>
    </p:spTree>
    <p:extLst>
      <p:ext uri="{BB962C8B-B14F-4D97-AF65-F5344CB8AC3E}">
        <p14:creationId xmlns:p14="http://schemas.microsoft.com/office/powerpoint/2010/main" val="3895761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Titel 1"/>
          <p:cNvSpPr>
            <a:spLocks noGrp="1"/>
          </p:cNvSpPr>
          <p:nvPr>
            <p:ph type="title"/>
          </p:nvPr>
        </p:nvSpPr>
        <p:spPr>
          <a:xfrm>
            <a:off x="413148" y="1268760"/>
            <a:ext cx="8371321" cy="431800"/>
          </a:xfrm>
        </p:spPr>
        <p:txBody>
          <a:bodyPr/>
          <a:lstStyle/>
          <a:p>
            <a:r>
              <a:rPr lang="da-DK"/>
              <a:t>Klik for at redigere i master</a:t>
            </a:r>
            <a:endParaRPr lang="da-DK" dirty="0"/>
          </a:p>
        </p:txBody>
      </p:sp>
      <p:sp>
        <p:nvSpPr>
          <p:cNvPr id="5" name="Pladsholder til indhold 2"/>
          <p:cNvSpPr>
            <a:spLocks noGrp="1"/>
          </p:cNvSpPr>
          <p:nvPr>
            <p:ph idx="1"/>
          </p:nvPr>
        </p:nvSpPr>
        <p:spPr>
          <a:xfrm>
            <a:off x="413148" y="1844824"/>
            <a:ext cx="8371321" cy="417646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2399845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5" name="Pladsholder til indhold 2"/>
          <p:cNvSpPr>
            <a:spLocks noGrp="1"/>
          </p:cNvSpPr>
          <p:nvPr>
            <p:ph sz="half" idx="1"/>
          </p:nvPr>
        </p:nvSpPr>
        <p:spPr>
          <a:xfrm>
            <a:off x="413539" y="1844824"/>
            <a:ext cx="4050450" cy="4248472"/>
          </a:xfrm>
        </p:spPr>
        <p:txBody>
          <a:bodyPr/>
          <a:lstStyle>
            <a:lvl1pPr>
              <a:defRPr sz="1350"/>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200"/>
            </a:lvl2pPr>
            <a:lvl3pPr>
              <a:defRPr sz="1050"/>
            </a:lvl3pPr>
            <a:lvl4pPr>
              <a:defRPr sz="900"/>
            </a:lvl4pPr>
            <a:lvl5pPr>
              <a:defRPr sz="750"/>
            </a:lvl5pPr>
            <a:lvl6pPr>
              <a:defRPr sz="1350"/>
            </a:lvl6pPr>
            <a:lvl7pPr>
              <a:defRPr sz="1350"/>
            </a:lvl7pPr>
            <a:lvl8pPr>
              <a:defRPr sz="1350"/>
            </a:lvl8pPr>
            <a:lvl9pPr>
              <a:defRPr sz="1350"/>
            </a:lvl9pPr>
          </a:lstStyle>
          <a:p>
            <a:pPr lvl="0"/>
            <a:r>
              <a:rPr lang="da-DK"/>
              <a:t>Rediger typografien i masterens</a:t>
            </a:r>
          </a:p>
          <a:p>
            <a:pPr lvl="1"/>
            <a:r>
              <a:rPr lang="da-DK"/>
              <a:t>Andet niveau</a:t>
            </a:r>
          </a:p>
        </p:txBody>
      </p:sp>
      <p:sp>
        <p:nvSpPr>
          <p:cNvPr id="6" name="Pladsholder til indhold 3"/>
          <p:cNvSpPr>
            <a:spLocks noGrp="1"/>
          </p:cNvSpPr>
          <p:nvPr>
            <p:ph sz="half" idx="2"/>
          </p:nvPr>
        </p:nvSpPr>
        <p:spPr>
          <a:xfrm>
            <a:off x="4615662" y="1853554"/>
            <a:ext cx="4168806" cy="4239742"/>
          </a:xfrm>
        </p:spPr>
        <p:txBody>
          <a:bodyPr/>
          <a:lstStyle>
            <a:lvl1pPr>
              <a:defRPr sz="1350"/>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200"/>
            </a:lvl2pPr>
            <a:lvl3pPr>
              <a:defRPr sz="1050"/>
            </a:lvl3pPr>
            <a:lvl4pPr>
              <a:defRPr sz="900"/>
            </a:lvl4pPr>
            <a:lvl5pPr>
              <a:defRPr sz="750"/>
            </a:lvl5pPr>
            <a:lvl6pPr>
              <a:defRPr sz="1350"/>
            </a:lvl6pPr>
            <a:lvl7pPr>
              <a:defRPr sz="1350"/>
            </a:lvl7pPr>
            <a:lvl8pPr>
              <a:defRPr sz="1350"/>
            </a:lvl8pPr>
            <a:lvl9pPr>
              <a:defRPr sz="1350"/>
            </a:lvl9pPr>
          </a:lstStyle>
          <a:p>
            <a:pPr lvl="0"/>
            <a:r>
              <a:rPr lang="da-DK"/>
              <a:t>Rediger typografien i masterens</a:t>
            </a:r>
          </a:p>
          <a:p>
            <a:pPr lvl="1"/>
            <a:r>
              <a:rPr lang="da-DK"/>
              <a:t>Andet niveau</a:t>
            </a:r>
          </a:p>
        </p:txBody>
      </p:sp>
      <p:sp>
        <p:nvSpPr>
          <p:cNvPr id="8" name="Rectangle 2"/>
          <p:cNvSpPr>
            <a:spLocks noGrp="1" noChangeArrowheads="1"/>
          </p:cNvSpPr>
          <p:nvPr>
            <p:ph type="title"/>
          </p:nvPr>
        </p:nvSpPr>
        <p:spPr bwMode="auto">
          <a:xfrm>
            <a:off x="413148" y="1268760"/>
            <a:ext cx="8371320" cy="4318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da-DK"/>
              <a:t>Klik for at redigere i master</a:t>
            </a:r>
            <a:endParaRPr lang="da-DK" dirty="0"/>
          </a:p>
        </p:txBody>
      </p:sp>
      <p:sp>
        <p:nvSpPr>
          <p:cNvPr id="7" name="Pladsholder til indhold 3"/>
          <p:cNvSpPr>
            <a:spLocks noGrp="1"/>
          </p:cNvSpPr>
          <p:nvPr>
            <p:ph sz="quarter" idx="10" hasCustomPrompt="1"/>
          </p:nvPr>
        </p:nvSpPr>
        <p:spPr>
          <a:xfrm>
            <a:off x="413148" y="549275"/>
            <a:ext cx="3618793" cy="431800"/>
          </a:xfrm>
        </p:spPr>
        <p:txBody>
          <a:bodyPr/>
          <a:lstStyle>
            <a:lvl1pPr marL="0" marR="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marL="0"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da-DK" dirty="0"/>
              <a:t>Indsæt OMRÅDE/KATEGORI</a:t>
            </a:r>
          </a:p>
          <a:p>
            <a:pPr marL="0"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lang="da-DK" dirty="0"/>
          </a:p>
        </p:txBody>
      </p:sp>
    </p:spTree>
    <p:extLst>
      <p:ext uri="{BB962C8B-B14F-4D97-AF65-F5344CB8AC3E}">
        <p14:creationId xmlns:p14="http://schemas.microsoft.com/office/powerpoint/2010/main" val="292240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1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11"/>
          <p:cNvSpPr txBox="1">
            <a:spLocks/>
          </p:cNvSpPr>
          <p:nvPr userDrawn="1"/>
        </p:nvSpPr>
        <p:spPr>
          <a:xfrm>
            <a:off x="547122" y="6275672"/>
            <a:ext cx="5687615" cy="582328"/>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lgn="l" defTabSz="914400" rtl="0" eaLnBrk="1" latinLnBrk="0" hangingPunct="1">
              <a:lnSpc>
                <a:spcPct val="90000"/>
              </a:lnSpc>
              <a:spcBef>
                <a:spcPts val="1000"/>
              </a:spcBef>
              <a:buFont typeface="Arial"/>
              <a:buNone/>
              <a:defRPr sz="1200" b="0" i="0" kern="1200" baseline="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Tx/>
              <a:buSzTx/>
              <a:buFont typeface="Arial"/>
              <a:buNone/>
              <a:tabLst/>
              <a:defRPr/>
            </a:pPr>
            <a:r>
              <a:rPr lang="en-US" sz="900" dirty="0">
                <a:effectLst/>
                <a:latin typeface="Myriad Pro" charset="0"/>
              </a:rPr>
              <a:t>DIN FUNKTION</a:t>
            </a:r>
            <a:r>
              <a:rPr lang="en-US" sz="900" baseline="0" dirty="0">
                <a:effectLst/>
                <a:latin typeface="Myriad Pro" charset="0"/>
              </a:rPr>
              <a:t> I ARBEJDSMILJØGRUPPEN</a:t>
            </a:r>
            <a:endParaRPr lang="en-US" sz="900" dirty="0">
              <a:effectLst/>
              <a:latin typeface="Myriad Pro" charset="0"/>
            </a:endParaRPr>
          </a:p>
        </p:txBody>
      </p:sp>
      <p:sp>
        <p:nvSpPr>
          <p:cNvPr id="10" name="Text Placeholder 11"/>
          <p:cNvSpPr>
            <a:spLocks noGrp="1"/>
          </p:cNvSpPr>
          <p:nvPr>
            <p:ph type="body" sz="quarter" idx="10" hasCustomPrompt="1"/>
          </p:nvPr>
        </p:nvSpPr>
        <p:spPr>
          <a:xfrm>
            <a:off x="1163140" y="1"/>
            <a:ext cx="5687615" cy="1289783"/>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buNone/>
              <a:defRPr lang="da-DK" sz="1000" smtClean="0">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Formål med uddannelsen</a:t>
            </a:r>
            <a:r>
              <a:rPr lang="da-DK" dirty="0">
                <a:effectLst/>
              </a:rPr>
              <a:t> </a:t>
            </a:r>
            <a:endParaRPr lang="en-US" dirty="0"/>
          </a:p>
        </p:txBody>
      </p:sp>
      <p:sp>
        <p:nvSpPr>
          <p:cNvPr id="11" name="Text Placeholder 11"/>
          <p:cNvSpPr>
            <a:spLocks noGrp="1"/>
          </p:cNvSpPr>
          <p:nvPr>
            <p:ph type="body" sz="quarter" idx="11" hasCustomPrompt="1"/>
          </p:nvPr>
        </p:nvSpPr>
        <p:spPr>
          <a:xfrm>
            <a:off x="1163140" y="1289785"/>
            <a:ext cx="5687615" cy="4985886"/>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numCol="1" spcCol="720000" anchor="ctr" anchorCtr="0">
            <a:normAutofit/>
          </a:bodyPr>
          <a:lstStyle>
            <a:lvl1pPr marL="171450" indent="-171450">
              <a:buFont typeface="Arial" panose="020B0604020202020204" pitchFamily="34" charset="0"/>
              <a:buChar char="•"/>
              <a:defRPr lang="da-DK" sz="1000" smtClean="0">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Overblik regler og love</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Viden og metoder til det daglige arbejde</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Samspil med kolleger</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Langsigtet og systematisk indsats</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Fokus på arbejdsmiljøgruppen og det lokale MED-system</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Overblikeksterne aktører  </a:t>
            </a:r>
          </a:p>
          <a:p>
            <a:pPr lvl="0"/>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0670" y="6275672"/>
            <a:ext cx="1282269" cy="582328"/>
          </a:xfrm>
          <a:prstGeom prst="rect">
            <a:avLst/>
          </a:prstGeom>
        </p:spPr>
      </p:pic>
    </p:spTree>
    <p:extLst>
      <p:ext uri="{BB962C8B-B14F-4D97-AF65-F5344CB8AC3E}">
        <p14:creationId xmlns:p14="http://schemas.microsoft.com/office/powerpoint/2010/main" val="1420190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endParaRPr lang="da-DK" dirty="0"/>
          </a:p>
        </p:txBody>
      </p:sp>
      <p:sp>
        <p:nvSpPr>
          <p:cNvPr id="3"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1665834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43508" y="1052736"/>
            <a:ext cx="8856984" cy="5248800"/>
          </a:xfrm>
        </p:spPr>
        <p:txBody>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dirty="0"/>
              <a:t> Klik på ikonet for at tilføje et billede</a:t>
            </a:r>
          </a:p>
        </p:txBody>
      </p:sp>
      <p:sp>
        <p:nvSpPr>
          <p:cNvPr id="3"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2436049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5" name="Titel 1"/>
          <p:cNvSpPr>
            <a:spLocks noGrp="1"/>
          </p:cNvSpPr>
          <p:nvPr>
            <p:ph type="title"/>
          </p:nvPr>
        </p:nvSpPr>
        <p:spPr>
          <a:xfrm>
            <a:off x="413147" y="1268759"/>
            <a:ext cx="3041568" cy="1162050"/>
          </a:xfrm>
        </p:spPr>
        <p:txBody>
          <a:bodyPr anchor="b"/>
          <a:lstStyle>
            <a:lvl1pPr algn="l">
              <a:defRPr sz="1500" b="1">
                <a:latin typeface="+mj-lt"/>
              </a:defRPr>
            </a:lvl1pPr>
          </a:lstStyle>
          <a:p>
            <a:r>
              <a:rPr lang="da-DK"/>
              <a:t>Klik for at redigere i master</a:t>
            </a:r>
            <a:endParaRPr lang="da-DK" dirty="0"/>
          </a:p>
        </p:txBody>
      </p:sp>
      <p:sp>
        <p:nvSpPr>
          <p:cNvPr id="6" name="Pladsholder til indhold 2"/>
          <p:cNvSpPr>
            <a:spLocks noGrp="1"/>
          </p:cNvSpPr>
          <p:nvPr>
            <p:ph idx="1"/>
          </p:nvPr>
        </p:nvSpPr>
        <p:spPr>
          <a:xfrm>
            <a:off x="3545887" y="1250504"/>
            <a:ext cx="2671136" cy="4842792"/>
          </a:xfrm>
        </p:spPr>
        <p:txBody>
          <a:bodyPr/>
          <a:lstStyle>
            <a:lvl1pPr>
              <a:defRPr sz="1350">
                <a:latin typeface="+mn-lt"/>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350">
                <a:latin typeface="+mn-lt"/>
              </a:defRPr>
            </a:lvl2pPr>
            <a:lvl3pPr>
              <a:defRPr sz="1050"/>
            </a:lvl3pPr>
            <a:lvl4pPr>
              <a:defRPr sz="900"/>
            </a:lvl4pPr>
            <a:lvl5pPr>
              <a:defRPr sz="750"/>
            </a:lvl5pPr>
            <a:lvl6pPr>
              <a:defRPr sz="1500"/>
            </a:lvl6pPr>
            <a:lvl7pPr>
              <a:defRPr sz="1500"/>
            </a:lvl7pPr>
            <a:lvl8pPr>
              <a:defRPr sz="1500"/>
            </a:lvl8pPr>
            <a:lvl9pPr>
              <a:defRPr sz="15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3"/>
          <p:cNvSpPr>
            <a:spLocks noGrp="1"/>
          </p:cNvSpPr>
          <p:nvPr>
            <p:ph type="body" sz="half" idx="2"/>
          </p:nvPr>
        </p:nvSpPr>
        <p:spPr>
          <a:xfrm>
            <a:off x="413147" y="2624508"/>
            <a:ext cx="3041568" cy="3468788"/>
          </a:xfrm>
        </p:spPr>
        <p:txBody>
          <a:bodyPr/>
          <a:lstStyle>
            <a:lvl1pPr marL="0" indent="0">
              <a:buNone/>
              <a:defRPr sz="13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Rediger typografien i masterens</a:t>
            </a:r>
          </a:p>
        </p:txBody>
      </p:sp>
      <p:sp>
        <p:nvSpPr>
          <p:cNvPr id="8" name="Pladsholder til indhold 2"/>
          <p:cNvSpPr>
            <a:spLocks noGrp="1"/>
          </p:cNvSpPr>
          <p:nvPr>
            <p:ph idx="11"/>
          </p:nvPr>
        </p:nvSpPr>
        <p:spPr>
          <a:xfrm>
            <a:off x="6308194" y="1246434"/>
            <a:ext cx="2671136" cy="4846862"/>
          </a:xfrm>
        </p:spPr>
        <p:txBody>
          <a:bodyPr/>
          <a:lstStyle>
            <a:lvl1pPr>
              <a:defRPr sz="1350">
                <a:latin typeface="+mn-lt"/>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tab pos="200025" algn="l"/>
              </a:tabLst>
              <a:defRPr sz="1350">
                <a:latin typeface="+mn-lt"/>
              </a:defRPr>
            </a:lvl2pPr>
            <a:lvl3pPr>
              <a:tabLst/>
              <a:defRPr sz="1050"/>
            </a:lvl3pPr>
            <a:lvl4pPr>
              <a:tabLst/>
              <a:defRPr sz="900"/>
            </a:lvl4pPr>
            <a:lvl5pPr>
              <a:tabLst/>
              <a:defRPr sz="750"/>
            </a:lvl5pPr>
            <a:lvl6pPr>
              <a:defRPr sz="1500"/>
            </a:lvl6pPr>
            <a:lvl7pPr>
              <a:defRPr sz="1500"/>
            </a:lvl7pPr>
            <a:lvl8pPr>
              <a:defRPr sz="1500"/>
            </a:lvl8pPr>
            <a:lvl9pPr>
              <a:defRPr sz="1500"/>
            </a:lvl9pPr>
          </a:lstStyle>
          <a:p>
            <a:pPr lvl="0"/>
            <a:r>
              <a:rPr lang="da-DK"/>
              <a:t>Rediger typografien i masterens</a:t>
            </a:r>
          </a:p>
          <a:p>
            <a:pPr lvl="1"/>
            <a:r>
              <a:rPr lang="da-DK"/>
              <a:t>Andet niveau</a:t>
            </a:r>
          </a:p>
        </p:txBody>
      </p:sp>
      <p:sp>
        <p:nvSpPr>
          <p:cNvPr id="9"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3415787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Brugerdefineret layout">
    <p:spTree>
      <p:nvGrpSpPr>
        <p:cNvPr id="1" name=""/>
        <p:cNvGrpSpPr/>
        <p:nvPr/>
      </p:nvGrpSpPr>
      <p:grpSpPr>
        <a:xfrm>
          <a:off x="0" y="0"/>
          <a:ext cx="0" cy="0"/>
          <a:chOff x="0" y="0"/>
          <a:chExt cx="0" cy="0"/>
        </a:xfrm>
      </p:grpSpPr>
      <p:sp>
        <p:nvSpPr>
          <p:cNvPr id="9" name="Titel 1"/>
          <p:cNvSpPr>
            <a:spLocks noGrp="1"/>
          </p:cNvSpPr>
          <p:nvPr>
            <p:ph type="title"/>
          </p:nvPr>
        </p:nvSpPr>
        <p:spPr>
          <a:xfrm>
            <a:off x="4139952" y="1268760"/>
            <a:ext cx="4752528" cy="432048"/>
          </a:xfrm>
        </p:spPr>
        <p:txBody>
          <a:bodyPr anchor="b"/>
          <a:lstStyle>
            <a:lvl1pPr algn="l">
              <a:defRPr sz="1500" b="1">
                <a:latin typeface="+mj-lt"/>
              </a:defRPr>
            </a:lvl1pPr>
          </a:lstStyle>
          <a:p>
            <a:r>
              <a:rPr lang="da-DK"/>
              <a:t>Klik for at redigere i master</a:t>
            </a:r>
            <a:endParaRPr lang="da-DK" dirty="0"/>
          </a:p>
        </p:txBody>
      </p:sp>
      <p:sp>
        <p:nvSpPr>
          <p:cNvPr id="10" name="Pladsholder til tekst 3"/>
          <p:cNvSpPr>
            <a:spLocks noGrp="1"/>
          </p:cNvSpPr>
          <p:nvPr>
            <p:ph type="body" sz="half" idx="2"/>
          </p:nvPr>
        </p:nvSpPr>
        <p:spPr>
          <a:xfrm>
            <a:off x="4147129" y="1988840"/>
            <a:ext cx="4745351" cy="365918"/>
          </a:xfrm>
        </p:spPr>
        <p:txBody>
          <a:bodyPr/>
          <a:lstStyle>
            <a:lvl1pPr marL="0" indent="0">
              <a:buNone/>
              <a:defRPr sz="13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Rediger typografien i masterens</a:t>
            </a:r>
          </a:p>
        </p:txBody>
      </p:sp>
      <p:sp>
        <p:nvSpPr>
          <p:cNvPr id="11" name="Pladsholder til billede 2"/>
          <p:cNvSpPr>
            <a:spLocks noGrp="1"/>
          </p:cNvSpPr>
          <p:nvPr>
            <p:ph type="pic" idx="1"/>
          </p:nvPr>
        </p:nvSpPr>
        <p:spPr>
          <a:xfrm>
            <a:off x="143508" y="1052736"/>
            <a:ext cx="3888432" cy="5040560"/>
          </a:xfrm>
        </p:spPr>
        <p:txBody>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5"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1654122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2288009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2172046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11"/>
          <p:cNvSpPr>
            <a:spLocks noGrp="1"/>
          </p:cNvSpPr>
          <p:nvPr>
            <p:ph type="body" sz="quarter" idx="10" hasCustomPrompt="1"/>
          </p:nvPr>
        </p:nvSpPr>
        <p:spPr>
          <a:xfrm>
            <a:off x="1163140" y="1"/>
            <a:ext cx="5687615" cy="1289783"/>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buNone/>
              <a:defRPr lang="da-DK" sz="2800" smtClean="0">
                <a:solidFill>
                  <a:schemeClr val="bg1"/>
                </a:solidFill>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Det skal du vide efter uddannelsen</a:t>
            </a:r>
            <a:endParaRPr lang="en-US" dirty="0"/>
          </a:p>
        </p:txBody>
      </p:sp>
      <p:sp>
        <p:nvSpPr>
          <p:cNvPr id="11" name="Text Placeholder 11"/>
          <p:cNvSpPr>
            <a:spLocks noGrp="1"/>
          </p:cNvSpPr>
          <p:nvPr>
            <p:ph type="body" sz="quarter" idx="11" hasCustomPrompt="1"/>
          </p:nvPr>
        </p:nvSpPr>
        <p:spPr>
          <a:xfrm>
            <a:off x="1163140" y="1289785"/>
            <a:ext cx="5687615" cy="4985886"/>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numCol="1" spcCol="720000" anchor="ctr" anchorCtr="0">
            <a:normAutofit/>
          </a:bodyPr>
          <a:lstStyle>
            <a:lvl1pPr marL="0" indent="0">
              <a:buFont typeface="Arial" panose="020B0604020202020204" pitchFamily="34" charset="0"/>
              <a:buNone/>
              <a:defRPr lang="da-DK" sz="2800" smtClean="0">
                <a:effectLst/>
                <a:latin typeface="Verdana" panose="020B0604030504040204" pitchFamily="34" charset="0"/>
                <a:ea typeface="Verdana" panose="020B0604030504040204" pitchFamily="34" charset="0"/>
                <a:cs typeface="Verdana" panose="020B0604030504040204" pitchFamily="34" charset="0"/>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Være klædt på til arbejdet i arbejdsmiljøgruppen</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Kende uddannelsens overordnede formål</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Være bevidst om betydningen af supplerende uddannelse</a:t>
            </a:r>
          </a:p>
          <a:p>
            <a:pPr lvl="0"/>
            <a:endParaRPr lang="en-US" dirty="0"/>
          </a:p>
        </p:txBody>
      </p:sp>
    </p:spTree>
    <p:extLst>
      <p:ext uri="{BB962C8B-B14F-4D97-AF65-F5344CB8AC3E}">
        <p14:creationId xmlns:p14="http://schemas.microsoft.com/office/powerpoint/2010/main" val="3423455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
        <p:nvSpPr>
          <p:cNvPr id="7" name="Pladsholder til indhold 2"/>
          <p:cNvSpPr txBox="1">
            <a:spLocks/>
          </p:cNvSpPr>
          <p:nvPr userDrawn="1"/>
        </p:nvSpPr>
        <p:spPr>
          <a:xfrm>
            <a:off x="413148" y="476672"/>
            <a:ext cx="7417345" cy="431800"/>
          </a:xfrm>
          <a:prstGeom prst="rect">
            <a:avLst/>
          </a:prstGeom>
          <a:noFill/>
          <a:ln w="12700" cap="flat" cmpd="sng" algn="ctr">
            <a:noFill/>
            <a:prstDash val="solid"/>
            <a:miter lim="800000"/>
          </a:ln>
          <a:effectLst/>
        </p:spPr>
        <p:txBody>
          <a:bodyPr lIns="0" tIns="0" rIns="0" bIns="0" anchor="ctr" anchorCtr="0">
            <a:normAutofit/>
          </a:bodyPr>
          <a:lstStyle>
            <a:lvl1pPr marL="0" indent="0" algn="l" defTabSz="685800" rtl="0" eaLnBrk="1" latinLnBrk="0" hangingPunct="1">
              <a:lnSpc>
                <a:spcPct val="90000"/>
              </a:lnSpc>
              <a:spcBef>
                <a:spcPts val="750"/>
              </a:spcBef>
              <a:buFont typeface="Arial"/>
              <a:buNone/>
              <a:defRPr lang="da-DK" sz="2800" kern="1200" smtClean="0">
                <a:solidFill>
                  <a:schemeClr val="bg1"/>
                </a:solidFill>
                <a:effectLst/>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da-DK"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4533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2" name="Picture 1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02040" y="-291164"/>
            <a:ext cx="9144000" cy="6858000"/>
          </a:xfrm>
          <a:prstGeom prst="rect">
            <a:avLst/>
          </a:prstGeom>
        </p:spPr>
      </p:pic>
      <p:sp>
        <p:nvSpPr>
          <p:cNvPr id="9" name="Text Placeholder 11"/>
          <p:cNvSpPr txBox="1">
            <a:spLocks/>
          </p:cNvSpPr>
          <p:nvPr userDrawn="1"/>
        </p:nvSpPr>
        <p:spPr>
          <a:xfrm>
            <a:off x="547122" y="6275672"/>
            <a:ext cx="5687615" cy="582328"/>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lgn="l" defTabSz="914400" rtl="0" eaLnBrk="1" latinLnBrk="0" hangingPunct="1">
              <a:lnSpc>
                <a:spcPct val="90000"/>
              </a:lnSpc>
              <a:spcBef>
                <a:spcPts val="1000"/>
              </a:spcBef>
              <a:buFont typeface="Arial"/>
              <a:buNone/>
              <a:defRPr sz="1200" b="0" i="0" kern="1200" baseline="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Tx/>
              <a:buSzTx/>
              <a:buFont typeface="Arial"/>
              <a:buNone/>
              <a:tabLst/>
              <a:defRPr/>
            </a:pPr>
            <a:r>
              <a:rPr lang="en-US" sz="900" dirty="0">
                <a:effectLst/>
                <a:latin typeface="Myriad Pro" charset="0"/>
              </a:rPr>
              <a:t>DIN FUNKTION</a:t>
            </a:r>
            <a:r>
              <a:rPr lang="en-US" sz="900" baseline="0" dirty="0">
                <a:effectLst/>
                <a:latin typeface="Myriad Pro" charset="0"/>
              </a:rPr>
              <a:t> I ARBEJDSMILJØGRUPPEN</a:t>
            </a:r>
            <a:endParaRPr lang="en-US" sz="900" dirty="0">
              <a:effectLst/>
              <a:latin typeface="Myriad Pro" charset="0"/>
            </a:endParaRPr>
          </a:p>
        </p:txBody>
      </p:sp>
      <p:sp>
        <p:nvSpPr>
          <p:cNvPr id="10" name="Text Placeholder 11"/>
          <p:cNvSpPr>
            <a:spLocks noGrp="1"/>
          </p:cNvSpPr>
          <p:nvPr>
            <p:ph type="body" sz="quarter" idx="10" hasCustomPrompt="1"/>
          </p:nvPr>
        </p:nvSpPr>
        <p:spPr>
          <a:xfrm>
            <a:off x="1163140" y="1"/>
            <a:ext cx="5687615" cy="1289783"/>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buNone/>
              <a:defRPr lang="da-DK" sz="1000" smtClean="0">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De formelle krav</a:t>
            </a:r>
            <a:r>
              <a:rPr lang="da-DK" dirty="0">
                <a:effectLst/>
              </a:rPr>
              <a:t> </a:t>
            </a:r>
            <a:endParaRPr lang="en-US" dirty="0"/>
          </a:p>
        </p:txBody>
      </p:sp>
      <p:sp>
        <p:nvSpPr>
          <p:cNvPr id="11" name="Text Placeholder 11"/>
          <p:cNvSpPr>
            <a:spLocks noGrp="1"/>
          </p:cNvSpPr>
          <p:nvPr>
            <p:ph type="body" sz="quarter" idx="11" hasCustomPrompt="1"/>
          </p:nvPr>
        </p:nvSpPr>
        <p:spPr>
          <a:xfrm>
            <a:off x="1163140" y="1289785"/>
            <a:ext cx="5687615" cy="4985886"/>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numCol="1" spcCol="720000" anchor="ctr" anchorCtr="0">
            <a:normAutofit/>
          </a:bodyPr>
          <a:lstStyle>
            <a:lvl1pPr marL="171450" indent="-171450">
              <a:buFont typeface="Arial" panose="020B0604020202020204" pitchFamily="34" charset="0"/>
              <a:buChar char="•"/>
              <a:defRPr lang="da-DK" sz="1000" smtClean="0">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Styrke det forebyggende arbejde</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Effektivisere arbejdsmiljøorganisationens arbejde</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Formidle viden</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Systematisk samarbejde</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Integrere arbejdsmiljøet i ledelse og daglig drift</a:t>
            </a:r>
          </a:p>
          <a:p>
            <a:pPr lvl="0"/>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0670" y="6275672"/>
            <a:ext cx="1282269" cy="582328"/>
          </a:xfrm>
          <a:prstGeom prst="rect">
            <a:avLst/>
          </a:prstGeom>
        </p:spPr>
      </p:pic>
    </p:spTree>
    <p:extLst>
      <p:ext uri="{BB962C8B-B14F-4D97-AF65-F5344CB8AC3E}">
        <p14:creationId xmlns:p14="http://schemas.microsoft.com/office/powerpoint/2010/main" val="149015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2" name="Picture 1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11"/>
          <p:cNvSpPr txBox="1">
            <a:spLocks/>
          </p:cNvSpPr>
          <p:nvPr userDrawn="1"/>
        </p:nvSpPr>
        <p:spPr>
          <a:xfrm>
            <a:off x="547122" y="6275672"/>
            <a:ext cx="5687615" cy="582328"/>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lgn="l" defTabSz="914400" rtl="0" eaLnBrk="1" latinLnBrk="0" hangingPunct="1">
              <a:lnSpc>
                <a:spcPct val="90000"/>
              </a:lnSpc>
              <a:spcBef>
                <a:spcPts val="1000"/>
              </a:spcBef>
              <a:buFont typeface="Arial"/>
              <a:buNone/>
              <a:defRPr sz="1200" b="0" i="0" kern="1200" baseline="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Tx/>
              <a:buSzTx/>
              <a:buFont typeface="Arial"/>
              <a:buNone/>
              <a:tabLst/>
              <a:defRPr/>
            </a:pPr>
            <a:r>
              <a:rPr lang="en-US" sz="900" dirty="0">
                <a:effectLst/>
                <a:latin typeface="Myriad Pro" charset="0"/>
              </a:rPr>
              <a:t>DIN FUNKTION</a:t>
            </a:r>
            <a:r>
              <a:rPr lang="en-US" sz="900" baseline="0" dirty="0">
                <a:effectLst/>
                <a:latin typeface="Myriad Pro" charset="0"/>
              </a:rPr>
              <a:t> I ARBEJDSMILJØGRUPPEN</a:t>
            </a:r>
            <a:endParaRPr lang="en-US" sz="900" dirty="0">
              <a:effectLst/>
              <a:latin typeface="Myriad Pro" charset="0"/>
            </a:endParaRPr>
          </a:p>
        </p:txBody>
      </p:sp>
      <p:sp>
        <p:nvSpPr>
          <p:cNvPr id="10" name="Text Placeholder 11"/>
          <p:cNvSpPr>
            <a:spLocks noGrp="1"/>
          </p:cNvSpPr>
          <p:nvPr>
            <p:ph type="body" sz="quarter" idx="10" hasCustomPrompt="1"/>
          </p:nvPr>
        </p:nvSpPr>
        <p:spPr>
          <a:xfrm>
            <a:off x="1163140" y="1"/>
            <a:ext cx="5687615" cy="1289783"/>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buNone/>
              <a:defRPr lang="da-DK" sz="1000" smtClean="0">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Mere viden og værktøjer om arbejdsmiljø:</a:t>
            </a:r>
            <a:r>
              <a:rPr lang="da-DK" dirty="0">
                <a:effectLst/>
              </a:rPr>
              <a:t>  </a:t>
            </a:r>
            <a:endParaRPr lang="en-US" dirty="0"/>
          </a:p>
        </p:txBody>
      </p:sp>
      <p:sp>
        <p:nvSpPr>
          <p:cNvPr id="11" name="Text Placeholder 11"/>
          <p:cNvSpPr>
            <a:spLocks noGrp="1"/>
          </p:cNvSpPr>
          <p:nvPr>
            <p:ph type="body" sz="quarter" idx="11" hasCustomPrompt="1"/>
          </p:nvPr>
        </p:nvSpPr>
        <p:spPr>
          <a:xfrm>
            <a:off x="1163140" y="1289785"/>
            <a:ext cx="5687615" cy="4985886"/>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numCol="1" spcCol="720000" anchor="ctr" anchorCtr="0">
            <a:normAutofit/>
          </a:bodyPr>
          <a:lstStyle>
            <a:lvl1pPr marL="171450" indent="-171450">
              <a:buFont typeface="Arial" panose="020B0604020202020204" pitchFamily="34" charset="0"/>
              <a:buChar char="•"/>
              <a:defRPr lang="da-DK" sz="1000" smtClean="0">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Branchefælleskabet for arbejdsmiljø</a:t>
            </a:r>
          </a:p>
          <a:p>
            <a:pPr lvl="0"/>
            <a:r>
              <a:rPr lang="da-DK" sz="1000" dirty="0" err="1">
                <a:effectLst/>
                <a:latin typeface="Verdana" panose="020B0604030504040204" pitchFamily="34" charset="0"/>
                <a:ea typeface="Calibri" panose="020F0502020204030204" pitchFamily="34" charset="0"/>
                <a:cs typeface="Times New Roman" panose="02020603050405020304" pitchFamily="18" charset="0"/>
              </a:rPr>
              <a:t>Videncenter</a:t>
            </a:r>
            <a:r>
              <a:rPr lang="da-DK" sz="1000" dirty="0">
                <a:effectLst/>
                <a:latin typeface="Verdana" panose="020B0604030504040204" pitchFamily="34" charset="0"/>
                <a:ea typeface="Calibri" panose="020F0502020204030204" pitchFamily="34" charset="0"/>
                <a:cs typeface="Times New Roman" panose="02020603050405020304" pitchFamily="18" charset="0"/>
              </a:rPr>
              <a:t> for arbejdsmiljø</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Det Nationale Forskningscenter for Arbejdsmiljø</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Arbejdstilsynet</a:t>
            </a:r>
          </a:p>
          <a:p>
            <a:pPr lvl="0"/>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0670" y="6275672"/>
            <a:ext cx="1282269" cy="582328"/>
          </a:xfrm>
          <a:prstGeom prst="rect">
            <a:avLst/>
          </a:prstGeom>
        </p:spPr>
      </p:pic>
    </p:spTree>
    <p:extLst>
      <p:ext uri="{BB962C8B-B14F-4D97-AF65-F5344CB8AC3E}">
        <p14:creationId xmlns:p14="http://schemas.microsoft.com/office/powerpoint/2010/main" val="365808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2" name="Picture 1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11"/>
          <p:cNvSpPr txBox="1">
            <a:spLocks/>
          </p:cNvSpPr>
          <p:nvPr userDrawn="1"/>
        </p:nvSpPr>
        <p:spPr>
          <a:xfrm>
            <a:off x="547122" y="6275672"/>
            <a:ext cx="5687615" cy="582328"/>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lgn="l" defTabSz="914400" rtl="0" eaLnBrk="1" latinLnBrk="0" hangingPunct="1">
              <a:lnSpc>
                <a:spcPct val="90000"/>
              </a:lnSpc>
              <a:spcBef>
                <a:spcPts val="1000"/>
              </a:spcBef>
              <a:buFont typeface="Arial"/>
              <a:buNone/>
              <a:defRPr sz="1200" b="0" i="0" kern="1200" baseline="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Tx/>
              <a:buSzTx/>
              <a:buFont typeface="Arial"/>
              <a:buNone/>
              <a:tabLst/>
              <a:defRPr/>
            </a:pPr>
            <a:r>
              <a:rPr lang="en-US" sz="900" dirty="0">
                <a:effectLst/>
                <a:latin typeface="Myriad Pro" charset="0"/>
              </a:rPr>
              <a:t>DIN FUNKTION</a:t>
            </a:r>
            <a:r>
              <a:rPr lang="en-US" sz="900" baseline="0" dirty="0">
                <a:effectLst/>
                <a:latin typeface="Myriad Pro" charset="0"/>
              </a:rPr>
              <a:t> I ARBEJDSMILJØGRUPPEN</a:t>
            </a:r>
            <a:endParaRPr lang="en-US" sz="900" dirty="0">
              <a:effectLst/>
              <a:latin typeface="Myriad Pro" charset="0"/>
            </a:endParaRPr>
          </a:p>
        </p:txBody>
      </p:sp>
      <p:sp>
        <p:nvSpPr>
          <p:cNvPr id="10" name="Text Placeholder 11"/>
          <p:cNvSpPr>
            <a:spLocks noGrp="1"/>
          </p:cNvSpPr>
          <p:nvPr>
            <p:ph type="body" sz="quarter" idx="10" hasCustomPrompt="1"/>
          </p:nvPr>
        </p:nvSpPr>
        <p:spPr>
          <a:xfrm>
            <a:off x="1163140" y="1"/>
            <a:ext cx="5687615" cy="1289783"/>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buNone/>
              <a:defRPr lang="da-DK" sz="2800" smtClean="0">
                <a:effectLst/>
                <a:latin typeface="Verdana" panose="020B0604030504040204" pitchFamily="34" charset="0"/>
                <a:ea typeface="Verdana" panose="020B0604030504040204" pitchFamily="34" charset="0"/>
                <a:cs typeface="Verdana" panose="020B0604030504040204" pitchFamily="34" charset="0"/>
              </a:defRPr>
            </a:lvl1pPr>
          </a:lstStyle>
          <a:p>
            <a:pPr lvl="0"/>
            <a:r>
              <a:rPr lang="da-DK" sz="1000" dirty="0">
                <a:effectLst/>
                <a:latin typeface="Verdana" panose="020B0604030504040204" pitchFamily="34" charset="0"/>
                <a:cs typeface="Times New Roman" panose="02020603050405020304" pitchFamily="18" charset="0"/>
              </a:rPr>
              <a:t>Øvelse</a:t>
            </a:r>
            <a:r>
              <a:rPr lang="da-DK" dirty="0">
                <a:effectLst/>
              </a:rPr>
              <a:t> </a:t>
            </a:r>
            <a:endParaRPr lang="en-US" dirty="0"/>
          </a:p>
        </p:txBody>
      </p:sp>
      <p:sp>
        <p:nvSpPr>
          <p:cNvPr id="11" name="Text Placeholder 11"/>
          <p:cNvSpPr>
            <a:spLocks noGrp="1"/>
          </p:cNvSpPr>
          <p:nvPr>
            <p:ph type="body" sz="quarter" idx="11" hasCustomPrompt="1"/>
          </p:nvPr>
        </p:nvSpPr>
        <p:spPr>
          <a:xfrm>
            <a:off x="1163140" y="1289785"/>
            <a:ext cx="5687615" cy="4985886"/>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numCol="1" spcCol="720000" anchor="ctr" anchorCtr="0">
            <a:norm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lang="da-DK" sz="2800" smtClean="0">
                <a:effectLst/>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da-DK" sz="1000" dirty="0">
                <a:effectLst/>
                <a:latin typeface="Verdana" panose="020B0604030504040204" pitchFamily="34" charset="0"/>
                <a:ea typeface="Calibri" panose="020F0502020204030204" pitchFamily="34" charset="0"/>
                <a:cs typeface="Times New Roman" panose="02020603050405020304" pitchFamily="18" charset="0"/>
              </a:rPr>
              <a:t>Fortæl kort om jer selv med fokus om jeres erfaringer og forventninger til kurset</a:t>
            </a:r>
          </a:p>
          <a:p>
            <a:pPr lvl="0"/>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0670" y="6275672"/>
            <a:ext cx="1282269" cy="582328"/>
          </a:xfrm>
          <a:prstGeom prst="rect">
            <a:avLst/>
          </a:prstGeom>
        </p:spPr>
      </p:pic>
    </p:spTree>
    <p:extLst>
      <p:ext uri="{BB962C8B-B14F-4D97-AF65-F5344CB8AC3E}">
        <p14:creationId xmlns:p14="http://schemas.microsoft.com/office/powerpoint/2010/main" val="12241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D173-D0CC-F045-B2E8-BDC195081493}"/>
              </a:ext>
            </a:extLst>
          </p:cNvPr>
          <p:cNvSpPr>
            <a:spLocks noGrp="1"/>
          </p:cNvSpPr>
          <p:nvPr>
            <p:ph type="ctrTitle"/>
          </p:nvPr>
        </p:nvSpPr>
        <p:spPr>
          <a:xfrm>
            <a:off x="1143000" y="1122363"/>
            <a:ext cx="6858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DEC6210-F886-0544-B260-178907491A1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2E9BCF6-6AFF-CA4F-9E1D-EF2B1C812195}"/>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5" name="Pladsholder til sidefod 4">
            <a:extLst>
              <a:ext uri="{FF2B5EF4-FFF2-40B4-BE49-F238E27FC236}">
                <a16:creationId xmlns:a16="http://schemas.microsoft.com/office/drawing/2014/main" id="{DFE26E5A-6B58-6640-87BA-AC0EB1D929A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DF422C1-ED8E-CD44-A829-48FCCBB61F32}"/>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180967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740E1-95E2-2C43-A88E-4C35C03A25A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9769202-F757-E444-9F3B-99843D7A99E1}"/>
              </a:ext>
            </a:extLst>
          </p:cNvPr>
          <p:cNvSpPr>
            <a:spLocks noGrp="1"/>
          </p:cNvSpPr>
          <p:nvPr>
            <p:ph idx="1"/>
          </p:nvPr>
        </p:nvSpPr>
        <p:spPr/>
        <p:txBody>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A34C1299-6A37-3442-9882-5D6E7681492E}"/>
              </a:ext>
            </a:extLst>
          </p:cNvPr>
          <p:cNvSpPr>
            <a:spLocks noGrp="1"/>
          </p:cNvSpPr>
          <p:nvPr>
            <p:ph type="dt" sz="half" idx="10"/>
          </p:nvPr>
        </p:nvSpPr>
        <p:spPr/>
        <p:txBody>
          <a:bodyPr/>
          <a:lstStyle/>
          <a:p>
            <a:fld id="{A71ABD95-D985-C146-B225-93B08EDF8C95}" type="datetimeFigureOut">
              <a:rPr lang="da-DK" smtClean="0"/>
              <a:t>02-10-2025</a:t>
            </a:fld>
            <a:endParaRPr lang="da-DK"/>
          </a:p>
        </p:txBody>
      </p:sp>
      <p:sp>
        <p:nvSpPr>
          <p:cNvPr id="5" name="Pladsholder til sidefod 4">
            <a:extLst>
              <a:ext uri="{FF2B5EF4-FFF2-40B4-BE49-F238E27FC236}">
                <a16:creationId xmlns:a16="http://schemas.microsoft.com/office/drawing/2014/main" id="{ACFFEDAC-6B75-FF44-B3DD-CEB1873BF40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AA3A522-472B-8C42-B2BF-0BA0522A932C}"/>
              </a:ext>
            </a:extLst>
          </p:cNvPr>
          <p:cNvSpPr>
            <a:spLocks noGrp="1"/>
          </p:cNvSpPr>
          <p:nvPr>
            <p:ph type="sldNum" sz="quarter" idx="12"/>
          </p:nvPr>
        </p:nvSpPr>
        <p:spPr/>
        <p:txBody>
          <a:bodyPr/>
          <a:lstStyle/>
          <a:p>
            <a:fld id="{FE4A533C-7919-3B49-A802-8F9E340BF15E}" type="slidenum">
              <a:rPr lang="da-DK" smtClean="0"/>
              <a:t>‹nr.›</a:t>
            </a:fld>
            <a:endParaRPr lang="da-DK"/>
          </a:p>
        </p:txBody>
      </p:sp>
    </p:spTree>
    <p:extLst>
      <p:ext uri="{BB962C8B-B14F-4D97-AF65-F5344CB8AC3E}">
        <p14:creationId xmlns:p14="http://schemas.microsoft.com/office/powerpoint/2010/main" val="377002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hyperlink" Target="../../../STEP%206%20:..:%20Tilretninger/Power%20Point/PUF_PP_Standard.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hyperlink" Target="../../../STEP%206%20:..:%20Tilretninger/Power%20Point/PUF_PP_Standard2.png" TargetMode="Externa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hyperlink" Target="../../../STEP%206%20:..:%20Tilretninger/Power%20Point/PUF_PP_Standard2.png" TargetMode="Externa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11"/>
          <p:cNvSpPr txBox="1">
            <a:spLocks/>
          </p:cNvSpPr>
          <p:nvPr userDrawn="1"/>
        </p:nvSpPr>
        <p:spPr>
          <a:xfrm>
            <a:off x="1728193" y="2713038"/>
            <a:ext cx="5687615" cy="1431925"/>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lgn="l" defTabSz="914400" rtl="0" eaLnBrk="1" latinLnBrk="0" hangingPunct="1">
              <a:lnSpc>
                <a:spcPct val="90000"/>
              </a:lnSpc>
              <a:spcBef>
                <a:spcPts val="1000"/>
              </a:spcBef>
              <a:buFont typeface="Arial"/>
              <a:buNone/>
              <a:defRPr sz="2800" b="1" i="0" kern="1200">
                <a:solidFill>
                  <a:schemeClr val="bg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000" b="1" i="0" kern="1200" dirty="0">
                <a:solidFill>
                  <a:schemeClr val="bg1"/>
                </a:solidFill>
                <a:effectLst/>
                <a:latin typeface="Myriad Pro" charset="0"/>
                <a:ea typeface="Myriad Pro" charset="0"/>
                <a:cs typeface="Myriad Pro" charset="0"/>
              </a:rPr>
              <a:t>SÅDAN PÅVIRKER I </a:t>
            </a:r>
            <a:br>
              <a:rPr lang="en-US" sz="3000" b="1" i="0" kern="1200" dirty="0">
                <a:solidFill>
                  <a:schemeClr val="bg1"/>
                </a:solidFill>
                <a:effectLst/>
                <a:latin typeface="Myriad Pro" charset="0"/>
                <a:ea typeface="Myriad Pro" charset="0"/>
                <a:cs typeface="Myriad Pro" charset="0"/>
              </a:rPr>
            </a:br>
            <a:r>
              <a:rPr lang="en-US" sz="3000" b="1" i="0" kern="1200" dirty="0">
                <a:solidFill>
                  <a:schemeClr val="bg1"/>
                </a:solidFill>
                <a:effectLst/>
                <a:latin typeface="Myriad Pro" charset="0"/>
                <a:ea typeface="Myriad Pro" charset="0"/>
                <a:cs typeface="Myriad Pro" charset="0"/>
              </a:rPr>
              <a:t>HOLDNINGER OG KULTUR</a:t>
            </a:r>
          </a:p>
        </p:txBody>
      </p:sp>
      <p:pic>
        <p:nvPicPr>
          <p:cNvPr id="2" name="Picture 1">
            <a:hlinkClick r:id="rId9" action="ppaction://hlinkfile"/>
          </p:cNvPr>
          <p:cNvPicPr>
            <a:picLocks noChangeAspect="1"/>
          </p:cNvPicPr>
          <p:nvPr userDrawn="1"/>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userDrawn="1"/>
        </p:nvSpPr>
        <p:spPr>
          <a:xfrm>
            <a:off x="1240403" y="2951946"/>
            <a:ext cx="6655242" cy="954107"/>
          </a:xfrm>
          <a:prstGeom prst="rect">
            <a:avLst/>
          </a:prstGeom>
          <a:noFill/>
        </p:spPr>
        <p:txBody>
          <a:bodyPr wrap="square" rtlCol="0">
            <a:spAutoFit/>
          </a:bodyPr>
          <a:lstStyle/>
          <a:p>
            <a:pPr algn="ctr"/>
            <a:r>
              <a:rPr lang="en-US" sz="2800" b="1" kern="1200" dirty="0">
                <a:solidFill>
                  <a:schemeClr val="bg1"/>
                </a:solidFill>
                <a:effectLst/>
                <a:latin typeface="+mn-lt"/>
                <a:ea typeface="+mn-ea"/>
                <a:cs typeface="+mn-cs"/>
              </a:rPr>
              <a:t>VELKOMMEN TIL </a:t>
            </a:r>
          </a:p>
          <a:p>
            <a:pPr algn="ctr"/>
            <a:r>
              <a:rPr lang="en-US" sz="2800" b="1" kern="1200" dirty="0">
                <a:solidFill>
                  <a:schemeClr val="bg1"/>
                </a:solidFill>
                <a:effectLst/>
                <a:latin typeface="+mn-lt"/>
                <a:ea typeface="+mn-ea"/>
                <a:cs typeface="+mn-cs"/>
              </a:rPr>
              <a:t>UDDANNELSEN</a:t>
            </a:r>
          </a:p>
        </p:txBody>
      </p:sp>
    </p:spTree>
    <p:extLst>
      <p:ext uri="{BB962C8B-B14F-4D97-AF65-F5344CB8AC3E}">
        <p14:creationId xmlns:p14="http://schemas.microsoft.com/office/powerpoint/2010/main" val="3333837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6" r:id="rId6"/>
    <p:sldLayoutId id="214748370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782167D-1383-6946-A709-438FBF62240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EF41366-829A-1243-ACB8-25DC7F2852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C117BBE0-92A1-E842-9A91-77CF45EAF45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ABD95-D985-C146-B225-93B08EDF8C95}" type="datetimeFigureOut">
              <a:rPr lang="da-DK" smtClean="0"/>
              <a:t>02-10-2025</a:t>
            </a:fld>
            <a:endParaRPr lang="da-DK"/>
          </a:p>
        </p:txBody>
      </p:sp>
      <p:sp>
        <p:nvSpPr>
          <p:cNvPr id="5" name="Pladsholder til sidefod 4">
            <a:extLst>
              <a:ext uri="{FF2B5EF4-FFF2-40B4-BE49-F238E27FC236}">
                <a16:creationId xmlns:a16="http://schemas.microsoft.com/office/drawing/2014/main" id="{E45DDF6A-D37D-964D-AED8-A97C30613B1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798873E6-B5B2-1341-BCC6-50177B786AB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533C-7919-3B49-A802-8F9E340BF15E}" type="slidenum">
              <a:rPr lang="da-DK" smtClean="0"/>
              <a:t>‹nr.›</a:t>
            </a:fld>
            <a:endParaRPr lang="da-DK"/>
          </a:p>
        </p:txBody>
      </p:sp>
    </p:spTree>
    <p:extLst>
      <p:ext uri="{BB962C8B-B14F-4D97-AF65-F5344CB8AC3E}">
        <p14:creationId xmlns:p14="http://schemas.microsoft.com/office/powerpoint/2010/main" val="5785601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ktangel 16"/>
          <p:cNvSpPr/>
          <p:nvPr userDrawn="1"/>
        </p:nvSpPr>
        <p:spPr bwMode="auto">
          <a:xfrm>
            <a:off x="143508" y="1053675"/>
            <a:ext cx="8856984" cy="5248800"/>
          </a:xfrm>
          <a:prstGeom prst="rect">
            <a:avLst/>
          </a:prstGeom>
          <a:solidFill>
            <a:schemeClr val="bg1">
              <a:lumMod val="95000"/>
            </a:schemeClr>
          </a:solidFill>
          <a:ln w="9525" cap="flat" cmpd="sng" algn="ctr">
            <a:solidFill>
              <a:schemeClr val="bg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marR="0" indent="-601266" algn="ctr" defTabSz="685800" rtl="0" eaLnBrk="1" fontAlgn="base" latinLnBrk="0" hangingPunct="1">
              <a:lnSpc>
                <a:spcPct val="100000"/>
              </a:lnSpc>
              <a:spcBef>
                <a:spcPct val="20000"/>
              </a:spcBef>
              <a:spcAft>
                <a:spcPct val="0"/>
              </a:spcAft>
              <a:buClrTx/>
              <a:buSzTx/>
              <a:buFontTx/>
              <a:buNone/>
              <a:tabLst/>
            </a:pPr>
            <a:endParaRPr kumimoji="0" lang="da-DK" sz="1050" b="0" i="0" u="none" strike="noStrike" cap="none" normalizeH="0" baseline="0">
              <a:ln>
                <a:noFill/>
              </a:ln>
              <a:solidFill>
                <a:schemeClr val="tx1"/>
              </a:solidFill>
              <a:effectLst/>
              <a:latin typeface="Arial" pitchFamily="34" charset="0"/>
              <a:cs typeface="Arial" pitchFamily="34" charset="0"/>
            </a:endParaRPr>
          </a:p>
        </p:txBody>
      </p:sp>
      <p:sp>
        <p:nvSpPr>
          <p:cNvPr id="18" name="Rectangle 2"/>
          <p:cNvSpPr>
            <a:spLocks noGrp="1" noChangeArrowheads="1"/>
          </p:cNvSpPr>
          <p:nvPr>
            <p:ph type="title"/>
          </p:nvPr>
        </p:nvSpPr>
        <p:spPr bwMode="auto">
          <a:xfrm>
            <a:off x="413148" y="1268760"/>
            <a:ext cx="8371320" cy="4318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da-DK" dirty="0"/>
              <a:t>Klik for at redigere titeltypografi i masteren</a:t>
            </a:r>
          </a:p>
        </p:txBody>
      </p:sp>
      <p:sp>
        <p:nvSpPr>
          <p:cNvPr id="19" name="Rectangle 3"/>
          <p:cNvSpPr>
            <a:spLocks noGrp="1" noChangeArrowheads="1"/>
          </p:cNvSpPr>
          <p:nvPr>
            <p:ph type="body" idx="1"/>
          </p:nvPr>
        </p:nvSpPr>
        <p:spPr bwMode="auto">
          <a:xfrm>
            <a:off x="413148" y="1862406"/>
            <a:ext cx="8371321" cy="423089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a-DK" dirty="0"/>
              <a:t>Klik for at redigere teksttypografierne i masteren</a:t>
            </a:r>
          </a:p>
          <a:p>
            <a:pPr lvl="1"/>
            <a:endParaRPr lang="da-DK" dirty="0"/>
          </a:p>
        </p:txBody>
      </p:sp>
      <p:sp>
        <p:nvSpPr>
          <p:cNvPr id="22" name="Rektangel 21"/>
          <p:cNvSpPr/>
          <p:nvPr userDrawn="1"/>
        </p:nvSpPr>
        <p:spPr bwMode="auto">
          <a:xfrm>
            <a:off x="143508" y="6300000"/>
            <a:ext cx="8856984" cy="288000"/>
          </a:xfrm>
          <a:prstGeom prst="rect">
            <a:avLst/>
          </a:prstGeom>
          <a:solidFill>
            <a:srgbClr val="6B6C6E"/>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marR="0" indent="-601266" algn="ctr" defTabSz="685800" rtl="0" eaLnBrk="1" fontAlgn="base" latinLnBrk="0" hangingPunct="1">
              <a:lnSpc>
                <a:spcPct val="100000"/>
              </a:lnSpc>
              <a:spcBef>
                <a:spcPct val="20000"/>
              </a:spcBef>
              <a:spcAft>
                <a:spcPct val="0"/>
              </a:spcAft>
              <a:buClrTx/>
              <a:buSzTx/>
              <a:buFontTx/>
              <a:buNone/>
              <a:tabLst/>
            </a:pPr>
            <a:endParaRPr kumimoji="0" lang="da-DK" sz="1050" b="0" i="0" u="none" strike="noStrike" cap="none" normalizeH="0" baseline="0" dirty="0">
              <a:ln>
                <a:noFill/>
              </a:ln>
              <a:solidFill>
                <a:schemeClr val="tx1"/>
              </a:solidFill>
              <a:effectLst/>
              <a:latin typeface="Arial" pitchFamily="34" charset="0"/>
              <a:cs typeface="Arial" pitchFamily="34" charset="0"/>
            </a:endParaRPr>
          </a:p>
        </p:txBody>
      </p:sp>
      <p:sp>
        <p:nvSpPr>
          <p:cNvPr id="25" name="Tekstfelt 24"/>
          <p:cNvSpPr txBox="1"/>
          <p:nvPr userDrawn="1"/>
        </p:nvSpPr>
        <p:spPr>
          <a:xfrm>
            <a:off x="4950042" y="6292800"/>
            <a:ext cx="1793230" cy="230832"/>
          </a:xfrm>
          <a:prstGeom prst="rect">
            <a:avLst/>
          </a:prstGeom>
          <a:noFill/>
        </p:spPr>
        <p:txBody>
          <a:bodyPr wrap="square" rtlCol="0">
            <a:spAutoFit/>
          </a:bodyPr>
          <a:lstStyle/>
          <a:p>
            <a:pPr algn="l"/>
            <a:r>
              <a:rPr lang="da-DK" sz="900" b="1" dirty="0">
                <a:solidFill>
                  <a:schemeClr val="bg1"/>
                </a:solidFill>
                <a:latin typeface="+mj-lt"/>
              </a:rPr>
              <a:t>Handlekraft: </a:t>
            </a:r>
            <a:r>
              <a:rPr lang="da-DK" sz="900" dirty="0">
                <a:solidFill>
                  <a:schemeClr val="bg1"/>
                </a:solidFill>
                <a:latin typeface="+mn-lt"/>
              </a:rPr>
              <a:t>Vi får det til at ske</a:t>
            </a:r>
          </a:p>
        </p:txBody>
      </p:sp>
      <p:sp>
        <p:nvSpPr>
          <p:cNvPr id="26" name="Tekstfelt 25"/>
          <p:cNvSpPr txBox="1"/>
          <p:nvPr userDrawn="1"/>
        </p:nvSpPr>
        <p:spPr>
          <a:xfrm>
            <a:off x="359532" y="6292800"/>
            <a:ext cx="1512168" cy="369332"/>
          </a:xfrm>
          <a:prstGeom prst="rect">
            <a:avLst/>
          </a:prstGeom>
          <a:noFill/>
        </p:spPr>
        <p:txBody>
          <a:bodyPr wrap="square" rtlCol="0">
            <a:spAutoFit/>
          </a:bodyPr>
          <a:lstStyle/>
          <a:p>
            <a:pPr algn="l"/>
            <a:r>
              <a:rPr lang="da-DK" sz="900" b="1" dirty="0" err="1">
                <a:solidFill>
                  <a:schemeClr val="bg1"/>
                </a:solidFill>
                <a:latin typeface="+mj-lt"/>
              </a:rPr>
              <a:t>Glokal</a:t>
            </a:r>
            <a:r>
              <a:rPr lang="da-DK" sz="900" b="1" dirty="0">
                <a:solidFill>
                  <a:schemeClr val="bg1"/>
                </a:solidFill>
                <a:latin typeface="+mj-lt"/>
              </a:rPr>
              <a:t>:</a:t>
            </a:r>
            <a:r>
              <a:rPr lang="da-DK" sz="900" b="1" baseline="0" dirty="0">
                <a:solidFill>
                  <a:schemeClr val="bg1"/>
                </a:solidFill>
                <a:latin typeface="+mj-lt"/>
              </a:rPr>
              <a:t> </a:t>
            </a:r>
            <a:r>
              <a:rPr lang="da-DK" sz="900" dirty="0">
                <a:solidFill>
                  <a:schemeClr val="bg1"/>
                </a:solidFill>
                <a:latin typeface="+mn-lt"/>
              </a:rPr>
              <a:t>Storbyen</a:t>
            </a:r>
            <a:r>
              <a:rPr lang="da-DK" sz="900" baseline="0" dirty="0">
                <a:solidFill>
                  <a:schemeClr val="bg1"/>
                </a:solidFill>
                <a:latin typeface="+mn-lt"/>
              </a:rPr>
              <a:t> i naturen</a:t>
            </a:r>
            <a:endParaRPr lang="da-DK" sz="900" dirty="0">
              <a:solidFill>
                <a:schemeClr val="bg1"/>
              </a:solidFill>
              <a:latin typeface="+mn-lt"/>
            </a:endParaRPr>
          </a:p>
        </p:txBody>
      </p:sp>
      <p:sp>
        <p:nvSpPr>
          <p:cNvPr id="27" name="Tekstfelt 26"/>
          <p:cNvSpPr txBox="1"/>
          <p:nvPr userDrawn="1"/>
        </p:nvSpPr>
        <p:spPr>
          <a:xfrm>
            <a:off x="2303748" y="6292800"/>
            <a:ext cx="2376264" cy="230832"/>
          </a:xfrm>
          <a:prstGeom prst="rect">
            <a:avLst/>
          </a:prstGeom>
          <a:noFill/>
        </p:spPr>
        <p:txBody>
          <a:bodyPr wrap="square" rtlCol="0">
            <a:spAutoFit/>
          </a:bodyPr>
          <a:lstStyle/>
          <a:p>
            <a:pPr algn="l"/>
            <a:r>
              <a:rPr lang="da-DK" sz="900" b="1" dirty="0">
                <a:solidFill>
                  <a:schemeClr val="bg1"/>
                </a:solidFill>
                <a:latin typeface="+mj-lt"/>
              </a:rPr>
              <a:t>Grænseland</a:t>
            </a:r>
            <a:r>
              <a:rPr lang="da-DK" sz="900" b="1" baseline="0" dirty="0">
                <a:solidFill>
                  <a:schemeClr val="bg1"/>
                </a:solidFill>
                <a:latin typeface="+mj-lt"/>
              </a:rPr>
              <a:t>: </a:t>
            </a:r>
            <a:r>
              <a:rPr lang="da-DK" sz="900" baseline="0" dirty="0">
                <a:solidFill>
                  <a:schemeClr val="bg1"/>
                </a:solidFill>
                <a:latin typeface="+mn-lt"/>
              </a:rPr>
              <a:t>Det bedste fra to verdener</a:t>
            </a:r>
          </a:p>
        </p:txBody>
      </p:sp>
      <p:sp>
        <p:nvSpPr>
          <p:cNvPr id="2" name="Tekstfelt 1"/>
          <p:cNvSpPr txBox="1"/>
          <p:nvPr userDrawn="1"/>
        </p:nvSpPr>
        <p:spPr>
          <a:xfrm>
            <a:off x="8010999" y="6292800"/>
            <a:ext cx="702078" cy="230832"/>
          </a:xfrm>
          <a:prstGeom prst="rect">
            <a:avLst/>
          </a:prstGeom>
          <a:noFill/>
        </p:spPr>
        <p:txBody>
          <a:bodyPr wrap="square" rtlCol="0">
            <a:spAutoFit/>
          </a:bodyPr>
          <a:lstStyle/>
          <a:p>
            <a:pPr algn="r"/>
            <a:fld id="{0198BB49-A0B4-4DEE-A4B6-9D1DA05534CE}" type="slidenum">
              <a:rPr lang="da-DK" sz="900" b="1" smtClean="0">
                <a:solidFill>
                  <a:schemeClr val="bg1"/>
                </a:solidFill>
                <a:latin typeface="+mn-lt"/>
              </a:rPr>
              <a:pPr algn="r"/>
              <a:t>‹nr.›</a:t>
            </a:fld>
            <a:endParaRPr lang="da-DK" sz="900" b="1" dirty="0">
              <a:solidFill>
                <a:schemeClr val="bg1"/>
              </a:solidFill>
              <a:latin typeface="+mn-lt"/>
            </a:endParaRPr>
          </a:p>
        </p:txBody>
      </p:sp>
    </p:spTree>
    <p:extLst>
      <p:ext uri="{BB962C8B-B14F-4D97-AF65-F5344CB8AC3E}">
        <p14:creationId xmlns:p14="http://schemas.microsoft.com/office/powerpoint/2010/main" val="243127749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hf hdr="0" ftr="0" dt="0"/>
  <p:txStyles>
    <p:titleStyle>
      <a:lvl1pPr algn="l" rtl="0" eaLnBrk="1" fontAlgn="base" hangingPunct="1">
        <a:spcBef>
          <a:spcPct val="0"/>
        </a:spcBef>
        <a:spcAft>
          <a:spcPct val="0"/>
        </a:spcAft>
        <a:defRPr sz="1500" b="1">
          <a:solidFill>
            <a:schemeClr val="tx1"/>
          </a:solidFill>
          <a:latin typeface="+mj-lt"/>
          <a:ea typeface="+mj-ea"/>
          <a:cs typeface="Arial" pitchFamily="34" charset="0"/>
        </a:defRPr>
      </a:lvl1pPr>
      <a:lvl2pPr algn="l" rtl="0" eaLnBrk="1" fontAlgn="base" hangingPunct="1">
        <a:spcBef>
          <a:spcPct val="0"/>
        </a:spcBef>
        <a:spcAft>
          <a:spcPct val="0"/>
        </a:spcAft>
        <a:defRPr sz="1500">
          <a:solidFill>
            <a:schemeClr val="tx2"/>
          </a:solidFill>
          <a:latin typeface="Verdana" pitchFamily="34" charset="0"/>
        </a:defRPr>
      </a:lvl2pPr>
      <a:lvl3pPr algn="l" rtl="0" eaLnBrk="1" fontAlgn="base" hangingPunct="1">
        <a:spcBef>
          <a:spcPct val="0"/>
        </a:spcBef>
        <a:spcAft>
          <a:spcPct val="0"/>
        </a:spcAft>
        <a:defRPr sz="1500">
          <a:solidFill>
            <a:schemeClr val="tx2"/>
          </a:solidFill>
          <a:latin typeface="Verdana" pitchFamily="34" charset="0"/>
        </a:defRPr>
      </a:lvl3pPr>
      <a:lvl4pPr algn="l" rtl="0" eaLnBrk="1" fontAlgn="base" hangingPunct="1">
        <a:spcBef>
          <a:spcPct val="0"/>
        </a:spcBef>
        <a:spcAft>
          <a:spcPct val="0"/>
        </a:spcAft>
        <a:defRPr sz="1500">
          <a:solidFill>
            <a:schemeClr val="tx2"/>
          </a:solidFill>
          <a:latin typeface="Verdana" pitchFamily="34" charset="0"/>
        </a:defRPr>
      </a:lvl4pPr>
      <a:lvl5pPr algn="l" rtl="0" eaLnBrk="1" fontAlgn="base" hangingPunct="1">
        <a:spcBef>
          <a:spcPct val="0"/>
        </a:spcBef>
        <a:spcAft>
          <a:spcPct val="0"/>
        </a:spcAft>
        <a:defRPr sz="1500">
          <a:solidFill>
            <a:schemeClr val="tx2"/>
          </a:solidFill>
          <a:latin typeface="Verdana" pitchFamily="34" charset="0"/>
        </a:defRPr>
      </a:lvl5pPr>
      <a:lvl6pPr marL="342900" algn="l" rtl="0" eaLnBrk="1" fontAlgn="base" hangingPunct="1">
        <a:spcBef>
          <a:spcPct val="0"/>
        </a:spcBef>
        <a:spcAft>
          <a:spcPct val="0"/>
        </a:spcAft>
        <a:defRPr sz="1500">
          <a:solidFill>
            <a:schemeClr val="tx2"/>
          </a:solidFill>
          <a:latin typeface="Verdana" pitchFamily="34" charset="0"/>
        </a:defRPr>
      </a:lvl6pPr>
      <a:lvl7pPr marL="685800" algn="l" rtl="0" eaLnBrk="1" fontAlgn="base" hangingPunct="1">
        <a:spcBef>
          <a:spcPct val="0"/>
        </a:spcBef>
        <a:spcAft>
          <a:spcPct val="0"/>
        </a:spcAft>
        <a:defRPr sz="1500">
          <a:solidFill>
            <a:schemeClr val="tx2"/>
          </a:solidFill>
          <a:latin typeface="Verdana" pitchFamily="34" charset="0"/>
        </a:defRPr>
      </a:lvl7pPr>
      <a:lvl8pPr marL="1028700" algn="l" rtl="0" eaLnBrk="1" fontAlgn="base" hangingPunct="1">
        <a:spcBef>
          <a:spcPct val="0"/>
        </a:spcBef>
        <a:spcAft>
          <a:spcPct val="0"/>
        </a:spcAft>
        <a:defRPr sz="1500">
          <a:solidFill>
            <a:schemeClr val="tx2"/>
          </a:solidFill>
          <a:latin typeface="Verdana" pitchFamily="34" charset="0"/>
        </a:defRPr>
      </a:lvl8pPr>
      <a:lvl9pPr marL="1371600" algn="l" rtl="0" eaLnBrk="1" fontAlgn="base" hangingPunct="1">
        <a:spcBef>
          <a:spcPct val="0"/>
        </a:spcBef>
        <a:spcAft>
          <a:spcPct val="0"/>
        </a:spcAft>
        <a:defRPr sz="1500">
          <a:solidFill>
            <a:schemeClr val="tx2"/>
          </a:solidFill>
          <a:latin typeface="Verdana" pitchFamily="34" charset="0"/>
        </a:defRPr>
      </a:lvl9pPr>
    </p:titleStyle>
    <p:bodyStyle>
      <a:lvl1pPr marL="0" indent="0" algn="l" rtl="0" eaLnBrk="1" fontAlgn="base" hangingPunct="1">
        <a:spcBef>
          <a:spcPct val="20000"/>
        </a:spcBef>
        <a:spcAft>
          <a:spcPct val="0"/>
        </a:spcAft>
        <a:buFont typeface="Symbol" pitchFamily="18" charset="2"/>
        <a:buNone/>
        <a:defRPr sz="1350">
          <a:solidFill>
            <a:schemeClr val="tx1"/>
          </a:solidFill>
          <a:latin typeface="+mn-lt"/>
          <a:ea typeface="+mn-ea"/>
          <a:cs typeface="Arial" pitchFamily="34" charset="0"/>
        </a:defRPr>
      </a:lvl1pPr>
      <a:lvl2pPr marL="0" marR="0" indent="0" algn="l" defTabSz="685800" rtl="0" eaLnBrk="1" fontAlgn="base" latinLnBrk="0" hangingPunct="1">
        <a:lnSpc>
          <a:spcPct val="100000"/>
        </a:lnSpc>
        <a:spcBef>
          <a:spcPct val="20000"/>
        </a:spcBef>
        <a:spcAft>
          <a:spcPct val="0"/>
        </a:spcAft>
        <a:buClrTx/>
        <a:buSzPct val="120000"/>
        <a:buFont typeface="Arial" panose="020B0604020202020204" pitchFamily="34" charset="0"/>
        <a:buNone/>
        <a:tabLst/>
        <a:defRPr sz="1200">
          <a:solidFill>
            <a:schemeClr val="tx1"/>
          </a:solidFill>
          <a:latin typeface="+mn-lt"/>
          <a:cs typeface="Arial" pitchFamily="34" charset="0"/>
        </a:defRPr>
      </a:lvl2pPr>
      <a:lvl3pPr marL="607500" indent="-202500" algn="l" rtl="0" eaLnBrk="1" fontAlgn="base" hangingPunct="1">
        <a:spcBef>
          <a:spcPct val="20000"/>
        </a:spcBef>
        <a:spcAft>
          <a:spcPct val="0"/>
        </a:spcAft>
        <a:buFont typeface="Symbol" pitchFamily="18" charset="2"/>
        <a:buChar char="-"/>
        <a:defRPr sz="1050">
          <a:solidFill>
            <a:schemeClr val="tx1"/>
          </a:solidFill>
          <a:latin typeface="Arial" pitchFamily="34" charset="0"/>
          <a:cs typeface="Arial" pitchFamily="34" charset="0"/>
        </a:defRPr>
      </a:lvl3pPr>
      <a:lvl4pPr marL="810000" indent="-172800" algn="l" rtl="0" eaLnBrk="1" fontAlgn="base" hangingPunct="1">
        <a:spcBef>
          <a:spcPct val="20000"/>
        </a:spcBef>
        <a:spcAft>
          <a:spcPct val="0"/>
        </a:spcAft>
        <a:buFont typeface="Symbol" pitchFamily="18" charset="2"/>
        <a:buChar char="-"/>
        <a:defRPr sz="900">
          <a:solidFill>
            <a:schemeClr val="tx1"/>
          </a:solidFill>
          <a:latin typeface="Arial" pitchFamily="34" charset="0"/>
          <a:cs typeface="Arial" pitchFamily="34" charset="0"/>
        </a:defRPr>
      </a:lvl4pPr>
      <a:lvl5pPr marL="1012500" indent="-172800" algn="l" rtl="0" eaLnBrk="1" fontAlgn="base" hangingPunct="1">
        <a:spcBef>
          <a:spcPct val="20000"/>
        </a:spcBef>
        <a:spcAft>
          <a:spcPct val="0"/>
        </a:spcAft>
        <a:buFont typeface="Symbol" pitchFamily="18" charset="2"/>
        <a:buChar char="-"/>
        <a:defRPr sz="750">
          <a:solidFill>
            <a:schemeClr val="tx1"/>
          </a:solidFill>
          <a:latin typeface="Arial" pitchFamily="34" charset="0"/>
          <a:cs typeface="Arial" pitchFamily="34" charset="0"/>
        </a:defRPr>
      </a:lvl5pPr>
      <a:lvl6pPr marL="1885950" indent="-171450" algn="l" rtl="0" eaLnBrk="1" fontAlgn="base" hangingPunct="1">
        <a:spcBef>
          <a:spcPct val="20000"/>
        </a:spcBef>
        <a:spcAft>
          <a:spcPct val="0"/>
        </a:spcAft>
        <a:buFont typeface="Symbol" pitchFamily="18" charset="2"/>
        <a:buChar char="-"/>
        <a:defRPr sz="1500">
          <a:solidFill>
            <a:schemeClr val="tx1"/>
          </a:solidFill>
          <a:latin typeface="+mn-lt"/>
        </a:defRPr>
      </a:lvl6pPr>
      <a:lvl7pPr marL="2228850" indent="-171450" algn="l" rtl="0" eaLnBrk="1" fontAlgn="base" hangingPunct="1">
        <a:spcBef>
          <a:spcPct val="20000"/>
        </a:spcBef>
        <a:spcAft>
          <a:spcPct val="0"/>
        </a:spcAft>
        <a:buFont typeface="Symbol" pitchFamily="18" charset="2"/>
        <a:buChar char="-"/>
        <a:defRPr sz="1500">
          <a:solidFill>
            <a:schemeClr val="tx1"/>
          </a:solidFill>
          <a:latin typeface="+mn-lt"/>
        </a:defRPr>
      </a:lvl7pPr>
      <a:lvl8pPr marL="2571750" indent="-171450" algn="l" rtl="0" eaLnBrk="1" fontAlgn="base" hangingPunct="1">
        <a:spcBef>
          <a:spcPct val="20000"/>
        </a:spcBef>
        <a:spcAft>
          <a:spcPct val="0"/>
        </a:spcAft>
        <a:buFont typeface="Symbol" pitchFamily="18" charset="2"/>
        <a:buChar char="-"/>
        <a:defRPr sz="1500">
          <a:solidFill>
            <a:schemeClr val="tx1"/>
          </a:solidFill>
          <a:latin typeface="+mn-lt"/>
        </a:defRPr>
      </a:lvl8pPr>
      <a:lvl9pPr marL="2914650" indent="-171450" algn="l" rtl="0" eaLnBrk="1" fontAlgn="base" hangingPunct="1">
        <a:spcBef>
          <a:spcPct val="20000"/>
        </a:spcBef>
        <a:spcAft>
          <a:spcPct val="0"/>
        </a:spcAft>
        <a:buFont typeface="Symbol" pitchFamily="18" charset="2"/>
        <a:buChar char="-"/>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E9E2E-796A-434D-A46B-7552DEE81BE7}" type="datetimeFigureOut">
              <a:rPr lang="da-DK" smtClean="0"/>
              <a:t>02-10-2025</a:t>
            </a:fld>
            <a:endParaRPr lang="da-DK"/>
          </a:p>
        </p:txBody>
      </p:sp>
      <p:sp>
        <p:nvSpPr>
          <p:cNvPr id="5" name="Pladsholder til sidefod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72DFE-6A68-482A-8F4F-E61D37137629}" type="slidenum">
              <a:rPr lang="da-DK" smtClean="0"/>
              <a:t>‹nr.›</a:t>
            </a:fld>
            <a:endParaRPr lang="da-DK"/>
          </a:p>
        </p:txBody>
      </p:sp>
      <p:pic>
        <p:nvPicPr>
          <p:cNvPr id="7" name="Picture 11">
            <a:hlinkClick r:id="rId13" action="ppaction://hlinkfile"/>
          </p:cNvPr>
          <p:cNvPicPr>
            <a:picLocks noChangeAspect="1"/>
          </p:cNvPicPr>
          <p:nvPr userDrawn="1"/>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589469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1">
            <a:hlinkClick r:id="rId13" action="ppaction://hlinkfile"/>
          </p:cNvPr>
          <p:cNvPicPr>
            <a:picLocks noChangeAspect="1"/>
          </p:cNvPicPr>
          <p:nvPr userDrawn="1"/>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2"/>
          <p:cNvSpPr>
            <a:spLocks noGrp="1" noChangeArrowheads="1"/>
          </p:cNvSpPr>
          <p:nvPr>
            <p:ph type="title"/>
          </p:nvPr>
        </p:nvSpPr>
        <p:spPr bwMode="auto">
          <a:xfrm>
            <a:off x="413149" y="1484784"/>
            <a:ext cx="8371320" cy="4318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da-DK" dirty="0"/>
              <a:t>Klik for at redigere titeltypografi i masteren</a:t>
            </a:r>
          </a:p>
        </p:txBody>
      </p:sp>
      <p:sp>
        <p:nvSpPr>
          <p:cNvPr id="19" name="Rectangle 3"/>
          <p:cNvSpPr>
            <a:spLocks noGrp="1" noChangeArrowheads="1"/>
          </p:cNvSpPr>
          <p:nvPr>
            <p:ph type="body" idx="1"/>
          </p:nvPr>
        </p:nvSpPr>
        <p:spPr bwMode="auto">
          <a:xfrm>
            <a:off x="413149" y="2061910"/>
            <a:ext cx="8371321" cy="423089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a-DK" dirty="0"/>
              <a:t>Klik for at redigere teksttypografierne i masteren</a:t>
            </a:r>
          </a:p>
          <a:p>
            <a:pPr lvl="1"/>
            <a:endParaRPr lang="da-DK" dirty="0"/>
          </a:p>
        </p:txBody>
      </p:sp>
      <p:sp>
        <p:nvSpPr>
          <p:cNvPr id="25" name="Tekstfelt 24"/>
          <p:cNvSpPr txBox="1"/>
          <p:nvPr userDrawn="1"/>
        </p:nvSpPr>
        <p:spPr>
          <a:xfrm>
            <a:off x="4950042" y="6292800"/>
            <a:ext cx="1793230" cy="230832"/>
          </a:xfrm>
          <a:prstGeom prst="rect">
            <a:avLst/>
          </a:prstGeom>
          <a:noFill/>
        </p:spPr>
        <p:txBody>
          <a:bodyPr wrap="square" rtlCol="0">
            <a:spAutoFit/>
          </a:bodyPr>
          <a:lstStyle/>
          <a:p>
            <a:pPr algn="l"/>
            <a:r>
              <a:rPr lang="da-DK" sz="900" b="1" dirty="0">
                <a:solidFill>
                  <a:schemeClr val="bg1"/>
                </a:solidFill>
                <a:latin typeface="+mj-lt"/>
              </a:rPr>
              <a:t>Handlekraft: </a:t>
            </a:r>
            <a:r>
              <a:rPr lang="da-DK" sz="900" dirty="0">
                <a:solidFill>
                  <a:schemeClr val="bg1"/>
                </a:solidFill>
                <a:latin typeface="+mn-lt"/>
              </a:rPr>
              <a:t>Vi får det til at ske</a:t>
            </a:r>
          </a:p>
        </p:txBody>
      </p:sp>
      <p:sp>
        <p:nvSpPr>
          <p:cNvPr id="2" name="Tekstfelt 1"/>
          <p:cNvSpPr txBox="1"/>
          <p:nvPr userDrawn="1"/>
        </p:nvSpPr>
        <p:spPr>
          <a:xfrm>
            <a:off x="8010999" y="6292800"/>
            <a:ext cx="702078" cy="230832"/>
          </a:xfrm>
          <a:prstGeom prst="rect">
            <a:avLst/>
          </a:prstGeom>
          <a:noFill/>
        </p:spPr>
        <p:txBody>
          <a:bodyPr wrap="square" rtlCol="0">
            <a:spAutoFit/>
          </a:bodyPr>
          <a:lstStyle/>
          <a:p>
            <a:pPr algn="r"/>
            <a:fld id="{0198BB49-A0B4-4DEE-A4B6-9D1DA05534CE}" type="slidenum">
              <a:rPr lang="da-DK" sz="900" b="1" smtClean="0">
                <a:solidFill>
                  <a:schemeClr val="bg1"/>
                </a:solidFill>
                <a:latin typeface="+mn-lt"/>
              </a:rPr>
              <a:pPr algn="r"/>
              <a:t>‹nr.›</a:t>
            </a:fld>
            <a:endParaRPr lang="da-DK" sz="900" b="1" dirty="0">
              <a:solidFill>
                <a:schemeClr val="bg1"/>
              </a:solidFill>
              <a:latin typeface="+mn-lt"/>
            </a:endParaRPr>
          </a:p>
        </p:txBody>
      </p:sp>
    </p:spTree>
    <p:extLst>
      <p:ext uri="{BB962C8B-B14F-4D97-AF65-F5344CB8AC3E}">
        <p14:creationId xmlns:p14="http://schemas.microsoft.com/office/powerpoint/2010/main" val="213289492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l" rtl="0" eaLnBrk="1" fontAlgn="base" hangingPunct="1">
        <a:spcBef>
          <a:spcPct val="0"/>
        </a:spcBef>
        <a:spcAft>
          <a:spcPct val="0"/>
        </a:spcAft>
        <a:defRPr sz="1500" b="1">
          <a:solidFill>
            <a:schemeClr val="tx1"/>
          </a:solidFill>
          <a:latin typeface="+mj-lt"/>
          <a:ea typeface="+mj-ea"/>
          <a:cs typeface="Arial" pitchFamily="34" charset="0"/>
        </a:defRPr>
      </a:lvl1pPr>
      <a:lvl2pPr algn="l" rtl="0" eaLnBrk="1" fontAlgn="base" hangingPunct="1">
        <a:spcBef>
          <a:spcPct val="0"/>
        </a:spcBef>
        <a:spcAft>
          <a:spcPct val="0"/>
        </a:spcAft>
        <a:defRPr sz="1500">
          <a:solidFill>
            <a:schemeClr val="tx2"/>
          </a:solidFill>
          <a:latin typeface="Verdana" pitchFamily="34" charset="0"/>
        </a:defRPr>
      </a:lvl2pPr>
      <a:lvl3pPr algn="l" rtl="0" eaLnBrk="1" fontAlgn="base" hangingPunct="1">
        <a:spcBef>
          <a:spcPct val="0"/>
        </a:spcBef>
        <a:spcAft>
          <a:spcPct val="0"/>
        </a:spcAft>
        <a:defRPr sz="1500">
          <a:solidFill>
            <a:schemeClr val="tx2"/>
          </a:solidFill>
          <a:latin typeface="Verdana" pitchFamily="34" charset="0"/>
        </a:defRPr>
      </a:lvl3pPr>
      <a:lvl4pPr algn="l" rtl="0" eaLnBrk="1" fontAlgn="base" hangingPunct="1">
        <a:spcBef>
          <a:spcPct val="0"/>
        </a:spcBef>
        <a:spcAft>
          <a:spcPct val="0"/>
        </a:spcAft>
        <a:defRPr sz="1500">
          <a:solidFill>
            <a:schemeClr val="tx2"/>
          </a:solidFill>
          <a:latin typeface="Verdana" pitchFamily="34" charset="0"/>
        </a:defRPr>
      </a:lvl4pPr>
      <a:lvl5pPr algn="l" rtl="0" eaLnBrk="1" fontAlgn="base" hangingPunct="1">
        <a:spcBef>
          <a:spcPct val="0"/>
        </a:spcBef>
        <a:spcAft>
          <a:spcPct val="0"/>
        </a:spcAft>
        <a:defRPr sz="1500">
          <a:solidFill>
            <a:schemeClr val="tx2"/>
          </a:solidFill>
          <a:latin typeface="Verdana" pitchFamily="34" charset="0"/>
        </a:defRPr>
      </a:lvl5pPr>
      <a:lvl6pPr marL="342900" algn="l" rtl="0" eaLnBrk="1" fontAlgn="base" hangingPunct="1">
        <a:spcBef>
          <a:spcPct val="0"/>
        </a:spcBef>
        <a:spcAft>
          <a:spcPct val="0"/>
        </a:spcAft>
        <a:defRPr sz="1500">
          <a:solidFill>
            <a:schemeClr val="tx2"/>
          </a:solidFill>
          <a:latin typeface="Verdana" pitchFamily="34" charset="0"/>
        </a:defRPr>
      </a:lvl6pPr>
      <a:lvl7pPr marL="685800" algn="l" rtl="0" eaLnBrk="1" fontAlgn="base" hangingPunct="1">
        <a:spcBef>
          <a:spcPct val="0"/>
        </a:spcBef>
        <a:spcAft>
          <a:spcPct val="0"/>
        </a:spcAft>
        <a:defRPr sz="1500">
          <a:solidFill>
            <a:schemeClr val="tx2"/>
          </a:solidFill>
          <a:latin typeface="Verdana" pitchFamily="34" charset="0"/>
        </a:defRPr>
      </a:lvl7pPr>
      <a:lvl8pPr marL="1028700" algn="l" rtl="0" eaLnBrk="1" fontAlgn="base" hangingPunct="1">
        <a:spcBef>
          <a:spcPct val="0"/>
        </a:spcBef>
        <a:spcAft>
          <a:spcPct val="0"/>
        </a:spcAft>
        <a:defRPr sz="1500">
          <a:solidFill>
            <a:schemeClr val="tx2"/>
          </a:solidFill>
          <a:latin typeface="Verdana" pitchFamily="34" charset="0"/>
        </a:defRPr>
      </a:lvl8pPr>
      <a:lvl9pPr marL="1371600" algn="l" rtl="0" eaLnBrk="1" fontAlgn="base" hangingPunct="1">
        <a:spcBef>
          <a:spcPct val="0"/>
        </a:spcBef>
        <a:spcAft>
          <a:spcPct val="0"/>
        </a:spcAft>
        <a:defRPr sz="1500">
          <a:solidFill>
            <a:schemeClr val="tx2"/>
          </a:solidFill>
          <a:latin typeface="Verdana" pitchFamily="34" charset="0"/>
        </a:defRPr>
      </a:lvl9pPr>
    </p:titleStyle>
    <p:bodyStyle>
      <a:lvl1pPr marL="0" indent="0" algn="l" rtl="0" eaLnBrk="1" fontAlgn="base" hangingPunct="1">
        <a:spcBef>
          <a:spcPct val="20000"/>
        </a:spcBef>
        <a:spcAft>
          <a:spcPct val="0"/>
        </a:spcAft>
        <a:buFont typeface="Symbol" pitchFamily="18" charset="2"/>
        <a:buNone/>
        <a:defRPr sz="1350">
          <a:solidFill>
            <a:schemeClr val="tx1"/>
          </a:solidFill>
          <a:latin typeface="+mn-lt"/>
          <a:ea typeface="+mn-ea"/>
          <a:cs typeface="Arial" pitchFamily="34" charset="0"/>
        </a:defRPr>
      </a:lvl1pPr>
      <a:lvl2pPr marL="0" marR="0" indent="0" algn="l" defTabSz="685800" rtl="0" eaLnBrk="1" fontAlgn="base" latinLnBrk="0" hangingPunct="1">
        <a:lnSpc>
          <a:spcPct val="100000"/>
        </a:lnSpc>
        <a:spcBef>
          <a:spcPct val="20000"/>
        </a:spcBef>
        <a:spcAft>
          <a:spcPct val="0"/>
        </a:spcAft>
        <a:buClrTx/>
        <a:buSzPct val="120000"/>
        <a:buFont typeface="Arial" panose="020B0604020202020204" pitchFamily="34" charset="0"/>
        <a:buNone/>
        <a:tabLst/>
        <a:defRPr sz="1200">
          <a:solidFill>
            <a:schemeClr val="tx1"/>
          </a:solidFill>
          <a:latin typeface="+mn-lt"/>
          <a:cs typeface="Arial" pitchFamily="34" charset="0"/>
        </a:defRPr>
      </a:lvl2pPr>
      <a:lvl3pPr marL="607500" indent="-202500" algn="l" rtl="0" eaLnBrk="1" fontAlgn="base" hangingPunct="1">
        <a:spcBef>
          <a:spcPct val="20000"/>
        </a:spcBef>
        <a:spcAft>
          <a:spcPct val="0"/>
        </a:spcAft>
        <a:buFont typeface="Symbol" pitchFamily="18" charset="2"/>
        <a:buChar char="-"/>
        <a:defRPr sz="1050">
          <a:solidFill>
            <a:schemeClr val="tx1"/>
          </a:solidFill>
          <a:latin typeface="Arial" pitchFamily="34" charset="0"/>
          <a:cs typeface="Arial" pitchFamily="34" charset="0"/>
        </a:defRPr>
      </a:lvl3pPr>
      <a:lvl4pPr marL="810000" indent="-172800" algn="l" rtl="0" eaLnBrk="1" fontAlgn="base" hangingPunct="1">
        <a:spcBef>
          <a:spcPct val="20000"/>
        </a:spcBef>
        <a:spcAft>
          <a:spcPct val="0"/>
        </a:spcAft>
        <a:buFont typeface="Symbol" pitchFamily="18" charset="2"/>
        <a:buChar char="-"/>
        <a:defRPr sz="900">
          <a:solidFill>
            <a:schemeClr val="tx1"/>
          </a:solidFill>
          <a:latin typeface="Arial" pitchFamily="34" charset="0"/>
          <a:cs typeface="Arial" pitchFamily="34" charset="0"/>
        </a:defRPr>
      </a:lvl4pPr>
      <a:lvl5pPr marL="1012500" indent="-172800" algn="l" rtl="0" eaLnBrk="1" fontAlgn="base" hangingPunct="1">
        <a:spcBef>
          <a:spcPct val="20000"/>
        </a:spcBef>
        <a:spcAft>
          <a:spcPct val="0"/>
        </a:spcAft>
        <a:buFont typeface="Symbol" pitchFamily="18" charset="2"/>
        <a:buChar char="-"/>
        <a:defRPr sz="750">
          <a:solidFill>
            <a:schemeClr val="tx1"/>
          </a:solidFill>
          <a:latin typeface="Arial" pitchFamily="34" charset="0"/>
          <a:cs typeface="Arial" pitchFamily="34" charset="0"/>
        </a:defRPr>
      </a:lvl5pPr>
      <a:lvl6pPr marL="1885950" indent="-171450" algn="l" rtl="0" eaLnBrk="1" fontAlgn="base" hangingPunct="1">
        <a:spcBef>
          <a:spcPct val="20000"/>
        </a:spcBef>
        <a:spcAft>
          <a:spcPct val="0"/>
        </a:spcAft>
        <a:buFont typeface="Symbol" pitchFamily="18" charset="2"/>
        <a:buChar char="-"/>
        <a:defRPr sz="1500">
          <a:solidFill>
            <a:schemeClr val="tx1"/>
          </a:solidFill>
          <a:latin typeface="+mn-lt"/>
        </a:defRPr>
      </a:lvl6pPr>
      <a:lvl7pPr marL="2228850" indent="-171450" algn="l" rtl="0" eaLnBrk="1" fontAlgn="base" hangingPunct="1">
        <a:spcBef>
          <a:spcPct val="20000"/>
        </a:spcBef>
        <a:spcAft>
          <a:spcPct val="0"/>
        </a:spcAft>
        <a:buFont typeface="Symbol" pitchFamily="18" charset="2"/>
        <a:buChar char="-"/>
        <a:defRPr sz="1500">
          <a:solidFill>
            <a:schemeClr val="tx1"/>
          </a:solidFill>
          <a:latin typeface="+mn-lt"/>
        </a:defRPr>
      </a:lvl7pPr>
      <a:lvl8pPr marL="2571750" indent="-171450" algn="l" rtl="0" eaLnBrk="1" fontAlgn="base" hangingPunct="1">
        <a:spcBef>
          <a:spcPct val="20000"/>
        </a:spcBef>
        <a:spcAft>
          <a:spcPct val="0"/>
        </a:spcAft>
        <a:buFont typeface="Symbol" pitchFamily="18" charset="2"/>
        <a:buChar char="-"/>
        <a:defRPr sz="1500">
          <a:solidFill>
            <a:schemeClr val="tx1"/>
          </a:solidFill>
          <a:latin typeface="+mn-lt"/>
        </a:defRPr>
      </a:lvl8pPr>
      <a:lvl9pPr marL="2914650" indent="-171450" algn="l" rtl="0" eaLnBrk="1" fontAlgn="base" hangingPunct="1">
        <a:spcBef>
          <a:spcPct val="20000"/>
        </a:spcBef>
        <a:spcAft>
          <a:spcPct val="0"/>
        </a:spcAft>
        <a:buFont typeface="Symbol" pitchFamily="18" charset="2"/>
        <a:buChar char="-"/>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3.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2.png"/><Relationship Id="rId10" Type="http://schemas.openxmlformats.org/officeDocument/2006/relationships/image" Target="../media/image23.png"/><Relationship Id="rId4" Type="http://schemas.openxmlformats.org/officeDocument/2006/relationships/image" Target="../media/image51.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38.xml"/><Relationship Id="rId4" Type="http://schemas.openxmlformats.org/officeDocument/2006/relationships/hyperlink" Target="https://eur05.safelinks.protection.outlook.com/?url=https%3A%2F%2Finsite.sonderborg.dk%2Fapi%2Fdocuments%2F70729%2Fdata%3Finline%3Dtrue&amp;data=05%7C02%7Clfmr%40sonderborg.dk%7C10f8c73e9f4349c6c68408dd2e2d32dc%7C3b718dd696e144e0b2203d816a179702%7C0%7C0%7C638717493838354353%7CUnknown%7CTWFpbGZsb3d8eyJFbXB0eU1hcGkiOnRydWUsIlYiOiIwLjAuMDAwMCIsIlAiOiJXaW4zMiIsIkFOIjoiTWFpbCIsIldUIjoyfQ%3D%3D%7C0%7C%7C%7C&amp;sdata=nj7gxnRlLs%2FAQC5uDW74eJ0cemWdRFIWF7VFfC4YDqA%3D&amp;reserved=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kstfelt 1"/>
          <p:cNvSpPr txBox="1"/>
          <p:nvPr/>
        </p:nvSpPr>
        <p:spPr>
          <a:xfrm>
            <a:off x="2177934" y="2726575"/>
            <a:ext cx="4962699" cy="1415772"/>
          </a:xfrm>
          <a:prstGeom prst="rect">
            <a:avLst/>
          </a:prstGeom>
          <a:solidFill>
            <a:srgbClr val="5173B1"/>
          </a:solidFill>
        </p:spPr>
        <p:txBody>
          <a:bodyPr wrap="square" rtlCol="0">
            <a:spAutoFit/>
          </a:bodyPr>
          <a:lstStyle/>
          <a:p>
            <a:pPr algn="ctr"/>
            <a:r>
              <a:rPr lang="da-DK" sz="2400" dirty="0">
                <a:solidFill>
                  <a:schemeClr val="bg1"/>
                </a:solidFill>
                <a:latin typeface="Arial" panose="020B0604020202020204" pitchFamily="34" charset="0"/>
                <a:ea typeface="Verdana" panose="020B0604030504040204" pitchFamily="34" charset="0"/>
                <a:cs typeface="Arial" panose="020B0604020202020204" pitchFamily="34" charset="0"/>
              </a:rPr>
              <a:t>VELKOMMEN TIL </a:t>
            </a:r>
          </a:p>
          <a:p>
            <a:pPr algn="ctr"/>
            <a:r>
              <a:rPr lang="da-DK" sz="2400" dirty="0">
                <a:solidFill>
                  <a:schemeClr val="bg1"/>
                </a:solidFill>
                <a:latin typeface="Arial" panose="020B0604020202020204" pitchFamily="34" charset="0"/>
                <a:ea typeface="Verdana" panose="020B0604030504040204" pitchFamily="34" charset="0"/>
                <a:cs typeface="Arial" panose="020B0604020202020204" pitchFamily="34" charset="0"/>
              </a:rPr>
              <a:t>MED-GRUNDUDDANNELSEN</a:t>
            </a:r>
          </a:p>
          <a:p>
            <a:pPr algn="ctr"/>
            <a:r>
              <a:rPr lang="da-DK" sz="2400" dirty="0">
                <a:solidFill>
                  <a:schemeClr val="bg1"/>
                </a:solidFill>
                <a:latin typeface="Arial" panose="020B0604020202020204" pitchFamily="34" charset="0"/>
                <a:ea typeface="Verdana" panose="020B0604030504040204" pitchFamily="34" charset="0"/>
                <a:cs typeface="Arial" panose="020B0604020202020204" pitchFamily="34" charset="0"/>
              </a:rPr>
              <a:t>DAG 1</a:t>
            </a:r>
          </a:p>
          <a:p>
            <a:pPr algn="ctr"/>
            <a:endParaRPr lang="da-DK"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502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177934" y="2895908"/>
            <a:ext cx="4962699" cy="1323439"/>
          </a:xfrm>
          <a:prstGeom prst="rect">
            <a:avLst/>
          </a:prstGeom>
          <a:solidFill>
            <a:srgbClr val="5173B1"/>
          </a:solidFill>
        </p:spPr>
        <p:txBody>
          <a:bodyPr wrap="square" rtlCol="0">
            <a:spAutoFit/>
          </a:bodyPr>
          <a:lstStyle/>
          <a:p>
            <a:pPr algn="ctr"/>
            <a:r>
              <a:rPr lang="da-DK" sz="2400" dirty="0">
                <a:solidFill>
                  <a:schemeClr val="bg1"/>
                </a:solidFill>
                <a:latin typeface="Arial" panose="020B0604020202020204" pitchFamily="34" charset="0"/>
                <a:ea typeface="Verdana" panose="020B0604030504040204" pitchFamily="34" charset="0"/>
                <a:cs typeface="Arial" panose="020B0604020202020204" pitchFamily="34" charset="0"/>
              </a:rPr>
              <a:t>MED-IDEEN OG FORMÅL</a:t>
            </a:r>
          </a:p>
          <a:p>
            <a:pPr algn="ctr"/>
            <a:r>
              <a:rPr lang="da-DK" sz="2400" dirty="0">
                <a:solidFill>
                  <a:schemeClr val="bg1"/>
                </a:solidFill>
                <a:latin typeface="Arial" panose="020B0604020202020204" pitchFamily="34" charset="0"/>
                <a:ea typeface="Verdana" panose="020B0604030504040204" pitchFamily="34" charset="0"/>
                <a:cs typeface="Arial" panose="020B0604020202020204" pitchFamily="34" charset="0"/>
              </a:rPr>
              <a:t>§ 2</a:t>
            </a:r>
          </a:p>
          <a:p>
            <a:pPr algn="ctr"/>
            <a:r>
              <a:rPr lang="da-DK" i="1" dirty="0">
                <a:solidFill>
                  <a:schemeClr val="bg1"/>
                </a:solidFill>
                <a:latin typeface="Arial" panose="020B0604020202020204" pitchFamily="34" charset="0"/>
                <a:ea typeface="Verdana" panose="020B0604030504040204" pitchFamily="34" charset="0"/>
                <a:cs typeface="Arial" panose="020B0604020202020204" pitchFamily="34" charset="0"/>
              </a:rPr>
              <a:t>KPT. 1 – side 13</a:t>
            </a:r>
          </a:p>
          <a:p>
            <a:pPr algn="ctr"/>
            <a:endParaRPr lang="da-DK" sz="1400" i="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5302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rmAutofit/>
          </a:bodyPr>
          <a:lstStyle/>
          <a:p>
            <a:r>
              <a:rPr lang="da-DK" sz="2400" dirty="0">
                <a:latin typeface="Arial" panose="020B0604020202020204" pitchFamily="34" charset="0"/>
                <a:cs typeface="Arial" panose="020B0604020202020204" pitchFamily="34" charset="0"/>
              </a:rPr>
              <a:t>Hvorfor uddannelse?</a:t>
            </a:r>
          </a:p>
        </p:txBody>
      </p:sp>
      <p:pic>
        <p:nvPicPr>
          <p:cNvPr id="6" name="Billede 5"/>
          <p:cNvPicPr>
            <a:picLocks noChangeAspect="1"/>
          </p:cNvPicPr>
          <p:nvPr/>
        </p:nvPicPr>
        <p:blipFill>
          <a:blip r:embed="rId2"/>
          <a:stretch>
            <a:fillRect/>
          </a:stretch>
        </p:blipFill>
        <p:spPr>
          <a:xfrm>
            <a:off x="2284173" y="1445619"/>
            <a:ext cx="3739699" cy="5309036"/>
          </a:xfrm>
          <a:prstGeom prst="rect">
            <a:avLst/>
          </a:prstGeom>
        </p:spPr>
      </p:pic>
      <p:sp>
        <p:nvSpPr>
          <p:cNvPr id="7" name="Rektangel 6"/>
          <p:cNvSpPr/>
          <p:nvPr/>
        </p:nvSpPr>
        <p:spPr>
          <a:xfrm>
            <a:off x="2756410" y="1385824"/>
            <a:ext cx="3863558" cy="307777"/>
          </a:xfrm>
          <a:prstGeom prst="rect">
            <a:avLst/>
          </a:prstGeom>
        </p:spPr>
        <p:txBody>
          <a:bodyPr wrap="none">
            <a:spAutoFit/>
          </a:bodyPr>
          <a:lstStyle/>
          <a:p>
            <a:pPr algn="ctr" defTabSz="685800" fontAlgn="base">
              <a:spcBef>
                <a:spcPct val="20000"/>
              </a:spcBef>
              <a:spcAft>
                <a:spcPct val="0"/>
              </a:spcAft>
            </a:pPr>
            <a:r>
              <a:rPr lang="da-DK" sz="1400"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Obligatorisk uddannelse inden for det første år</a:t>
            </a:r>
          </a:p>
        </p:txBody>
      </p:sp>
      <p:sp>
        <p:nvSpPr>
          <p:cNvPr id="4" name="Kløftet højrepil 3"/>
          <p:cNvSpPr/>
          <p:nvPr/>
        </p:nvSpPr>
        <p:spPr>
          <a:xfrm>
            <a:off x="1649371" y="2266784"/>
            <a:ext cx="547029" cy="541867"/>
          </a:xfrm>
          <a:prstGeom prst="notchedRightArrow">
            <a:avLst/>
          </a:prstGeom>
          <a:solidFill>
            <a:srgbClr val="3E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Billede 2">
            <a:extLst>
              <a:ext uri="{FF2B5EF4-FFF2-40B4-BE49-F238E27FC236}">
                <a16:creationId xmlns:a16="http://schemas.microsoft.com/office/drawing/2014/main" id="{5A967C9B-CB72-42F9-547F-C79E31025F3C}"/>
              </a:ext>
            </a:extLst>
          </p:cNvPr>
          <p:cNvPicPr>
            <a:picLocks noChangeAspect="1"/>
          </p:cNvPicPr>
          <p:nvPr/>
        </p:nvPicPr>
        <p:blipFill>
          <a:blip r:embed="rId3"/>
          <a:stretch>
            <a:fillRect/>
          </a:stretch>
        </p:blipFill>
        <p:spPr>
          <a:xfrm>
            <a:off x="330244" y="1539713"/>
            <a:ext cx="1038225" cy="1419225"/>
          </a:xfrm>
          <a:prstGeom prst="rect">
            <a:avLst/>
          </a:prstGeom>
        </p:spPr>
      </p:pic>
    </p:spTree>
    <p:extLst>
      <p:ext uri="{BB962C8B-B14F-4D97-AF65-F5344CB8AC3E}">
        <p14:creationId xmlns:p14="http://schemas.microsoft.com/office/powerpoint/2010/main" val="182578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163140" y="1"/>
            <a:ext cx="6365420" cy="1289783"/>
          </a:xfrm>
        </p:spPr>
        <p:txBody>
          <a:bodyPr>
            <a:normAutofit/>
          </a:bodyPr>
          <a:lstStyle/>
          <a:p>
            <a:r>
              <a:rPr lang="da-DK" sz="2400" dirty="0">
                <a:latin typeface="Arial" panose="020B0604020202020204" pitchFamily="34" charset="0"/>
                <a:cs typeface="Arial" panose="020B0604020202020204" pitchFamily="34" charset="0"/>
              </a:rPr>
              <a:t>MED-håndbogen en ramme for samarbejde</a:t>
            </a:r>
          </a:p>
        </p:txBody>
      </p:sp>
      <p:pic>
        <p:nvPicPr>
          <p:cNvPr id="3" name="Billede 2"/>
          <p:cNvPicPr>
            <a:picLocks noChangeAspect="1"/>
          </p:cNvPicPr>
          <p:nvPr/>
        </p:nvPicPr>
        <p:blipFill>
          <a:blip r:embed="rId3"/>
          <a:stretch>
            <a:fillRect/>
          </a:stretch>
        </p:blipFill>
        <p:spPr>
          <a:xfrm>
            <a:off x="1425653" y="2330317"/>
            <a:ext cx="5905702" cy="3832586"/>
          </a:xfrm>
          <a:prstGeom prst="rect">
            <a:avLst/>
          </a:prstGeom>
        </p:spPr>
      </p:pic>
      <p:sp>
        <p:nvSpPr>
          <p:cNvPr id="4" name="Rektangel 3"/>
          <p:cNvSpPr/>
          <p:nvPr/>
        </p:nvSpPr>
        <p:spPr>
          <a:xfrm>
            <a:off x="2396962" y="2214901"/>
            <a:ext cx="895251" cy="230832"/>
          </a:xfrm>
          <a:prstGeom prst="rect">
            <a:avLst/>
          </a:prstGeom>
        </p:spPr>
        <p:txBody>
          <a:bodyPr wrap="square">
            <a:spAutoFit/>
          </a:bodyPr>
          <a:lstStyle/>
          <a:p>
            <a:pPr algn="ctr" defTabSz="685800" fontAlgn="base">
              <a:spcBef>
                <a:spcPct val="20000"/>
              </a:spcBef>
              <a:spcAft>
                <a:spcPct val="0"/>
              </a:spcAft>
            </a:pPr>
            <a:r>
              <a:rPr lang="da-DK" sz="900" dirty="0">
                <a:solidFill>
                  <a:prstClr val="black"/>
                </a:solidFill>
                <a:latin typeface="Arial" panose="020B0604020202020204"/>
                <a:ea typeface="Verdana" panose="020B0604030504040204" pitchFamily="34" charset="0"/>
                <a:cs typeface="Verdana" panose="020B0604030504040204" pitchFamily="34" charset="0"/>
              </a:rPr>
              <a:t>Arbejdsgiver</a:t>
            </a:r>
          </a:p>
        </p:txBody>
      </p:sp>
      <p:sp>
        <p:nvSpPr>
          <p:cNvPr id="5" name="Rektangel 4"/>
          <p:cNvSpPr/>
          <p:nvPr/>
        </p:nvSpPr>
        <p:spPr>
          <a:xfrm>
            <a:off x="5482539" y="2214901"/>
            <a:ext cx="972108" cy="230832"/>
          </a:xfrm>
          <a:prstGeom prst="rect">
            <a:avLst/>
          </a:prstGeom>
        </p:spPr>
        <p:txBody>
          <a:bodyPr wrap="square">
            <a:spAutoFit/>
          </a:bodyPr>
          <a:lstStyle/>
          <a:p>
            <a:pPr algn="ctr" defTabSz="685800" fontAlgn="base">
              <a:spcBef>
                <a:spcPct val="20000"/>
              </a:spcBef>
              <a:spcAft>
                <a:spcPct val="0"/>
              </a:spcAft>
            </a:pPr>
            <a:r>
              <a:rPr lang="da-DK" sz="900" dirty="0">
                <a:solidFill>
                  <a:prstClr val="black"/>
                </a:solidFill>
                <a:latin typeface="Arial" panose="020B0604020202020204"/>
                <a:ea typeface="Verdana" panose="020B0604030504040204" pitchFamily="34" charset="0"/>
                <a:cs typeface="Verdana" panose="020B0604030504040204" pitchFamily="34" charset="0"/>
              </a:rPr>
              <a:t>Arbejdstager</a:t>
            </a:r>
          </a:p>
        </p:txBody>
      </p:sp>
      <p:sp>
        <p:nvSpPr>
          <p:cNvPr id="7" name="Rektangel 6"/>
          <p:cNvSpPr/>
          <p:nvPr/>
        </p:nvSpPr>
        <p:spPr>
          <a:xfrm>
            <a:off x="3206941" y="6289033"/>
            <a:ext cx="2399102" cy="323165"/>
          </a:xfrm>
          <a:prstGeom prst="rect">
            <a:avLst/>
          </a:prstGeom>
        </p:spPr>
        <p:txBody>
          <a:bodyPr wrap="square">
            <a:spAutoFit/>
          </a:bodyPr>
          <a:lstStyle/>
          <a:p>
            <a:pPr algn="ctr" defTabSz="685800" fontAlgn="base">
              <a:spcBef>
                <a:spcPct val="20000"/>
              </a:spcBef>
              <a:spcAft>
                <a:spcPct val="0"/>
              </a:spcAft>
            </a:pPr>
            <a:r>
              <a:rPr lang="da-DK" sz="1500" b="1" dirty="0">
                <a:solidFill>
                  <a:prstClr val="black"/>
                </a:solidFill>
                <a:latin typeface="Arial" panose="020B0604020202020204"/>
                <a:ea typeface="Verdana" panose="020B0604030504040204" pitchFamily="34" charset="0"/>
                <a:cs typeface="Verdana" panose="020B0604030504040204" pitchFamily="34" charset="0"/>
              </a:rPr>
              <a:t>Et formelt (skal) udvalg</a:t>
            </a:r>
          </a:p>
        </p:txBody>
      </p:sp>
      <p:sp>
        <p:nvSpPr>
          <p:cNvPr id="9" name="Rektangel 8"/>
          <p:cNvSpPr/>
          <p:nvPr/>
        </p:nvSpPr>
        <p:spPr>
          <a:xfrm>
            <a:off x="1865833" y="1642769"/>
            <a:ext cx="7278167" cy="323165"/>
          </a:xfrm>
          <a:prstGeom prst="rect">
            <a:avLst/>
          </a:prstGeom>
        </p:spPr>
        <p:txBody>
          <a:bodyPr wrap="square">
            <a:spAutoFit/>
          </a:bodyPr>
          <a:lstStyle/>
          <a:p>
            <a:pPr defTabSz="685800" fontAlgn="base">
              <a:spcBef>
                <a:spcPct val="20000"/>
              </a:spcBef>
              <a:spcAft>
                <a:spcPct val="0"/>
              </a:spcAft>
            </a:pPr>
            <a:r>
              <a:rPr lang="da-DK" sz="1500" b="1" dirty="0">
                <a:solidFill>
                  <a:prstClr val="black"/>
                </a:solidFill>
                <a:latin typeface="Arial" panose="020B0604020202020204"/>
                <a:ea typeface="Verdana" panose="020B0604030504040204" pitchFamily="34" charset="0"/>
                <a:cs typeface="Verdana" panose="020B0604030504040204" pitchFamily="34" charset="0"/>
              </a:rPr>
              <a:t>En ramme</a:t>
            </a:r>
            <a:r>
              <a:rPr lang="da-DK" sz="1500" dirty="0">
                <a:solidFill>
                  <a:prstClr val="black"/>
                </a:solidFill>
                <a:latin typeface="Arial" panose="020B0604020202020204"/>
                <a:ea typeface="Verdana" panose="020B0604030504040204" pitchFamily="34" charset="0"/>
                <a:cs typeface="Verdana" panose="020B0604030504040204" pitchFamily="34" charset="0"/>
              </a:rPr>
              <a:t> for et </a:t>
            </a:r>
            <a:r>
              <a:rPr lang="da-DK" sz="1500" u="sng" dirty="0">
                <a:solidFill>
                  <a:prstClr val="black"/>
                </a:solidFill>
                <a:latin typeface="Arial" panose="020B0604020202020204"/>
                <a:ea typeface="Verdana" panose="020B0604030504040204" pitchFamily="34" charset="0"/>
                <a:cs typeface="Verdana" panose="020B0604030504040204" pitchFamily="34" charset="0"/>
              </a:rPr>
              <a:t>formelt</a:t>
            </a:r>
            <a:r>
              <a:rPr lang="da-DK" sz="1500" dirty="0">
                <a:solidFill>
                  <a:prstClr val="black"/>
                </a:solidFill>
                <a:latin typeface="Arial" panose="020B0604020202020204"/>
                <a:ea typeface="Verdana" panose="020B0604030504040204" pitchFamily="34" charset="0"/>
                <a:cs typeface="Verdana" panose="020B0604030504040204" pitchFamily="34" charset="0"/>
              </a:rPr>
              <a:t> og professionelt samarbejdsfællesskab</a:t>
            </a:r>
          </a:p>
        </p:txBody>
      </p:sp>
      <p:sp>
        <p:nvSpPr>
          <p:cNvPr id="10" name="Rektangel 9"/>
          <p:cNvSpPr/>
          <p:nvPr/>
        </p:nvSpPr>
        <p:spPr>
          <a:xfrm>
            <a:off x="0" y="3637951"/>
            <a:ext cx="2239268" cy="1015663"/>
          </a:xfrm>
          <a:prstGeom prst="rect">
            <a:avLst/>
          </a:prstGeom>
        </p:spPr>
        <p:txBody>
          <a:bodyPr wrap="square">
            <a:spAutoFit/>
          </a:bodyPr>
          <a:lstStyle/>
          <a:p>
            <a:r>
              <a:rPr lang="da-DK" sz="1200" b="1" dirty="0">
                <a:latin typeface="arial" panose="020B0604020202020204" pitchFamily="34" charset="0"/>
              </a:rPr>
              <a:t>KL</a:t>
            </a:r>
            <a:r>
              <a:rPr lang="da-DK" sz="1200" dirty="0">
                <a:latin typeface="arial" panose="020B0604020202020204" pitchFamily="34" charset="0"/>
              </a:rPr>
              <a:t> </a:t>
            </a:r>
          </a:p>
          <a:p>
            <a:r>
              <a:rPr lang="da-DK" sz="1200" dirty="0">
                <a:latin typeface="arial" panose="020B0604020202020204" pitchFamily="34" charset="0"/>
              </a:rPr>
              <a:t>Kommunernes Landsforening En arbejdsgiverforening der organiserer landets 98 kommuner. </a:t>
            </a:r>
          </a:p>
        </p:txBody>
      </p:sp>
      <p:sp>
        <p:nvSpPr>
          <p:cNvPr id="12" name="Rektangel 11"/>
          <p:cNvSpPr/>
          <p:nvPr/>
        </p:nvSpPr>
        <p:spPr>
          <a:xfrm>
            <a:off x="6715538" y="4042776"/>
            <a:ext cx="2504661" cy="1569660"/>
          </a:xfrm>
          <a:prstGeom prst="rect">
            <a:avLst/>
          </a:prstGeom>
        </p:spPr>
        <p:txBody>
          <a:bodyPr wrap="square">
            <a:spAutoFit/>
          </a:bodyPr>
          <a:lstStyle/>
          <a:p>
            <a:r>
              <a:rPr lang="da-DK" sz="1200" b="1" dirty="0" err="1">
                <a:latin typeface="Arial" panose="020B0604020202020204" pitchFamily="34" charset="0"/>
                <a:cs typeface="Arial" panose="020B0604020202020204" pitchFamily="34" charset="0"/>
              </a:rPr>
              <a:t>F</a:t>
            </a:r>
            <a:r>
              <a:rPr lang="da-DK" sz="1200" dirty="0" err="1">
                <a:latin typeface="Arial" panose="020B0604020202020204" pitchFamily="34" charset="0"/>
                <a:cs typeface="Arial" panose="020B0604020202020204" pitchFamily="34" charset="0"/>
              </a:rPr>
              <a:t>orhandlings</a:t>
            </a:r>
            <a:r>
              <a:rPr lang="da-DK" sz="1200" b="1" dirty="0" err="1">
                <a:latin typeface="Arial" panose="020B0604020202020204" pitchFamily="34" charset="0"/>
                <a:cs typeface="Arial" panose="020B0604020202020204" pitchFamily="34" charset="0"/>
              </a:rPr>
              <a:t>F</a:t>
            </a:r>
            <a:r>
              <a:rPr lang="da-DK" sz="1200" dirty="0" err="1">
                <a:latin typeface="Arial" panose="020B0604020202020204" pitchFamily="34" charset="0"/>
                <a:cs typeface="Arial" panose="020B0604020202020204" pitchFamily="34" charset="0"/>
              </a:rPr>
              <a:t>ællesskabet</a:t>
            </a:r>
            <a:r>
              <a:rPr lang="da-DK" sz="1200" dirty="0">
                <a:latin typeface="Arial" panose="020B0604020202020204" pitchFamily="34" charset="0"/>
                <a:cs typeface="Arial" panose="020B0604020202020204" pitchFamily="34" charset="0"/>
              </a:rPr>
              <a:t> repræsenterer 565.000 ansatte i de 98 kommuner og de 5 regioner.</a:t>
            </a:r>
          </a:p>
          <a:p>
            <a:endParaRPr lang="da-DK" sz="1200" dirty="0">
              <a:latin typeface="Arial" panose="020B0604020202020204" pitchFamily="34" charset="0"/>
              <a:cs typeface="Arial" panose="020B0604020202020204" pitchFamily="34" charset="0"/>
            </a:endParaRPr>
          </a:p>
          <a:p>
            <a:r>
              <a:rPr lang="da-DK" sz="1200" dirty="0">
                <a:latin typeface="Arial" panose="020B0604020202020204" pitchFamily="34" charset="0"/>
                <a:cs typeface="Arial" panose="020B0604020202020204" pitchFamily="34" charset="0"/>
              </a:rPr>
              <a:t>De har 51 medlemsorganisationer fx HK, FOA, SL, DSR, AC, 3F, BUPL.</a:t>
            </a:r>
          </a:p>
        </p:txBody>
      </p:sp>
      <p:pic>
        <p:nvPicPr>
          <p:cNvPr id="11" name="Billede 10">
            <a:extLst>
              <a:ext uri="{FF2B5EF4-FFF2-40B4-BE49-F238E27FC236}">
                <a16:creationId xmlns:a16="http://schemas.microsoft.com/office/drawing/2014/main" id="{30FAD778-2827-16C4-22BE-4D6D436F7A60}"/>
              </a:ext>
            </a:extLst>
          </p:cNvPr>
          <p:cNvPicPr>
            <a:picLocks noChangeAspect="1"/>
          </p:cNvPicPr>
          <p:nvPr/>
        </p:nvPicPr>
        <p:blipFill>
          <a:blip r:embed="rId4"/>
          <a:stretch>
            <a:fillRect/>
          </a:stretch>
        </p:blipFill>
        <p:spPr>
          <a:xfrm>
            <a:off x="3826737" y="2661195"/>
            <a:ext cx="1038225" cy="1419225"/>
          </a:xfrm>
          <a:prstGeom prst="rect">
            <a:avLst/>
          </a:prstGeom>
        </p:spPr>
      </p:pic>
      <p:pic>
        <p:nvPicPr>
          <p:cNvPr id="16" name="Billede 15">
            <a:extLst>
              <a:ext uri="{FF2B5EF4-FFF2-40B4-BE49-F238E27FC236}">
                <a16:creationId xmlns:a16="http://schemas.microsoft.com/office/drawing/2014/main" id="{9298BCA9-8A4C-37F2-B8BE-BD7C49241553}"/>
              </a:ext>
            </a:extLst>
          </p:cNvPr>
          <p:cNvPicPr>
            <a:picLocks noChangeAspect="1"/>
          </p:cNvPicPr>
          <p:nvPr/>
        </p:nvPicPr>
        <p:blipFill>
          <a:blip r:embed="rId5"/>
          <a:stretch>
            <a:fillRect/>
          </a:stretch>
        </p:blipFill>
        <p:spPr>
          <a:xfrm>
            <a:off x="0" y="1301740"/>
            <a:ext cx="1856170" cy="1826498"/>
          </a:xfrm>
          <a:prstGeom prst="rect">
            <a:avLst/>
          </a:prstGeom>
        </p:spPr>
      </p:pic>
      <p:pic>
        <p:nvPicPr>
          <p:cNvPr id="6" name="Billede 5">
            <a:extLst>
              <a:ext uri="{FF2B5EF4-FFF2-40B4-BE49-F238E27FC236}">
                <a16:creationId xmlns:a16="http://schemas.microsoft.com/office/drawing/2014/main" id="{C573C392-5737-21F8-FDBD-01B5F5243CEF}"/>
              </a:ext>
            </a:extLst>
          </p:cNvPr>
          <p:cNvPicPr>
            <a:picLocks noChangeAspect="1"/>
          </p:cNvPicPr>
          <p:nvPr/>
        </p:nvPicPr>
        <p:blipFill>
          <a:blip r:embed="rId6"/>
          <a:stretch>
            <a:fillRect/>
          </a:stretch>
        </p:blipFill>
        <p:spPr>
          <a:xfrm>
            <a:off x="3819007" y="4732064"/>
            <a:ext cx="1007687" cy="1403564"/>
          </a:xfrm>
          <a:prstGeom prst="rect">
            <a:avLst/>
          </a:prstGeom>
        </p:spPr>
      </p:pic>
    </p:spTree>
    <p:extLst>
      <p:ext uri="{BB962C8B-B14F-4D97-AF65-F5344CB8AC3E}">
        <p14:creationId xmlns:p14="http://schemas.microsoft.com/office/powerpoint/2010/main" val="1117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163140" y="1"/>
            <a:ext cx="5687615" cy="1289783"/>
          </a:xfrm>
        </p:spPr>
        <p:txBody>
          <a:bodyPr>
            <a:normAutofit/>
          </a:bodyPr>
          <a:lstStyle/>
          <a:p>
            <a:r>
              <a:rPr lang="da-DK" sz="2400" dirty="0">
                <a:latin typeface="Arial" panose="020B0604020202020204" pitchFamily="34" charset="0"/>
                <a:ea typeface="Verdana" panose="020B0604030504040204" pitchFamily="34" charset="0"/>
                <a:cs typeface="Arial" panose="020B0604020202020204" pitchFamily="34" charset="0"/>
              </a:rPr>
              <a:t>Ideen med MED-systemet</a:t>
            </a:r>
          </a:p>
        </p:txBody>
      </p:sp>
      <p:pic>
        <p:nvPicPr>
          <p:cNvPr id="4" name="Billede 3"/>
          <p:cNvPicPr>
            <a:picLocks noChangeAspect="1"/>
          </p:cNvPicPr>
          <p:nvPr/>
        </p:nvPicPr>
        <p:blipFill>
          <a:blip r:embed="rId3"/>
          <a:stretch>
            <a:fillRect/>
          </a:stretch>
        </p:blipFill>
        <p:spPr>
          <a:xfrm>
            <a:off x="2068901" y="4033586"/>
            <a:ext cx="4885727" cy="2821137"/>
          </a:xfrm>
          <a:prstGeom prst="rect">
            <a:avLst/>
          </a:prstGeom>
        </p:spPr>
      </p:pic>
      <p:sp>
        <p:nvSpPr>
          <p:cNvPr id="5" name="Ellipse 4"/>
          <p:cNvSpPr/>
          <p:nvPr/>
        </p:nvSpPr>
        <p:spPr bwMode="auto">
          <a:xfrm>
            <a:off x="1690913" y="4175299"/>
            <a:ext cx="648072" cy="270030"/>
          </a:xfrm>
          <a:prstGeom prst="ellipse">
            <a:avLst/>
          </a:prstGeom>
          <a:solidFill>
            <a:srgbClr val="84A4F6"/>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r>
              <a:rPr lang="da-DK" sz="1050" dirty="0">
                <a:solidFill>
                  <a:prstClr val="black"/>
                </a:solidFill>
                <a:latin typeface="Arial" panose="020B0604020202020204" pitchFamily="34" charset="0"/>
                <a:ea typeface="Verdana" panose="020B0604030504040204" pitchFamily="34" charset="0"/>
                <a:cs typeface="Arial" panose="020B0604020202020204" pitchFamily="34" charset="0"/>
              </a:rPr>
              <a:t>Leder</a:t>
            </a:r>
          </a:p>
        </p:txBody>
      </p:sp>
      <p:sp>
        <p:nvSpPr>
          <p:cNvPr id="6" name="Ellipse 5"/>
          <p:cNvSpPr/>
          <p:nvPr/>
        </p:nvSpPr>
        <p:spPr bwMode="auto">
          <a:xfrm>
            <a:off x="1514429" y="5021624"/>
            <a:ext cx="648072" cy="270030"/>
          </a:xfrm>
          <a:prstGeom prst="ellipse">
            <a:avLst/>
          </a:prstGeom>
          <a:solidFill>
            <a:srgbClr val="84A4F6"/>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r>
              <a:rPr lang="da-DK" sz="1050" dirty="0">
                <a:solidFill>
                  <a:prstClr val="black"/>
                </a:solidFill>
                <a:latin typeface="Arial" panose="020B0604020202020204" pitchFamily="34" charset="0"/>
                <a:ea typeface="Verdana" panose="020B0604030504040204" pitchFamily="34" charset="0"/>
                <a:cs typeface="Arial" panose="020B0604020202020204" pitchFamily="34" charset="0"/>
              </a:rPr>
              <a:t>Leder</a:t>
            </a:r>
          </a:p>
        </p:txBody>
      </p:sp>
      <p:sp>
        <p:nvSpPr>
          <p:cNvPr id="7" name="Ellipse 6"/>
          <p:cNvSpPr/>
          <p:nvPr/>
        </p:nvSpPr>
        <p:spPr bwMode="auto">
          <a:xfrm>
            <a:off x="2335904" y="6003108"/>
            <a:ext cx="648072" cy="270030"/>
          </a:xfrm>
          <a:prstGeom prst="ellipse">
            <a:avLst/>
          </a:prstGeom>
          <a:solidFill>
            <a:srgbClr val="84A4F6"/>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r>
              <a:rPr lang="da-DK" sz="1050" dirty="0">
                <a:solidFill>
                  <a:prstClr val="black"/>
                </a:solidFill>
                <a:latin typeface="Arial" panose="020B0604020202020204" pitchFamily="34" charset="0"/>
                <a:ea typeface="Verdana" panose="020B0604030504040204" pitchFamily="34" charset="0"/>
                <a:cs typeface="Arial" panose="020B0604020202020204" pitchFamily="34" charset="0"/>
              </a:rPr>
              <a:t>Leder</a:t>
            </a:r>
          </a:p>
        </p:txBody>
      </p:sp>
      <p:sp>
        <p:nvSpPr>
          <p:cNvPr id="8" name="Ellipse 7"/>
          <p:cNvSpPr/>
          <p:nvPr/>
        </p:nvSpPr>
        <p:spPr bwMode="auto">
          <a:xfrm>
            <a:off x="6333532" y="3882662"/>
            <a:ext cx="648072" cy="270030"/>
          </a:xfrm>
          <a:prstGeom prst="ellipse">
            <a:avLst/>
          </a:prstGeom>
          <a:solidFill>
            <a:srgbClr val="84A4F6"/>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r>
              <a:rPr lang="da-DK" sz="1050" dirty="0" err="1">
                <a:solidFill>
                  <a:prstClr val="black"/>
                </a:solidFill>
                <a:latin typeface="Arial" panose="020B0604020202020204" pitchFamily="34" charset="0"/>
                <a:ea typeface="Verdana" panose="020B0604030504040204" pitchFamily="34" charset="0"/>
                <a:cs typeface="Arial" panose="020B0604020202020204" pitchFamily="34" charset="0"/>
              </a:rPr>
              <a:t>Medarb</a:t>
            </a:r>
            <a:r>
              <a:rPr lang="da-DK" sz="1050" dirty="0">
                <a:solidFill>
                  <a:prstClr val="black"/>
                </a:solidFill>
                <a:latin typeface="Arial" panose="020B0604020202020204" pitchFamily="34" charset="0"/>
                <a:ea typeface="Verdana" panose="020B0604030504040204" pitchFamily="34" charset="0"/>
                <a:cs typeface="Arial" panose="020B0604020202020204" pitchFamily="34" charset="0"/>
              </a:rPr>
              <a:t>.</a:t>
            </a:r>
          </a:p>
        </p:txBody>
      </p:sp>
      <p:sp>
        <p:nvSpPr>
          <p:cNvPr id="9" name="Ellipse 8"/>
          <p:cNvSpPr/>
          <p:nvPr/>
        </p:nvSpPr>
        <p:spPr bwMode="auto">
          <a:xfrm>
            <a:off x="6604775" y="5462050"/>
            <a:ext cx="648072" cy="270030"/>
          </a:xfrm>
          <a:prstGeom prst="ellipse">
            <a:avLst/>
          </a:prstGeom>
          <a:solidFill>
            <a:srgbClr val="84A4F6"/>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r>
              <a:rPr lang="da-DK" sz="1050" dirty="0" err="1">
                <a:solidFill>
                  <a:prstClr val="black"/>
                </a:solidFill>
                <a:latin typeface="Arial" panose="020B0604020202020204" pitchFamily="34" charset="0"/>
                <a:ea typeface="Verdana" panose="020B0604030504040204" pitchFamily="34" charset="0"/>
                <a:cs typeface="Arial" panose="020B0604020202020204" pitchFamily="34" charset="0"/>
              </a:rPr>
              <a:t>Medarb</a:t>
            </a:r>
            <a:r>
              <a:rPr lang="da-DK" sz="1050" dirty="0">
                <a:solidFill>
                  <a:prstClr val="black"/>
                </a:solidFill>
                <a:latin typeface="Arial" panose="020B0604020202020204" pitchFamily="34" charset="0"/>
                <a:ea typeface="Verdana" panose="020B0604030504040204" pitchFamily="34" charset="0"/>
                <a:cs typeface="Arial" panose="020B0604020202020204" pitchFamily="34" charset="0"/>
              </a:rPr>
              <a:t>.</a:t>
            </a:r>
          </a:p>
        </p:txBody>
      </p:sp>
      <p:sp>
        <p:nvSpPr>
          <p:cNvPr id="10" name="Ellipse 9"/>
          <p:cNvSpPr/>
          <p:nvPr/>
        </p:nvSpPr>
        <p:spPr bwMode="auto">
          <a:xfrm>
            <a:off x="6753989" y="4429275"/>
            <a:ext cx="648072" cy="270030"/>
          </a:xfrm>
          <a:prstGeom prst="ellipse">
            <a:avLst/>
          </a:prstGeom>
          <a:solidFill>
            <a:srgbClr val="84A4F6"/>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r>
              <a:rPr lang="da-DK" sz="1050" dirty="0" err="1">
                <a:solidFill>
                  <a:prstClr val="black"/>
                </a:solidFill>
                <a:latin typeface="Arial" panose="020B0604020202020204" pitchFamily="34" charset="0"/>
                <a:ea typeface="Verdana" panose="020B0604030504040204" pitchFamily="34" charset="0"/>
                <a:cs typeface="Arial" panose="020B0604020202020204" pitchFamily="34" charset="0"/>
              </a:rPr>
              <a:t>Medarb</a:t>
            </a:r>
            <a:r>
              <a:rPr lang="da-DK" sz="1050" dirty="0">
                <a:solidFill>
                  <a:prstClr val="black"/>
                </a:solidFill>
                <a:latin typeface="Arial" panose="020B0604020202020204" pitchFamily="34" charset="0"/>
                <a:ea typeface="Verdana" panose="020B0604030504040204" pitchFamily="34" charset="0"/>
                <a:cs typeface="Arial" panose="020B0604020202020204" pitchFamily="34" charset="0"/>
              </a:rPr>
              <a:t>.</a:t>
            </a:r>
          </a:p>
        </p:txBody>
      </p:sp>
      <p:sp>
        <p:nvSpPr>
          <p:cNvPr id="11" name="Ellipse 10"/>
          <p:cNvSpPr/>
          <p:nvPr/>
        </p:nvSpPr>
        <p:spPr bwMode="auto">
          <a:xfrm>
            <a:off x="5150693" y="6280713"/>
            <a:ext cx="648072" cy="270030"/>
          </a:xfrm>
          <a:prstGeom prst="ellipse">
            <a:avLst/>
          </a:prstGeom>
          <a:solidFill>
            <a:srgbClr val="84A4F6"/>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r>
              <a:rPr lang="da-DK" sz="1050" dirty="0" err="1">
                <a:solidFill>
                  <a:prstClr val="black"/>
                </a:solidFill>
                <a:latin typeface="Arial" panose="020B0604020202020204" pitchFamily="34" charset="0"/>
                <a:ea typeface="Verdana" panose="020B0604030504040204" pitchFamily="34" charset="0"/>
                <a:cs typeface="Arial" panose="020B0604020202020204" pitchFamily="34" charset="0"/>
              </a:rPr>
              <a:t>Medarb</a:t>
            </a:r>
            <a:r>
              <a:rPr lang="da-DK" sz="1050" dirty="0">
                <a:solidFill>
                  <a:prstClr val="black"/>
                </a:solidFill>
                <a:latin typeface="Arial" panose="020B0604020202020204" pitchFamily="34" charset="0"/>
                <a:ea typeface="Verdana" panose="020B0604030504040204" pitchFamily="34" charset="0"/>
                <a:cs typeface="Arial" panose="020B0604020202020204" pitchFamily="34" charset="0"/>
              </a:rPr>
              <a:t>.</a:t>
            </a:r>
          </a:p>
        </p:txBody>
      </p:sp>
      <p:sp>
        <p:nvSpPr>
          <p:cNvPr id="12" name="Tekstfelt 11"/>
          <p:cNvSpPr txBox="1"/>
          <p:nvPr/>
        </p:nvSpPr>
        <p:spPr>
          <a:xfrm>
            <a:off x="3701478" y="4760739"/>
            <a:ext cx="1620571" cy="530915"/>
          </a:xfrm>
          <a:prstGeom prst="rect">
            <a:avLst/>
          </a:prstGeom>
          <a:noFill/>
        </p:spPr>
        <p:txBody>
          <a:bodyPr wrap="square" rtlCol="0">
            <a:spAutoFit/>
          </a:bodyPr>
          <a:lstStyle/>
          <a:p>
            <a:pPr algn="ctr" defTabSz="685800" fontAlgn="base">
              <a:spcAft>
                <a:spcPct val="0"/>
              </a:spcAft>
            </a:pPr>
            <a:r>
              <a:rPr lang="da-DK" sz="1050" b="1" dirty="0">
                <a:solidFill>
                  <a:srgbClr val="FFC000"/>
                </a:solidFill>
                <a:latin typeface="Verdana" panose="020B0604030504040204" pitchFamily="34" charset="0"/>
                <a:ea typeface="Verdana" panose="020B0604030504040204" pitchFamily="34" charset="0"/>
              </a:rPr>
              <a:t>SAMARBEJDE</a:t>
            </a:r>
          </a:p>
          <a:p>
            <a:pPr algn="ctr" defTabSz="685800" fontAlgn="base">
              <a:spcAft>
                <a:spcPct val="0"/>
              </a:spcAft>
            </a:pPr>
            <a:r>
              <a:rPr lang="da-DK" sz="900" dirty="0">
                <a:solidFill>
                  <a:srgbClr val="FFC000"/>
                </a:solidFill>
                <a:latin typeface="Verdana" panose="020B0604030504040204" pitchFamily="34" charset="0"/>
                <a:ea typeface="Verdana" panose="020B0604030504040204" pitchFamily="34" charset="0"/>
              </a:rPr>
              <a:t>om kommunens mål og opgaver</a:t>
            </a:r>
          </a:p>
        </p:txBody>
      </p:sp>
      <p:pic>
        <p:nvPicPr>
          <p:cNvPr id="13" name="Billede 12"/>
          <p:cNvPicPr>
            <a:picLocks noChangeAspect="1"/>
          </p:cNvPicPr>
          <p:nvPr/>
        </p:nvPicPr>
        <p:blipFill>
          <a:blip r:embed="rId4"/>
          <a:stretch>
            <a:fillRect/>
          </a:stretch>
        </p:blipFill>
        <p:spPr>
          <a:xfrm rot="18905636">
            <a:off x="543375" y="440862"/>
            <a:ext cx="467569" cy="408060"/>
          </a:xfrm>
          <a:prstGeom prst="rect">
            <a:avLst/>
          </a:prstGeom>
        </p:spPr>
      </p:pic>
      <p:pic>
        <p:nvPicPr>
          <p:cNvPr id="19" name="Billede 18"/>
          <p:cNvPicPr>
            <a:picLocks noChangeAspect="1"/>
          </p:cNvPicPr>
          <p:nvPr/>
        </p:nvPicPr>
        <p:blipFill>
          <a:blip r:embed="rId5"/>
          <a:stretch>
            <a:fillRect/>
          </a:stretch>
        </p:blipFill>
        <p:spPr>
          <a:xfrm>
            <a:off x="7367560" y="5143935"/>
            <a:ext cx="1538808" cy="1071905"/>
          </a:xfrm>
          <a:prstGeom prst="rect">
            <a:avLst/>
          </a:prstGeom>
        </p:spPr>
      </p:pic>
      <p:sp>
        <p:nvSpPr>
          <p:cNvPr id="20" name="Venstrepil 19"/>
          <p:cNvSpPr/>
          <p:nvPr/>
        </p:nvSpPr>
        <p:spPr>
          <a:xfrm>
            <a:off x="7008580" y="4689714"/>
            <a:ext cx="1903188" cy="6019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dirty="0">
              <a:latin typeface="Verdana" panose="020B0604030504040204" pitchFamily="34" charset="0"/>
              <a:ea typeface="Verdana" panose="020B0604030504040204" pitchFamily="34" charset="0"/>
            </a:endParaRPr>
          </a:p>
          <a:p>
            <a:pPr algn="ctr"/>
            <a:endParaRPr lang="da-DK" sz="1000" dirty="0">
              <a:latin typeface="Verdana" panose="020B0604030504040204" pitchFamily="34" charset="0"/>
              <a:ea typeface="Verdana" panose="020B0604030504040204" pitchFamily="34" charset="0"/>
            </a:endParaRPr>
          </a:p>
          <a:p>
            <a:pPr algn="ctr"/>
            <a:r>
              <a:rPr lang="da-DK" sz="1000" dirty="0">
                <a:latin typeface="Arial" panose="020B0604020202020204" pitchFamily="34" charset="0"/>
                <a:ea typeface="Verdana" panose="020B0604030504040204" pitchFamily="34" charset="0"/>
                <a:cs typeface="Arial" panose="020B0604020202020204" pitchFamily="34" charset="0"/>
              </a:rPr>
              <a:t>Viden om daglig virke</a:t>
            </a:r>
            <a:r>
              <a:rPr lang="da-DK" dirty="0"/>
              <a:t>	 </a:t>
            </a:r>
          </a:p>
        </p:txBody>
      </p:sp>
      <p:pic>
        <p:nvPicPr>
          <p:cNvPr id="21" name="Billede 20"/>
          <p:cNvPicPr>
            <a:picLocks noChangeAspect="1"/>
          </p:cNvPicPr>
          <p:nvPr/>
        </p:nvPicPr>
        <p:blipFill>
          <a:blip r:embed="rId6"/>
          <a:stretch>
            <a:fillRect/>
          </a:stretch>
        </p:blipFill>
        <p:spPr>
          <a:xfrm>
            <a:off x="14963" y="4265119"/>
            <a:ext cx="1641006" cy="748709"/>
          </a:xfrm>
          <a:prstGeom prst="rect">
            <a:avLst/>
          </a:prstGeom>
        </p:spPr>
      </p:pic>
      <p:sp>
        <p:nvSpPr>
          <p:cNvPr id="3" name="Rektangel 2"/>
          <p:cNvSpPr/>
          <p:nvPr/>
        </p:nvSpPr>
        <p:spPr>
          <a:xfrm>
            <a:off x="182582" y="1274732"/>
            <a:ext cx="9015261" cy="2723823"/>
          </a:xfrm>
          <a:prstGeom prst="rect">
            <a:avLst/>
          </a:prstGeom>
        </p:spPr>
        <p:txBody>
          <a:bodyPr wrap="square">
            <a:spAutoFit/>
          </a:bodyPr>
          <a:lstStyle/>
          <a:p>
            <a:pPr algn="ctr"/>
            <a:r>
              <a:rPr lang="da-DK" sz="1400" b="1" dirty="0">
                <a:latin typeface="Arial" panose="020B0604020202020204" pitchFamily="34" charset="0"/>
                <a:cs typeface="Arial" panose="020B0604020202020204" pitchFamily="34" charset="0"/>
              </a:rPr>
              <a:t>Når medarbejderne bliver inddraget, giver det dem mulighed for medindflydelse </a:t>
            </a:r>
          </a:p>
          <a:p>
            <a:pPr>
              <a:spcBef>
                <a:spcPts val="600"/>
              </a:spcBef>
            </a:pPr>
            <a:r>
              <a:rPr lang="da-DK" sz="1200" dirty="0">
                <a:latin typeface="Arial" panose="020B0604020202020204" pitchFamily="34" charset="0"/>
                <a:cs typeface="Arial" panose="020B0604020202020204" pitchFamily="34" charset="0"/>
              </a:rPr>
              <a:t>Det kan medvirke til at;</a:t>
            </a:r>
          </a:p>
          <a:p>
            <a:pPr marL="285750" indent="-285750">
              <a:buFont typeface="Arial" panose="020B0604020202020204" pitchFamily="34" charset="0"/>
              <a:buChar char="•"/>
            </a:pPr>
            <a:r>
              <a:rPr lang="da-DK" sz="1200" dirty="0">
                <a:latin typeface="Arial" panose="020B0604020202020204" pitchFamily="34" charset="0"/>
                <a:cs typeface="Arial" panose="020B0604020202020204" pitchFamily="34" charset="0"/>
              </a:rPr>
              <a:t>Styrke kvaliteten af ledelsens (og politikernes) beslutningsgrundlag. </a:t>
            </a:r>
          </a:p>
          <a:p>
            <a:pPr marL="285750" indent="-285750">
              <a:buFont typeface="Arial" panose="020B0604020202020204" pitchFamily="34" charset="0"/>
              <a:buChar char="•"/>
            </a:pPr>
            <a:r>
              <a:rPr lang="da-DK" sz="1200" dirty="0">
                <a:latin typeface="Arial" panose="020B0604020202020204" pitchFamily="34" charset="0"/>
                <a:cs typeface="Arial" panose="020B0604020202020204" pitchFamily="34" charset="0"/>
              </a:rPr>
              <a:t>Flere ideer og større ejerskab</a:t>
            </a:r>
          </a:p>
          <a:p>
            <a:pPr marL="285750" indent="-285750">
              <a:buFont typeface="Arial" panose="020B0604020202020204" pitchFamily="34" charset="0"/>
              <a:buChar char="•"/>
            </a:pPr>
            <a:r>
              <a:rPr lang="da-DK" sz="1200" dirty="0">
                <a:latin typeface="Arial" panose="020B0604020202020204" pitchFamily="34" charset="0"/>
                <a:cs typeface="Arial" panose="020B0604020202020204" pitchFamily="34" charset="0"/>
              </a:rPr>
              <a:t>Medarbejdernes viden, erfaringer og synspunkter kan give flere perspektiver på sagen og flere ideer til løsninger, før der træffes beslutning. </a:t>
            </a:r>
          </a:p>
          <a:p>
            <a:pPr marL="285750" indent="-285750">
              <a:buFont typeface="Arial" panose="020B0604020202020204" pitchFamily="34" charset="0"/>
              <a:buChar char="•"/>
            </a:pPr>
            <a:r>
              <a:rPr lang="da-DK" sz="1200" dirty="0">
                <a:latin typeface="Arial" panose="020B0604020202020204" pitchFamily="34" charset="0"/>
                <a:cs typeface="Arial" panose="020B0604020202020204" pitchFamily="34" charset="0"/>
              </a:rPr>
              <a:t>Den gensidige information og drøftelse i MED-udvalget giver en større forståelse for beslutningen.</a:t>
            </a:r>
          </a:p>
          <a:p>
            <a:pPr marL="285750" indent="-285750">
              <a:buFont typeface="Arial" panose="020B0604020202020204" pitchFamily="34" charset="0"/>
              <a:buChar char="•"/>
            </a:pPr>
            <a:r>
              <a:rPr lang="da-DK" sz="1200" dirty="0">
                <a:latin typeface="Arial" panose="020B0604020202020204" pitchFamily="34" charset="0"/>
                <a:cs typeface="Arial" panose="020B0604020202020204" pitchFamily="34" charset="0"/>
              </a:rPr>
              <a:t>Udvalgets medlemmer er ambassadører for de forandringsprocesser mv., som har været drøftet i MED-udvalget. </a:t>
            </a:r>
          </a:p>
          <a:p>
            <a:endParaRPr lang="da-DK" sz="1000" dirty="0">
              <a:latin typeface="Arial" panose="020B0604020202020204" pitchFamily="34" charset="0"/>
              <a:cs typeface="Arial" panose="020B0604020202020204" pitchFamily="34" charset="0"/>
            </a:endParaRPr>
          </a:p>
          <a:p>
            <a:r>
              <a:rPr lang="da-DK" sz="1200" dirty="0">
                <a:latin typeface="Arial" panose="020B0604020202020204" pitchFamily="34" charset="0"/>
                <a:cs typeface="Arial" panose="020B0604020202020204" pitchFamily="34" charset="0"/>
              </a:rPr>
              <a:t>Det kan alt sammen være med til at </a:t>
            </a:r>
            <a:r>
              <a:rPr lang="da-DK" sz="1200" b="1" dirty="0">
                <a:latin typeface="Arial" panose="020B0604020202020204" pitchFamily="34" charset="0"/>
                <a:cs typeface="Arial" panose="020B0604020202020204" pitchFamily="34" charset="0"/>
              </a:rPr>
              <a:t>skabe bedre trivsel og arbejdsmiljø </a:t>
            </a:r>
            <a:r>
              <a:rPr lang="da-DK" sz="1200" dirty="0">
                <a:latin typeface="Arial" panose="020B0604020202020204" pitchFamily="34" charset="0"/>
                <a:cs typeface="Arial" panose="020B0604020202020204" pitchFamily="34" charset="0"/>
              </a:rPr>
              <a:t>for alle, samtidig med at </a:t>
            </a:r>
            <a:r>
              <a:rPr lang="da-DK" sz="1200" b="1" dirty="0">
                <a:latin typeface="Arial" panose="020B0604020202020204" pitchFamily="34" charset="0"/>
                <a:cs typeface="Arial" panose="020B0604020202020204" pitchFamily="34" charset="0"/>
              </a:rPr>
              <a:t>kvaliteten i kerneydelsen bliver styrket</a:t>
            </a:r>
            <a:r>
              <a:rPr lang="da-DK" sz="1200" dirty="0">
                <a:latin typeface="Arial" panose="020B0604020202020204" pitchFamily="34" charset="0"/>
                <a:cs typeface="Arial" panose="020B0604020202020204" pitchFamily="34" charset="0"/>
              </a:rPr>
              <a:t>. </a:t>
            </a:r>
          </a:p>
          <a:p>
            <a:pPr>
              <a:spcBef>
                <a:spcPts val="600"/>
              </a:spcBef>
            </a:pPr>
            <a:r>
              <a:rPr lang="da-DK" sz="1200" dirty="0">
                <a:latin typeface="Arial" panose="020B0604020202020204" pitchFamily="34" charset="0"/>
                <a:cs typeface="Arial" panose="020B0604020202020204" pitchFamily="34" charset="0"/>
              </a:rPr>
              <a:t>Husk, at det er helt legitimt, at medarbejderrepræsentanterne har forskellige synspunkter i MED-udvalget.</a:t>
            </a:r>
          </a:p>
          <a:p>
            <a:pPr>
              <a:spcBef>
                <a:spcPts val="600"/>
              </a:spcBef>
            </a:pPr>
            <a:r>
              <a:rPr lang="da-DK" sz="1200" dirty="0">
                <a:latin typeface="Arial" panose="020B0604020202020204" pitchFamily="34" charset="0"/>
                <a:cs typeface="Arial" panose="020B0604020202020204" pitchFamily="34" charset="0"/>
              </a:rPr>
              <a:t>95% af sagerne er et samarbejde om en positiv udvikling af kerneopgaven og trivslen.</a:t>
            </a:r>
          </a:p>
        </p:txBody>
      </p:sp>
      <p:sp>
        <p:nvSpPr>
          <p:cNvPr id="14" name="Tekstfelt 13">
            <a:extLst>
              <a:ext uri="{FF2B5EF4-FFF2-40B4-BE49-F238E27FC236}">
                <a16:creationId xmlns:a16="http://schemas.microsoft.com/office/drawing/2014/main" id="{5117C6C3-B343-7F93-DAC2-F46FF45D1C48}"/>
              </a:ext>
            </a:extLst>
          </p:cNvPr>
          <p:cNvSpPr txBox="1"/>
          <p:nvPr/>
        </p:nvSpPr>
        <p:spPr>
          <a:xfrm>
            <a:off x="237631" y="5575232"/>
            <a:ext cx="1951741" cy="461665"/>
          </a:xfrm>
          <a:prstGeom prst="rect">
            <a:avLst/>
          </a:prstGeom>
          <a:noFill/>
        </p:spPr>
        <p:txBody>
          <a:bodyPr wrap="square" rtlCol="0">
            <a:spAutoFit/>
          </a:bodyPr>
          <a:lstStyle/>
          <a:p>
            <a:r>
              <a:rPr lang="da-DK" sz="1200" dirty="0">
                <a:latin typeface="Arial" panose="020B0604020202020204" pitchFamily="34" charset="0"/>
                <a:cs typeface="Arial" panose="020B0604020202020204" pitchFamily="34" charset="0"/>
              </a:rPr>
              <a:t>Ligeværdige og ligestillede et MED-udvalg</a:t>
            </a:r>
            <a:endParaRPr lang="da-DK" sz="1200" b="1" dirty="0">
              <a:latin typeface="Arial" panose="020B0604020202020204" pitchFamily="34" charset="0"/>
              <a:cs typeface="Arial" panose="020B0604020202020204" pitchFamily="34" charset="0"/>
            </a:endParaRPr>
          </a:p>
        </p:txBody>
      </p:sp>
      <p:sp>
        <p:nvSpPr>
          <p:cNvPr id="15" name="Tekstfelt 14">
            <a:extLst>
              <a:ext uri="{FF2B5EF4-FFF2-40B4-BE49-F238E27FC236}">
                <a16:creationId xmlns:a16="http://schemas.microsoft.com/office/drawing/2014/main" id="{334B19D9-A483-3B91-23D8-FB4E62AC3AAB}"/>
              </a:ext>
            </a:extLst>
          </p:cNvPr>
          <p:cNvSpPr txBox="1"/>
          <p:nvPr/>
        </p:nvSpPr>
        <p:spPr>
          <a:xfrm>
            <a:off x="248405" y="6092562"/>
            <a:ext cx="1641006" cy="646331"/>
          </a:xfrm>
          <a:prstGeom prst="rect">
            <a:avLst/>
          </a:prstGeom>
          <a:noFill/>
        </p:spPr>
        <p:txBody>
          <a:bodyPr wrap="square" rtlCol="0">
            <a:spAutoFit/>
          </a:bodyPr>
          <a:lstStyle/>
          <a:p>
            <a:r>
              <a:rPr lang="da-DK" sz="1200" dirty="0">
                <a:latin typeface="Arial" panose="020B0604020202020204" pitchFamily="34" charset="0"/>
                <a:cs typeface="Arial" panose="020B0604020202020204" pitchFamily="34" charset="0"/>
              </a:rPr>
              <a:t>Ligeværdige - ikke ligestillede uden for MED-udvalget</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47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500"/>
                                        <p:tgtEl>
                                          <p:spTgt spid="1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par>
                                <p:cTn id="94" presetID="10" presetClass="entr" presetSubtype="0" fill="hold"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ppt_x"/>
                                          </p:val>
                                        </p:tav>
                                        <p:tav tm="100000">
                                          <p:val>
                                            <p:strVal val="#ppt_x"/>
                                          </p:val>
                                        </p:tav>
                                      </p:tavLst>
                                    </p:anim>
                                    <p:anim calcmode="lin" valueType="num">
                                      <p:cBhvr additive="base">
                                        <p:cTn id="10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fill="hold"/>
                                        <p:tgtEl>
                                          <p:spTgt spid="15"/>
                                        </p:tgtEl>
                                        <p:attrNameLst>
                                          <p:attrName>ppt_x</p:attrName>
                                        </p:attrNameLst>
                                      </p:cBhvr>
                                      <p:tavLst>
                                        <p:tav tm="0">
                                          <p:val>
                                            <p:strVal val="#ppt_x"/>
                                          </p:val>
                                        </p:tav>
                                        <p:tav tm="100000">
                                          <p:val>
                                            <p:strVal val="#ppt_x"/>
                                          </p:val>
                                        </p:tav>
                                      </p:tavLst>
                                    </p:anim>
                                    <p:anim calcmode="lin" valueType="num">
                                      <p:cBhvr additive="base">
                                        <p:cTn id="10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20" grpId="0" animBg="1"/>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9A556F8-0D2F-6634-BC95-3B630564E752}"/>
              </a:ext>
            </a:extLst>
          </p:cNvPr>
          <p:cNvSpPr>
            <a:spLocks noGrp="1"/>
          </p:cNvSpPr>
          <p:nvPr>
            <p:ph type="body" sz="quarter" idx="10"/>
          </p:nvPr>
        </p:nvSpPr>
        <p:spPr/>
        <p:txBody>
          <a:bodyPr/>
          <a:lstStyle/>
          <a:p>
            <a:r>
              <a:rPr lang="da-DK" dirty="0"/>
              <a:t>Personalepolitiske værdier</a:t>
            </a:r>
          </a:p>
        </p:txBody>
      </p:sp>
      <p:pic>
        <p:nvPicPr>
          <p:cNvPr id="5" name="Billede 4">
            <a:extLst>
              <a:ext uri="{FF2B5EF4-FFF2-40B4-BE49-F238E27FC236}">
                <a16:creationId xmlns:a16="http://schemas.microsoft.com/office/drawing/2014/main" id="{694BAED6-73CA-04BD-9B3E-84B63FA6690A}"/>
              </a:ext>
            </a:extLst>
          </p:cNvPr>
          <p:cNvPicPr>
            <a:picLocks noChangeAspect="1"/>
          </p:cNvPicPr>
          <p:nvPr/>
        </p:nvPicPr>
        <p:blipFill>
          <a:blip r:embed="rId2"/>
          <a:stretch>
            <a:fillRect/>
          </a:stretch>
        </p:blipFill>
        <p:spPr>
          <a:xfrm>
            <a:off x="347729" y="1588793"/>
            <a:ext cx="3391373" cy="828791"/>
          </a:xfrm>
          <a:prstGeom prst="rect">
            <a:avLst/>
          </a:prstGeom>
        </p:spPr>
      </p:pic>
      <p:pic>
        <p:nvPicPr>
          <p:cNvPr id="6" name="Billede 5">
            <a:extLst>
              <a:ext uri="{FF2B5EF4-FFF2-40B4-BE49-F238E27FC236}">
                <a16:creationId xmlns:a16="http://schemas.microsoft.com/office/drawing/2014/main" id="{D186DCFF-3AB9-597A-FCE4-0D416ACAD75D}"/>
              </a:ext>
            </a:extLst>
          </p:cNvPr>
          <p:cNvPicPr>
            <a:picLocks noChangeAspect="1"/>
          </p:cNvPicPr>
          <p:nvPr/>
        </p:nvPicPr>
        <p:blipFill>
          <a:blip r:embed="rId3"/>
          <a:stretch>
            <a:fillRect/>
          </a:stretch>
        </p:blipFill>
        <p:spPr>
          <a:xfrm rot="658172">
            <a:off x="7936019" y="1548805"/>
            <a:ext cx="923159" cy="1142666"/>
          </a:xfrm>
          <a:prstGeom prst="rect">
            <a:avLst/>
          </a:prstGeom>
        </p:spPr>
      </p:pic>
      <p:pic>
        <p:nvPicPr>
          <p:cNvPr id="8" name="Billede 7">
            <a:extLst>
              <a:ext uri="{FF2B5EF4-FFF2-40B4-BE49-F238E27FC236}">
                <a16:creationId xmlns:a16="http://schemas.microsoft.com/office/drawing/2014/main" id="{736B67BE-81D3-6B83-1518-561F790B9E6C}"/>
              </a:ext>
            </a:extLst>
          </p:cNvPr>
          <p:cNvPicPr>
            <a:picLocks noChangeAspect="1"/>
          </p:cNvPicPr>
          <p:nvPr/>
        </p:nvPicPr>
        <p:blipFill>
          <a:blip r:embed="rId4"/>
          <a:stretch>
            <a:fillRect/>
          </a:stretch>
        </p:blipFill>
        <p:spPr>
          <a:xfrm>
            <a:off x="410173" y="3682149"/>
            <a:ext cx="4116135" cy="2915595"/>
          </a:xfrm>
          <a:prstGeom prst="rect">
            <a:avLst/>
          </a:prstGeom>
        </p:spPr>
      </p:pic>
      <p:sp>
        <p:nvSpPr>
          <p:cNvPr id="9" name="Rektangel 8">
            <a:extLst>
              <a:ext uri="{FF2B5EF4-FFF2-40B4-BE49-F238E27FC236}">
                <a16:creationId xmlns:a16="http://schemas.microsoft.com/office/drawing/2014/main" id="{EB594200-598A-7C67-C039-A13AAA484BA1}"/>
              </a:ext>
            </a:extLst>
          </p:cNvPr>
          <p:cNvSpPr/>
          <p:nvPr/>
        </p:nvSpPr>
        <p:spPr>
          <a:xfrm>
            <a:off x="410173" y="5139945"/>
            <a:ext cx="1815775" cy="1139719"/>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A7A51D9B-B56E-2E80-C8B3-8213DEA14C2C}"/>
              </a:ext>
            </a:extLst>
          </p:cNvPr>
          <p:cNvSpPr/>
          <p:nvPr/>
        </p:nvSpPr>
        <p:spPr>
          <a:xfrm>
            <a:off x="2321865" y="4901888"/>
            <a:ext cx="1604994" cy="807916"/>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9E8E8989-93A8-6DFB-FF66-EC9512773444}"/>
              </a:ext>
            </a:extLst>
          </p:cNvPr>
          <p:cNvPicPr>
            <a:picLocks noChangeAspect="1"/>
          </p:cNvPicPr>
          <p:nvPr/>
        </p:nvPicPr>
        <p:blipFill>
          <a:blip r:embed="rId5"/>
          <a:stretch>
            <a:fillRect/>
          </a:stretch>
        </p:blipFill>
        <p:spPr>
          <a:xfrm>
            <a:off x="5264807" y="2523631"/>
            <a:ext cx="2074721" cy="1412702"/>
          </a:xfrm>
          <a:prstGeom prst="rect">
            <a:avLst/>
          </a:prstGeom>
        </p:spPr>
      </p:pic>
      <p:pic>
        <p:nvPicPr>
          <p:cNvPr id="14" name="Billede 13">
            <a:extLst>
              <a:ext uri="{FF2B5EF4-FFF2-40B4-BE49-F238E27FC236}">
                <a16:creationId xmlns:a16="http://schemas.microsoft.com/office/drawing/2014/main" id="{70B9753B-CC54-C5D1-E47A-5893BED7CFA0}"/>
              </a:ext>
            </a:extLst>
          </p:cNvPr>
          <p:cNvPicPr>
            <a:picLocks noChangeAspect="1"/>
          </p:cNvPicPr>
          <p:nvPr/>
        </p:nvPicPr>
        <p:blipFill>
          <a:blip r:embed="rId6"/>
          <a:stretch>
            <a:fillRect/>
          </a:stretch>
        </p:blipFill>
        <p:spPr>
          <a:xfrm>
            <a:off x="5264807" y="3878783"/>
            <a:ext cx="2075226" cy="2093591"/>
          </a:xfrm>
          <a:prstGeom prst="rect">
            <a:avLst/>
          </a:prstGeom>
        </p:spPr>
      </p:pic>
      <p:pic>
        <p:nvPicPr>
          <p:cNvPr id="16" name="Billede 15">
            <a:extLst>
              <a:ext uri="{FF2B5EF4-FFF2-40B4-BE49-F238E27FC236}">
                <a16:creationId xmlns:a16="http://schemas.microsoft.com/office/drawing/2014/main" id="{D524E2D7-D236-AB23-7AEE-D3698FA14E64}"/>
              </a:ext>
            </a:extLst>
          </p:cNvPr>
          <p:cNvPicPr>
            <a:picLocks noChangeAspect="1"/>
          </p:cNvPicPr>
          <p:nvPr/>
        </p:nvPicPr>
        <p:blipFill>
          <a:blip r:embed="rId7"/>
          <a:stretch>
            <a:fillRect/>
          </a:stretch>
        </p:blipFill>
        <p:spPr>
          <a:xfrm>
            <a:off x="2379546" y="2213870"/>
            <a:ext cx="2620879" cy="657471"/>
          </a:xfrm>
          <a:prstGeom prst="rect">
            <a:avLst/>
          </a:prstGeom>
        </p:spPr>
      </p:pic>
    </p:spTree>
    <p:extLst>
      <p:ext uri="{BB962C8B-B14F-4D97-AF65-F5344CB8AC3E}">
        <p14:creationId xmlns:p14="http://schemas.microsoft.com/office/powerpoint/2010/main" val="30880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5C8094D-C5D4-25F9-0960-2C80FFF7FF4E}"/>
              </a:ext>
            </a:extLst>
          </p:cNvPr>
          <p:cNvSpPr>
            <a:spLocks noGrp="1"/>
          </p:cNvSpPr>
          <p:nvPr>
            <p:ph type="body" sz="quarter" idx="10"/>
          </p:nvPr>
        </p:nvSpPr>
        <p:spPr/>
        <p:txBody>
          <a:bodyPr/>
          <a:lstStyle/>
          <a:p>
            <a:endParaRPr lang="da-DK"/>
          </a:p>
        </p:txBody>
      </p:sp>
      <p:sp>
        <p:nvSpPr>
          <p:cNvPr id="5" name="Tekstfelt 4">
            <a:extLst>
              <a:ext uri="{FF2B5EF4-FFF2-40B4-BE49-F238E27FC236}">
                <a16:creationId xmlns:a16="http://schemas.microsoft.com/office/drawing/2014/main" id="{89EB0E95-7F44-31EB-B6F6-FBA6DEAD547A}"/>
              </a:ext>
            </a:extLst>
          </p:cNvPr>
          <p:cNvSpPr txBox="1"/>
          <p:nvPr/>
        </p:nvSpPr>
        <p:spPr>
          <a:xfrm>
            <a:off x="760934" y="2553435"/>
            <a:ext cx="6097066" cy="2031325"/>
          </a:xfrm>
          <a:prstGeom prst="rect">
            <a:avLst/>
          </a:prstGeom>
          <a:noFill/>
        </p:spPr>
        <p:txBody>
          <a:bodyPr wrap="square">
            <a:spAutoFit/>
          </a:bodyPr>
          <a:lstStyle/>
          <a:p>
            <a:r>
              <a:rPr lang="da-DK" b="0" i="0" dirty="0">
                <a:solidFill>
                  <a:srgbClr val="003C32"/>
                </a:solidFill>
                <a:effectLst/>
                <a:latin typeface="Velliv"/>
              </a:rPr>
              <a:t>Forskningen er klar</a:t>
            </a:r>
            <a:r>
              <a:rPr lang="da-DK" b="0" i="0">
                <a:solidFill>
                  <a:srgbClr val="003C32"/>
                </a:solidFill>
                <a:effectLst/>
                <a:latin typeface="Velliv"/>
              </a:rPr>
              <a:t>: </a:t>
            </a:r>
          </a:p>
          <a:p>
            <a:r>
              <a:rPr lang="da-DK" b="0" i="0">
                <a:solidFill>
                  <a:srgbClr val="003C32"/>
                </a:solidFill>
                <a:effectLst/>
                <a:latin typeface="Velliv"/>
              </a:rPr>
              <a:t>Den </a:t>
            </a:r>
            <a:r>
              <a:rPr lang="da-DK" b="0" i="0" dirty="0">
                <a:solidFill>
                  <a:srgbClr val="003C32"/>
                </a:solidFill>
                <a:effectLst/>
                <a:latin typeface="Velliv"/>
              </a:rPr>
              <a:t>værdi og energi et team eller en midlertidig gruppe kan skabe sammen er afhængige af deres evne til hurtigt at tilvejebringe og integrere hinandens relevante viden og omsætte det til forslag og handling</a:t>
            </a:r>
            <a:r>
              <a:rPr lang="da-DK" b="0" i="0">
                <a:solidFill>
                  <a:srgbClr val="003C32"/>
                </a:solidFill>
                <a:effectLst/>
                <a:latin typeface="Velliv"/>
              </a:rPr>
              <a:t>. </a:t>
            </a:r>
          </a:p>
          <a:p>
            <a:endParaRPr lang="da-DK" b="0" i="0" dirty="0">
              <a:solidFill>
                <a:srgbClr val="003C32"/>
              </a:solidFill>
              <a:effectLst/>
              <a:latin typeface="Velliv"/>
            </a:endParaRPr>
          </a:p>
          <a:p>
            <a:r>
              <a:rPr lang="da-DK" b="0" i="0" dirty="0">
                <a:solidFill>
                  <a:srgbClr val="003C32"/>
                </a:solidFill>
                <a:effectLst/>
                <a:latin typeface="Velliv"/>
              </a:rPr>
              <a:t>Hvordan lykkes arbejdspladsens MED-udvalg med det?</a:t>
            </a:r>
            <a:endParaRPr lang="da-DK" dirty="0"/>
          </a:p>
        </p:txBody>
      </p:sp>
    </p:spTree>
    <p:extLst>
      <p:ext uri="{BB962C8B-B14F-4D97-AF65-F5344CB8AC3E}">
        <p14:creationId xmlns:p14="http://schemas.microsoft.com/office/powerpoint/2010/main" val="2578676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163140" y="8468"/>
            <a:ext cx="5687615" cy="1289783"/>
          </a:xfrm>
        </p:spPr>
        <p:txBody>
          <a:bodyPr>
            <a:normAutofit/>
          </a:bodyPr>
          <a:lstStyle/>
          <a:p>
            <a:r>
              <a:rPr lang="da-DK" sz="2400" dirty="0">
                <a:latin typeface="Arial" panose="020B0604020202020204" pitchFamily="34" charset="0"/>
                <a:cs typeface="Arial" panose="020B0604020202020204" pitchFamily="34" charset="0"/>
              </a:rPr>
              <a:t>Et samarbejde der forbedre og udvikler</a:t>
            </a:r>
          </a:p>
        </p:txBody>
      </p:sp>
      <p:sp>
        <p:nvSpPr>
          <p:cNvPr id="22" name="Rektangel 21"/>
          <p:cNvSpPr/>
          <p:nvPr/>
        </p:nvSpPr>
        <p:spPr>
          <a:xfrm>
            <a:off x="425706" y="3866999"/>
            <a:ext cx="4146294" cy="1815882"/>
          </a:xfrm>
          <a:prstGeom prst="rect">
            <a:avLst/>
          </a:prstGeom>
          <a:solidFill>
            <a:schemeClr val="bg1"/>
          </a:solidFill>
          <a:ln>
            <a:solidFill>
              <a:srgbClr val="C00000"/>
            </a:solidFill>
          </a:ln>
        </p:spPr>
        <p:txBody>
          <a:bodyPr wrap="square">
            <a:spAutoFit/>
          </a:bodyPr>
          <a:lstStyle/>
          <a:p>
            <a:r>
              <a:rPr lang="da-DK" sz="1400" dirty="0">
                <a:solidFill>
                  <a:srgbClr val="242323"/>
                </a:solidFill>
                <a:latin typeface="Arial" panose="020B0604020202020204" pitchFamily="34" charset="0"/>
                <a:cs typeface="Arial" panose="020B0604020202020204" pitchFamily="34" charset="0"/>
              </a:rPr>
              <a:t>Nogle gange får vi politiske meldinger, der skal handles på meget hurtigt, og det kan være svært, for ikke at sige umuligt at få det sendt til behandling i alle kroge og hjørner. </a:t>
            </a:r>
          </a:p>
          <a:p>
            <a:endParaRPr lang="da-DK" sz="1400" dirty="0">
              <a:solidFill>
                <a:srgbClr val="242323"/>
              </a:solidFill>
              <a:latin typeface="Arial" panose="020B0604020202020204" pitchFamily="34" charset="0"/>
              <a:cs typeface="Arial" panose="020B0604020202020204" pitchFamily="34" charset="0"/>
            </a:endParaRPr>
          </a:p>
          <a:p>
            <a:r>
              <a:rPr lang="da-DK" sz="1400" dirty="0">
                <a:solidFill>
                  <a:srgbClr val="242323"/>
                </a:solidFill>
                <a:latin typeface="Arial" panose="020B0604020202020204" pitchFamily="34" charset="0"/>
                <a:cs typeface="Arial" panose="020B0604020202020204" pitchFamily="34" charset="0"/>
              </a:rPr>
              <a:t>Det er ikke rart at skulle forklare sine kolleger, at nu er der taget en beslutning, uden I har været inddraget eller hørt.</a:t>
            </a:r>
            <a:endParaRPr lang="da-DK" sz="1400" dirty="0">
              <a:latin typeface="Arial" panose="020B0604020202020204" pitchFamily="34" charset="0"/>
              <a:cs typeface="Arial" panose="020B0604020202020204" pitchFamily="34" charset="0"/>
            </a:endParaRPr>
          </a:p>
        </p:txBody>
      </p:sp>
      <p:sp>
        <p:nvSpPr>
          <p:cNvPr id="23" name="Rektangel 22"/>
          <p:cNvSpPr/>
          <p:nvPr/>
        </p:nvSpPr>
        <p:spPr>
          <a:xfrm>
            <a:off x="426081" y="2359611"/>
            <a:ext cx="4145919" cy="523220"/>
          </a:xfrm>
          <a:prstGeom prst="rect">
            <a:avLst/>
          </a:prstGeom>
          <a:ln>
            <a:solidFill>
              <a:schemeClr val="bg1">
                <a:lumMod val="50000"/>
              </a:schemeClr>
            </a:solidFill>
          </a:ln>
        </p:spPr>
        <p:txBody>
          <a:bodyPr wrap="square">
            <a:spAutoFit/>
          </a:bodyPr>
          <a:lstStyle/>
          <a:p>
            <a:r>
              <a:rPr lang="da-DK" sz="1400" dirty="0">
                <a:solidFill>
                  <a:srgbClr val="242323"/>
                </a:solidFill>
                <a:latin typeface="Arial" panose="020B0604020202020204" pitchFamily="34" charset="0"/>
                <a:cs typeface="Arial" panose="020B0604020202020204" pitchFamily="34" charset="0"/>
              </a:rPr>
              <a:t>Ressourcerne, som bruges i MED-systemet, skal gerne matche den værdi, det skaber for borgerne.</a:t>
            </a:r>
            <a:endParaRPr lang="da-DK" sz="1400" dirty="0">
              <a:latin typeface="Arial" panose="020B0604020202020204" pitchFamily="34" charset="0"/>
              <a:cs typeface="Arial" panose="020B0604020202020204" pitchFamily="34" charset="0"/>
            </a:endParaRPr>
          </a:p>
        </p:txBody>
      </p:sp>
      <p:pic>
        <p:nvPicPr>
          <p:cNvPr id="8" name="Billede 7">
            <a:extLst>
              <a:ext uri="{FF2B5EF4-FFF2-40B4-BE49-F238E27FC236}">
                <a16:creationId xmlns:a16="http://schemas.microsoft.com/office/drawing/2014/main" id="{6C2B7237-481F-2B2C-8EB8-AFBEFE3B34D8}"/>
              </a:ext>
            </a:extLst>
          </p:cNvPr>
          <p:cNvPicPr>
            <a:picLocks noChangeAspect="1"/>
          </p:cNvPicPr>
          <p:nvPr/>
        </p:nvPicPr>
        <p:blipFill>
          <a:blip r:embed="rId2"/>
          <a:stretch>
            <a:fillRect/>
          </a:stretch>
        </p:blipFill>
        <p:spPr>
          <a:xfrm>
            <a:off x="5041715" y="1807828"/>
            <a:ext cx="3737589" cy="4665542"/>
          </a:xfrm>
          <a:prstGeom prst="rect">
            <a:avLst/>
          </a:prstGeom>
        </p:spPr>
      </p:pic>
    </p:spTree>
    <p:extLst>
      <p:ext uri="{BB962C8B-B14F-4D97-AF65-F5344CB8AC3E}">
        <p14:creationId xmlns:p14="http://schemas.microsoft.com/office/powerpoint/2010/main" val="21458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163140" y="1"/>
            <a:ext cx="5687615" cy="1289783"/>
          </a:xfrm>
        </p:spPr>
        <p:txBody>
          <a:bodyPr/>
          <a:lstStyle/>
          <a:p>
            <a:r>
              <a:rPr lang="da-DK" dirty="0">
                <a:cs typeface="Arial" panose="020B0604020202020204" pitchFamily="34" charset="0"/>
              </a:rPr>
              <a:t>Aftalen sikrer tid til samarbejde</a:t>
            </a:r>
          </a:p>
        </p:txBody>
      </p:sp>
      <p:sp>
        <p:nvSpPr>
          <p:cNvPr id="3" name="Dobbeltbølget fane 2"/>
          <p:cNvSpPr/>
          <p:nvPr/>
        </p:nvSpPr>
        <p:spPr bwMode="auto">
          <a:xfrm>
            <a:off x="4879498" y="1681125"/>
            <a:ext cx="2855836" cy="486054"/>
          </a:xfrm>
          <a:prstGeom prst="doubleWav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endParaRPr lang="da-DK" sz="1050">
              <a:solidFill>
                <a:prstClr val="black"/>
              </a:solidFill>
              <a:latin typeface="Arial" pitchFamily="34" charset="0"/>
              <a:cs typeface="Arial" pitchFamily="34" charset="0"/>
            </a:endParaRPr>
          </a:p>
        </p:txBody>
      </p:sp>
      <p:sp>
        <p:nvSpPr>
          <p:cNvPr id="4" name="Pladsholder til indhold 2"/>
          <p:cNvSpPr txBox="1">
            <a:spLocks/>
          </p:cNvSpPr>
          <p:nvPr/>
        </p:nvSpPr>
        <p:spPr>
          <a:xfrm>
            <a:off x="1163140" y="5927648"/>
            <a:ext cx="7830870" cy="594066"/>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da-DK" sz="1400" dirty="0">
                <a:latin typeface="Arial" panose="020B0604020202020204" pitchFamily="34" charset="0"/>
                <a:ea typeface="Verdana" panose="020B0604030504040204" pitchFamily="34" charset="0"/>
                <a:cs typeface="Arial" panose="020B0604020202020204" pitchFamily="34" charset="0"/>
              </a:rPr>
              <a:t>MED-aftalen giver en </a:t>
            </a:r>
            <a:r>
              <a:rPr lang="da-DK" sz="1400" u="sng" dirty="0">
                <a:latin typeface="Arial" panose="020B0604020202020204" pitchFamily="34" charset="0"/>
                <a:ea typeface="Verdana" panose="020B0604030504040204" pitchFamily="34" charset="0"/>
                <a:cs typeface="Arial" panose="020B0604020202020204" pitchFamily="34" charset="0"/>
              </a:rPr>
              <a:t>formel</a:t>
            </a:r>
            <a:r>
              <a:rPr lang="da-DK" sz="1400" dirty="0">
                <a:latin typeface="Arial" panose="020B0604020202020204" pitchFamily="34" charset="0"/>
                <a:ea typeface="Verdana" panose="020B0604030504040204" pitchFamily="34" charset="0"/>
                <a:cs typeface="Arial" panose="020B0604020202020204" pitchFamily="34" charset="0"/>
              </a:rPr>
              <a:t> mulighed for, at træde ud af driften, sætte jer sammen </a:t>
            </a:r>
            <a:r>
              <a:rPr lang="da-DK" sz="1400" i="1" dirty="0">
                <a:latin typeface="Arial" panose="020B0604020202020204" pitchFamily="34" charset="0"/>
                <a:ea typeface="Verdana" panose="020B0604030504040204" pitchFamily="34" charset="0"/>
                <a:cs typeface="Arial" panose="020B0604020202020204" pitchFamily="34" charset="0"/>
              </a:rPr>
              <a:t>(ledelse og medarbejdere)</a:t>
            </a:r>
            <a:r>
              <a:rPr lang="da-DK" sz="1400" dirty="0">
                <a:latin typeface="Arial" panose="020B0604020202020204" pitchFamily="34" charset="0"/>
                <a:ea typeface="Verdana" panose="020B0604030504040204" pitchFamily="34" charset="0"/>
                <a:cs typeface="Arial" panose="020B0604020202020204" pitchFamily="34" charset="0"/>
              </a:rPr>
              <a:t> og samarbejde om løsningen af kerneopgaven, og samtidig sikre det gode arbejdsmiljø min. 4 gange om året.</a:t>
            </a:r>
          </a:p>
        </p:txBody>
      </p:sp>
      <p:pic>
        <p:nvPicPr>
          <p:cNvPr id="5" name="Billede 4"/>
          <p:cNvPicPr>
            <a:picLocks noChangeAspect="1"/>
          </p:cNvPicPr>
          <p:nvPr/>
        </p:nvPicPr>
        <p:blipFill>
          <a:blip r:embed="rId2"/>
          <a:stretch>
            <a:fillRect/>
          </a:stretch>
        </p:blipFill>
        <p:spPr>
          <a:xfrm>
            <a:off x="845586" y="2132856"/>
            <a:ext cx="1973657" cy="2256355"/>
          </a:xfrm>
          <a:prstGeom prst="rect">
            <a:avLst/>
          </a:prstGeom>
        </p:spPr>
      </p:pic>
      <p:sp>
        <p:nvSpPr>
          <p:cNvPr id="6" name="Højrepil 5"/>
          <p:cNvSpPr/>
          <p:nvPr/>
        </p:nvSpPr>
        <p:spPr bwMode="auto">
          <a:xfrm>
            <a:off x="3059832" y="3104964"/>
            <a:ext cx="756084" cy="432048"/>
          </a:xfrm>
          <a:prstGeom prst="rightArrow">
            <a:avLst/>
          </a:prstGeom>
          <a:solidFill>
            <a:srgbClr val="92D050"/>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endParaRPr lang="da-DK" sz="1050">
              <a:solidFill>
                <a:prstClr val="black"/>
              </a:solidFill>
              <a:latin typeface="Arial" pitchFamily="34" charset="0"/>
              <a:cs typeface="Arial" pitchFamily="34" charset="0"/>
            </a:endParaRPr>
          </a:p>
        </p:txBody>
      </p:sp>
      <p:sp>
        <p:nvSpPr>
          <p:cNvPr id="7" name="Tekstfelt 6"/>
          <p:cNvSpPr txBox="1"/>
          <p:nvPr/>
        </p:nvSpPr>
        <p:spPr>
          <a:xfrm>
            <a:off x="4825491" y="1753674"/>
            <a:ext cx="3007793" cy="276999"/>
          </a:xfrm>
          <a:prstGeom prst="rect">
            <a:avLst/>
          </a:prstGeom>
          <a:noFill/>
        </p:spPr>
        <p:txBody>
          <a:bodyPr wrap="square" rtlCol="0">
            <a:spAutoFit/>
          </a:bodyPr>
          <a:lstStyle/>
          <a:p>
            <a:pPr algn="ctr" defTabSz="685800" fontAlgn="base">
              <a:spcBef>
                <a:spcPct val="20000"/>
              </a:spcBef>
              <a:spcAft>
                <a:spcPct val="0"/>
              </a:spcAft>
            </a:pPr>
            <a:r>
              <a:rPr lang="da-DK" sz="1200" b="1" dirty="0">
                <a:solidFill>
                  <a:prstClr val="black"/>
                </a:solidFill>
                <a:latin typeface="Arial" panose="020B0604020202020204"/>
              </a:rPr>
              <a:t>Hvordan går det på arbejdspladsen?</a:t>
            </a:r>
          </a:p>
        </p:txBody>
      </p:sp>
      <p:pic>
        <p:nvPicPr>
          <p:cNvPr id="8" name="Billede 7"/>
          <p:cNvPicPr>
            <a:picLocks noChangeAspect="1"/>
          </p:cNvPicPr>
          <p:nvPr/>
        </p:nvPicPr>
        <p:blipFill>
          <a:blip r:embed="rId3"/>
          <a:stretch>
            <a:fillRect/>
          </a:stretch>
        </p:blipFill>
        <p:spPr>
          <a:xfrm>
            <a:off x="4056506" y="2537168"/>
            <a:ext cx="2808312" cy="1621587"/>
          </a:xfrm>
          <a:prstGeom prst="rect">
            <a:avLst/>
          </a:prstGeom>
        </p:spPr>
      </p:pic>
      <p:pic>
        <p:nvPicPr>
          <p:cNvPr id="9" name="Billede 8"/>
          <p:cNvPicPr>
            <a:picLocks noChangeAspect="1"/>
          </p:cNvPicPr>
          <p:nvPr/>
        </p:nvPicPr>
        <p:blipFill>
          <a:blip r:embed="rId4"/>
          <a:stretch>
            <a:fillRect/>
          </a:stretch>
        </p:blipFill>
        <p:spPr>
          <a:xfrm>
            <a:off x="3669571" y="1430554"/>
            <a:ext cx="1064829" cy="697854"/>
          </a:xfrm>
          <a:prstGeom prst="rect">
            <a:avLst/>
          </a:prstGeom>
        </p:spPr>
      </p:pic>
      <p:cxnSp>
        <p:nvCxnSpPr>
          <p:cNvPr id="10" name="Lige forbindelse 9"/>
          <p:cNvCxnSpPr>
            <a:cxnSpLocks/>
            <a:endCxn id="7" idx="1"/>
          </p:cNvCxnSpPr>
          <p:nvPr/>
        </p:nvCxnSpPr>
        <p:spPr bwMode="auto">
          <a:xfrm flipH="1">
            <a:off x="4825491" y="1694388"/>
            <a:ext cx="54007" cy="1977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Lige forbindelse 10"/>
          <p:cNvCxnSpPr/>
          <p:nvPr/>
        </p:nvCxnSpPr>
        <p:spPr bwMode="auto">
          <a:xfrm>
            <a:off x="4825492" y="1922932"/>
            <a:ext cx="54006" cy="1962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kstfelt 11"/>
          <p:cNvSpPr txBox="1"/>
          <p:nvPr/>
        </p:nvSpPr>
        <p:spPr>
          <a:xfrm>
            <a:off x="4326536" y="2989547"/>
            <a:ext cx="2268252" cy="253916"/>
          </a:xfrm>
          <a:prstGeom prst="rect">
            <a:avLst/>
          </a:prstGeom>
          <a:noFill/>
        </p:spPr>
        <p:txBody>
          <a:bodyPr wrap="square" rtlCol="0">
            <a:spAutoFit/>
          </a:bodyPr>
          <a:lstStyle/>
          <a:p>
            <a:pPr algn="ctr" defTabSz="685800" fontAlgn="base">
              <a:spcBef>
                <a:spcPct val="20000"/>
              </a:spcBef>
              <a:spcAft>
                <a:spcPct val="0"/>
              </a:spcAft>
            </a:pPr>
            <a:r>
              <a:rPr lang="da-DK" sz="1050" dirty="0">
                <a:solidFill>
                  <a:prstClr val="white"/>
                </a:solidFill>
                <a:latin typeface="Arial" panose="020B0604020202020204"/>
              </a:rPr>
              <a:t>Udviklingsrum</a:t>
            </a:r>
          </a:p>
        </p:txBody>
      </p:sp>
      <p:sp>
        <p:nvSpPr>
          <p:cNvPr id="13" name="Rektangel 12"/>
          <p:cNvSpPr/>
          <p:nvPr/>
        </p:nvSpPr>
        <p:spPr>
          <a:xfrm>
            <a:off x="6922603" y="2779301"/>
            <a:ext cx="1553193" cy="1083374"/>
          </a:xfrm>
          <a:prstGeom prst="rect">
            <a:avLst/>
          </a:prstGeom>
        </p:spPr>
        <p:txBody>
          <a:bodyPr wrap="square">
            <a:spAutoFit/>
          </a:bodyPr>
          <a:lstStyle/>
          <a:p>
            <a:pPr marL="214313" indent="-214313" defTabSz="685800" fontAlgn="base">
              <a:spcBef>
                <a:spcPct val="20000"/>
              </a:spcBef>
              <a:spcAft>
                <a:spcPct val="0"/>
              </a:spcAft>
              <a:buFont typeface="Arial" panose="020B0604020202020204" pitchFamily="34" charset="0"/>
              <a:buChar char="•"/>
            </a:pPr>
            <a:r>
              <a:rPr lang="da-DK" sz="1400" b="1" i="1" dirty="0">
                <a:solidFill>
                  <a:srgbClr val="92D050"/>
                </a:solidFill>
                <a:latin typeface="Arial" panose="020B0604020202020204" pitchFamily="34" charset="0"/>
                <a:ea typeface="Verdana" panose="020B0604030504040204" pitchFamily="34" charset="0"/>
                <a:cs typeface="Arial" panose="020B0604020202020204" pitchFamily="34" charset="0"/>
              </a:rPr>
              <a:t>Rammer</a:t>
            </a:r>
          </a:p>
          <a:p>
            <a:pPr marL="214313" indent="-214313" defTabSz="685800" fontAlgn="base">
              <a:spcBef>
                <a:spcPct val="20000"/>
              </a:spcBef>
              <a:spcAft>
                <a:spcPct val="0"/>
              </a:spcAft>
              <a:buFont typeface="Arial" panose="020B0604020202020204" pitchFamily="34" charset="0"/>
              <a:buChar char="•"/>
            </a:pPr>
            <a:r>
              <a:rPr lang="da-DK" sz="1400" b="1" i="1" dirty="0">
                <a:solidFill>
                  <a:srgbClr val="92D050"/>
                </a:solidFill>
                <a:latin typeface="Arial" panose="020B0604020202020204" pitchFamily="34" charset="0"/>
                <a:ea typeface="Verdana" panose="020B0604030504040204" pitchFamily="34" charset="0"/>
                <a:cs typeface="Arial" panose="020B0604020202020204" pitchFamily="34" charset="0"/>
              </a:rPr>
              <a:t>Retning</a:t>
            </a:r>
          </a:p>
          <a:p>
            <a:pPr marL="214313" indent="-214313" defTabSz="685800" fontAlgn="base">
              <a:spcBef>
                <a:spcPct val="20000"/>
              </a:spcBef>
              <a:spcAft>
                <a:spcPct val="0"/>
              </a:spcAft>
              <a:buFont typeface="Arial" panose="020B0604020202020204" pitchFamily="34" charset="0"/>
              <a:buChar char="•"/>
            </a:pPr>
            <a:r>
              <a:rPr lang="da-DK" sz="1400" b="1" i="1" dirty="0">
                <a:solidFill>
                  <a:srgbClr val="92D050"/>
                </a:solidFill>
                <a:latin typeface="Arial" panose="020B0604020202020204" pitchFamily="34" charset="0"/>
                <a:ea typeface="Verdana" panose="020B0604030504040204" pitchFamily="34" charset="0"/>
                <a:cs typeface="Arial" panose="020B0604020202020204" pitchFamily="34" charset="0"/>
              </a:rPr>
              <a:t>Principper</a:t>
            </a:r>
          </a:p>
          <a:p>
            <a:pPr marL="214313" indent="-214313" defTabSz="685800" fontAlgn="base">
              <a:spcBef>
                <a:spcPct val="20000"/>
              </a:spcBef>
              <a:spcAft>
                <a:spcPct val="0"/>
              </a:spcAft>
              <a:buFont typeface="Arial" panose="020B0604020202020204" pitchFamily="34" charset="0"/>
              <a:buChar char="•"/>
            </a:pPr>
            <a:r>
              <a:rPr lang="da-DK" sz="1400" b="1" i="1" dirty="0">
                <a:solidFill>
                  <a:srgbClr val="92D050"/>
                </a:solidFill>
                <a:latin typeface="Arial" panose="020B0604020202020204" pitchFamily="34" charset="0"/>
                <a:ea typeface="Verdana" panose="020B0604030504040204" pitchFamily="34" charset="0"/>
                <a:cs typeface="Arial" panose="020B0604020202020204" pitchFamily="34" charset="0"/>
              </a:rPr>
              <a:t>Generelt</a:t>
            </a:r>
          </a:p>
        </p:txBody>
      </p:sp>
      <p:sp>
        <p:nvSpPr>
          <p:cNvPr id="14" name="Rektangel 13"/>
          <p:cNvSpPr/>
          <p:nvPr/>
        </p:nvSpPr>
        <p:spPr>
          <a:xfrm>
            <a:off x="4037088" y="4158755"/>
            <a:ext cx="2433679" cy="276999"/>
          </a:xfrm>
          <a:prstGeom prst="rect">
            <a:avLst/>
          </a:prstGeom>
        </p:spPr>
        <p:txBody>
          <a:bodyPr wrap="none">
            <a:spAutoFit/>
          </a:bodyPr>
          <a:lstStyle/>
          <a:p>
            <a:pPr defTabSz="685800" fontAlgn="base">
              <a:spcBef>
                <a:spcPct val="20000"/>
              </a:spcBef>
              <a:spcAft>
                <a:spcPct val="0"/>
              </a:spcAft>
            </a:pPr>
            <a:r>
              <a:rPr lang="da-DK" sz="1200" dirty="0">
                <a:solidFill>
                  <a:prstClr val="black"/>
                </a:solidFill>
                <a:latin typeface="Arial" panose="020B0604020202020204" pitchFamily="34" charset="0"/>
                <a:cs typeface="Arial" panose="020B0604020202020204" pitchFamily="34" charset="0"/>
              </a:rPr>
              <a:t>Medarbejderne som medskabere</a:t>
            </a:r>
          </a:p>
        </p:txBody>
      </p:sp>
      <p:cxnSp>
        <p:nvCxnSpPr>
          <p:cNvPr id="15" name="Lige forbindelse 14"/>
          <p:cNvCxnSpPr/>
          <p:nvPr/>
        </p:nvCxnSpPr>
        <p:spPr bwMode="auto">
          <a:xfrm>
            <a:off x="4285432" y="1946068"/>
            <a:ext cx="54006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Tekstfelt 19">
            <a:extLst>
              <a:ext uri="{FF2B5EF4-FFF2-40B4-BE49-F238E27FC236}">
                <a16:creationId xmlns:a16="http://schemas.microsoft.com/office/drawing/2014/main" id="{DBA20382-7F90-2973-BA68-1D12CDFE98E7}"/>
              </a:ext>
            </a:extLst>
          </p:cNvPr>
          <p:cNvSpPr txBox="1"/>
          <p:nvPr/>
        </p:nvSpPr>
        <p:spPr>
          <a:xfrm>
            <a:off x="4038759" y="4730847"/>
            <a:ext cx="4572000" cy="276999"/>
          </a:xfrm>
          <a:prstGeom prst="rect">
            <a:avLst/>
          </a:prstGeom>
          <a:noFill/>
        </p:spPr>
        <p:txBody>
          <a:bodyPr wrap="square">
            <a:spAutoFit/>
          </a:bodyPr>
          <a:lstStyle/>
          <a:p>
            <a:r>
              <a:rPr lang="da-DK" sz="1200" dirty="0">
                <a:latin typeface="Arial" panose="020B0604020202020204" pitchFamily="34" charset="0"/>
                <a:ea typeface="Verdana" panose="020B0604030504040204" pitchFamily="34" charset="0"/>
                <a:cs typeface="Arial" panose="020B0604020202020204" pitchFamily="34" charset="0"/>
              </a:rPr>
              <a:t>Udvikle kerneopgaven i trit med samfundsudviklingen</a:t>
            </a:r>
            <a:endParaRPr lang="da-DK" dirty="0">
              <a:latin typeface="Arial" panose="020B0604020202020204" pitchFamily="34" charset="0"/>
              <a:cs typeface="Arial" panose="020B0604020202020204" pitchFamily="34" charset="0"/>
            </a:endParaRPr>
          </a:p>
        </p:txBody>
      </p:sp>
      <p:sp>
        <p:nvSpPr>
          <p:cNvPr id="23" name="Tekstfelt 22">
            <a:extLst>
              <a:ext uri="{FF2B5EF4-FFF2-40B4-BE49-F238E27FC236}">
                <a16:creationId xmlns:a16="http://schemas.microsoft.com/office/drawing/2014/main" id="{A932EA5D-F65A-1E40-D415-87D5DD4E90A9}"/>
              </a:ext>
            </a:extLst>
          </p:cNvPr>
          <p:cNvSpPr txBox="1"/>
          <p:nvPr/>
        </p:nvSpPr>
        <p:spPr>
          <a:xfrm>
            <a:off x="4037088" y="4441935"/>
            <a:ext cx="4572000" cy="276999"/>
          </a:xfrm>
          <a:prstGeom prst="rect">
            <a:avLst/>
          </a:prstGeom>
          <a:noFill/>
        </p:spPr>
        <p:txBody>
          <a:bodyPr wrap="square">
            <a:spAutoFit/>
          </a:bodyPr>
          <a:lstStyle/>
          <a:p>
            <a:r>
              <a:rPr lang="da-DK" sz="1200" dirty="0">
                <a:latin typeface="Arial" panose="020B0604020202020204" pitchFamily="34" charset="0"/>
                <a:ea typeface="Verdana" panose="020B0604030504040204" pitchFamily="34" charset="0"/>
                <a:cs typeface="Arial" panose="020B0604020202020204" pitchFamily="34" charset="0"/>
              </a:rPr>
              <a:t>Være en attraktiv arbejdsplads </a:t>
            </a:r>
            <a:r>
              <a:rPr lang="da-DK" sz="1000" i="1" dirty="0">
                <a:latin typeface="Arial" panose="020B0604020202020204" pitchFamily="34" charset="0"/>
                <a:ea typeface="Verdana" panose="020B0604030504040204" pitchFamily="34" charset="0"/>
                <a:cs typeface="Arial" panose="020B0604020202020204" pitchFamily="34" charset="0"/>
              </a:rPr>
              <a:t>(tiltrække og fastholde)</a:t>
            </a:r>
            <a:endParaRPr lang="da-DK" sz="1000" i="1" dirty="0">
              <a:latin typeface="Arial" panose="020B0604020202020204" pitchFamily="34" charset="0"/>
              <a:cs typeface="Arial" panose="020B0604020202020204" pitchFamily="34" charset="0"/>
            </a:endParaRPr>
          </a:p>
        </p:txBody>
      </p:sp>
      <p:sp>
        <p:nvSpPr>
          <p:cNvPr id="24" name="Tekstfelt 23">
            <a:extLst>
              <a:ext uri="{FF2B5EF4-FFF2-40B4-BE49-F238E27FC236}">
                <a16:creationId xmlns:a16="http://schemas.microsoft.com/office/drawing/2014/main" id="{C9BC894C-811D-8D67-5231-CBDFB6AA1E74}"/>
              </a:ext>
            </a:extLst>
          </p:cNvPr>
          <p:cNvSpPr txBox="1"/>
          <p:nvPr/>
        </p:nvSpPr>
        <p:spPr>
          <a:xfrm>
            <a:off x="4038759" y="5007846"/>
            <a:ext cx="4572000" cy="276999"/>
          </a:xfrm>
          <a:prstGeom prst="rect">
            <a:avLst/>
          </a:prstGeom>
          <a:noFill/>
        </p:spPr>
        <p:txBody>
          <a:bodyPr wrap="square">
            <a:spAutoFit/>
          </a:bodyPr>
          <a:lstStyle/>
          <a:p>
            <a:r>
              <a:rPr lang="da-DK" sz="1200" dirty="0">
                <a:latin typeface="Arial" panose="020B0604020202020204" pitchFamily="34" charset="0"/>
                <a:ea typeface="Verdana" panose="020B0604030504040204" pitchFamily="34" charset="0"/>
                <a:cs typeface="Arial" panose="020B0604020202020204" pitchFamily="34" charset="0"/>
              </a:rPr>
              <a:t>Sikkert og sundt arbejdsmiljø </a:t>
            </a:r>
            <a:r>
              <a:rPr lang="da-DK" sz="1000" i="1" dirty="0">
                <a:latin typeface="Arial" panose="020B0604020202020204" pitchFamily="34" charset="0"/>
                <a:ea typeface="Verdana" panose="020B0604030504040204" pitchFamily="34" charset="0"/>
                <a:cs typeface="Arial" panose="020B0604020202020204" pitchFamily="34" charset="0"/>
              </a:rPr>
              <a:t>(især forebyggelse)</a:t>
            </a:r>
            <a:endParaRPr lang="da-DK" sz="1000" i="1" dirty="0">
              <a:latin typeface="Arial" panose="020B0604020202020204" pitchFamily="34" charset="0"/>
              <a:cs typeface="Arial" panose="020B0604020202020204" pitchFamily="34" charset="0"/>
            </a:endParaRPr>
          </a:p>
        </p:txBody>
      </p:sp>
      <p:sp>
        <p:nvSpPr>
          <p:cNvPr id="18" name="Højrepil 5">
            <a:extLst>
              <a:ext uri="{FF2B5EF4-FFF2-40B4-BE49-F238E27FC236}">
                <a16:creationId xmlns:a16="http://schemas.microsoft.com/office/drawing/2014/main" id="{A6577F37-5C35-4529-008B-F0E3495633BF}"/>
              </a:ext>
            </a:extLst>
          </p:cNvPr>
          <p:cNvSpPr/>
          <p:nvPr/>
        </p:nvSpPr>
        <p:spPr bwMode="auto">
          <a:xfrm>
            <a:off x="3813177" y="4224588"/>
            <a:ext cx="243329" cy="164624"/>
          </a:xfrm>
          <a:prstGeom prst="rightArrow">
            <a:avLst/>
          </a:prstGeom>
          <a:solidFill>
            <a:srgbClr val="92D050"/>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endParaRPr lang="da-DK" sz="1050">
              <a:solidFill>
                <a:prstClr val="black"/>
              </a:solidFill>
              <a:latin typeface="Arial" pitchFamily="34" charset="0"/>
              <a:cs typeface="Arial" pitchFamily="34" charset="0"/>
            </a:endParaRPr>
          </a:p>
        </p:txBody>
      </p:sp>
      <p:sp>
        <p:nvSpPr>
          <p:cNvPr id="25" name="Højrepil 5">
            <a:extLst>
              <a:ext uri="{FF2B5EF4-FFF2-40B4-BE49-F238E27FC236}">
                <a16:creationId xmlns:a16="http://schemas.microsoft.com/office/drawing/2014/main" id="{EE99EA78-739C-4278-F055-B8FA682BF747}"/>
              </a:ext>
            </a:extLst>
          </p:cNvPr>
          <p:cNvSpPr/>
          <p:nvPr/>
        </p:nvSpPr>
        <p:spPr bwMode="auto">
          <a:xfrm>
            <a:off x="3815916" y="4511816"/>
            <a:ext cx="243329" cy="164624"/>
          </a:xfrm>
          <a:prstGeom prst="rightArrow">
            <a:avLst/>
          </a:prstGeom>
          <a:solidFill>
            <a:srgbClr val="92D050"/>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endParaRPr lang="da-DK" sz="1050">
              <a:solidFill>
                <a:prstClr val="black"/>
              </a:solidFill>
              <a:latin typeface="Arial" pitchFamily="34" charset="0"/>
              <a:cs typeface="Arial" pitchFamily="34" charset="0"/>
            </a:endParaRPr>
          </a:p>
        </p:txBody>
      </p:sp>
      <p:sp>
        <p:nvSpPr>
          <p:cNvPr id="26" name="Højrepil 5">
            <a:extLst>
              <a:ext uri="{FF2B5EF4-FFF2-40B4-BE49-F238E27FC236}">
                <a16:creationId xmlns:a16="http://schemas.microsoft.com/office/drawing/2014/main" id="{2EAF2D27-8D15-DC91-755F-80B20D0CDD24}"/>
              </a:ext>
            </a:extLst>
          </p:cNvPr>
          <p:cNvSpPr/>
          <p:nvPr/>
        </p:nvSpPr>
        <p:spPr bwMode="auto">
          <a:xfrm>
            <a:off x="3807920" y="4790327"/>
            <a:ext cx="243329" cy="164624"/>
          </a:xfrm>
          <a:prstGeom prst="rightArrow">
            <a:avLst/>
          </a:prstGeom>
          <a:solidFill>
            <a:srgbClr val="92D050"/>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endParaRPr lang="da-DK" sz="1050">
              <a:solidFill>
                <a:prstClr val="black"/>
              </a:solidFill>
              <a:latin typeface="Arial" pitchFamily="34" charset="0"/>
              <a:cs typeface="Arial" pitchFamily="34" charset="0"/>
            </a:endParaRPr>
          </a:p>
        </p:txBody>
      </p:sp>
      <p:sp>
        <p:nvSpPr>
          <p:cNvPr id="27" name="Højrepil 5">
            <a:extLst>
              <a:ext uri="{FF2B5EF4-FFF2-40B4-BE49-F238E27FC236}">
                <a16:creationId xmlns:a16="http://schemas.microsoft.com/office/drawing/2014/main" id="{F947194D-9123-2AD6-5CC6-EDDAB063A5A5}"/>
              </a:ext>
            </a:extLst>
          </p:cNvPr>
          <p:cNvSpPr/>
          <p:nvPr/>
        </p:nvSpPr>
        <p:spPr bwMode="auto">
          <a:xfrm>
            <a:off x="3813177" y="5079239"/>
            <a:ext cx="243329" cy="164624"/>
          </a:xfrm>
          <a:prstGeom prst="rightArrow">
            <a:avLst/>
          </a:prstGeom>
          <a:solidFill>
            <a:srgbClr val="92D050"/>
          </a:soli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marL="601266" indent="-601266" algn="ctr" defTabSz="685800" fontAlgn="base">
              <a:spcBef>
                <a:spcPct val="20000"/>
              </a:spcBef>
              <a:spcAft>
                <a:spcPct val="0"/>
              </a:spcAft>
            </a:pPr>
            <a:endParaRPr lang="da-DK" sz="1050">
              <a:solidFill>
                <a:prstClr val="black"/>
              </a:solidFill>
              <a:latin typeface="Arial" pitchFamily="34" charset="0"/>
              <a:cs typeface="Arial" pitchFamily="34" charset="0"/>
            </a:endParaRPr>
          </a:p>
        </p:txBody>
      </p:sp>
      <p:sp>
        <p:nvSpPr>
          <p:cNvPr id="19" name="Tekstfelt 18">
            <a:extLst>
              <a:ext uri="{FF2B5EF4-FFF2-40B4-BE49-F238E27FC236}">
                <a16:creationId xmlns:a16="http://schemas.microsoft.com/office/drawing/2014/main" id="{6199A3FE-1E8B-E0C6-94A9-84E7673E61D6}"/>
              </a:ext>
            </a:extLst>
          </p:cNvPr>
          <p:cNvSpPr txBox="1"/>
          <p:nvPr/>
        </p:nvSpPr>
        <p:spPr>
          <a:xfrm>
            <a:off x="334259" y="1069189"/>
            <a:ext cx="2650255" cy="830997"/>
          </a:xfrm>
          <a:prstGeom prst="rect">
            <a:avLst/>
          </a:prstGeom>
          <a:solidFill>
            <a:srgbClr val="FFC000"/>
          </a:solidFill>
        </p:spPr>
        <p:txBody>
          <a:bodyPr wrap="square">
            <a:spAutoFit/>
          </a:bodyPr>
          <a:lstStyle/>
          <a:p>
            <a:r>
              <a:rPr lang="da-DK"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Samarbejde skal bruges bevidst, så der opstår ny viden og innovation. </a:t>
            </a:r>
          </a:p>
          <a:p>
            <a:r>
              <a:rPr lang="da-DK"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Opsamling af læring er en del af arbejdsformen</a:t>
            </a:r>
            <a:endParaRPr lang="da-DK" sz="1200" dirty="0">
              <a:solidFill>
                <a:schemeClr val="bg1"/>
              </a:solidFill>
              <a:latin typeface="Arial" panose="020B0604020202020204" pitchFamily="34" charset="0"/>
              <a:cs typeface="Arial" panose="020B0604020202020204" pitchFamily="34" charset="0"/>
            </a:endParaRPr>
          </a:p>
        </p:txBody>
      </p:sp>
      <p:pic>
        <p:nvPicPr>
          <p:cNvPr id="17" name="Billede 16">
            <a:extLst>
              <a:ext uri="{FF2B5EF4-FFF2-40B4-BE49-F238E27FC236}">
                <a16:creationId xmlns:a16="http://schemas.microsoft.com/office/drawing/2014/main" id="{28A20FBC-4112-E831-81B3-4985BD8B7050}"/>
              </a:ext>
            </a:extLst>
          </p:cNvPr>
          <p:cNvPicPr>
            <a:picLocks noChangeAspect="1"/>
          </p:cNvPicPr>
          <p:nvPr/>
        </p:nvPicPr>
        <p:blipFill>
          <a:blip r:embed="rId5"/>
          <a:stretch>
            <a:fillRect/>
          </a:stretch>
        </p:blipFill>
        <p:spPr>
          <a:xfrm>
            <a:off x="149990" y="5266548"/>
            <a:ext cx="1038225" cy="1419225"/>
          </a:xfrm>
          <a:prstGeom prst="rect">
            <a:avLst/>
          </a:prstGeom>
        </p:spPr>
      </p:pic>
    </p:spTree>
    <p:extLst>
      <p:ext uri="{BB962C8B-B14F-4D97-AF65-F5344CB8AC3E}">
        <p14:creationId xmlns:p14="http://schemas.microsoft.com/office/powerpoint/2010/main" val="319927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ppt_x"/>
                                          </p:val>
                                        </p:tav>
                                        <p:tav tm="100000">
                                          <p:val>
                                            <p:strVal val="#ppt_x"/>
                                          </p:val>
                                        </p:tav>
                                      </p:tavLst>
                                    </p:anim>
                                    <p:anim calcmode="lin" valueType="num">
                                      <p:cBhvr additive="base">
                                        <p:cTn id="8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ppt_x"/>
                                          </p:val>
                                        </p:tav>
                                        <p:tav tm="100000">
                                          <p:val>
                                            <p:strVal val="#ppt_x"/>
                                          </p:val>
                                        </p:tav>
                                      </p:tavLst>
                                    </p:anim>
                                    <p:anim calcmode="lin" valueType="num">
                                      <p:cBhvr additive="base">
                                        <p:cTn id="9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12" grpId="0"/>
      <p:bldP spid="13" grpId="0"/>
      <p:bldP spid="14" grpId="0"/>
      <p:bldP spid="20" grpId="0"/>
      <p:bldP spid="23" grpId="0"/>
      <p:bldP spid="24" grpId="0"/>
      <p:bldP spid="18" grpId="0" animBg="1"/>
      <p:bldP spid="25" grpId="0" animBg="1"/>
      <p:bldP spid="26" grpId="0" animBg="1"/>
      <p:bldP spid="2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Lige en metafor </a:t>
            </a:r>
          </a:p>
        </p:txBody>
      </p:sp>
      <p:sp>
        <p:nvSpPr>
          <p:cNvPr id="4" name="Pladsholder til indhold 1"/>
          <p:cNvSpPr txBox="1">
            <a:spLocks/>
          </p:cNvSpPr>
          <p:nvPr/>
        </p:nvSpPr>
        <p:spPr>
          <a:xfrm>
            <a:off x="3610850" y="3498524"/>
            <a:ext cx="6479810" cy="921333"/>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da-DK" dirty="0"/>
              <a:t>Stå af cyklen i mens man reparerer den</a:t>
            </a:r>
          </a:p>
          <a:p>
            <a:pPr marL="0" indent="0">
              <a:spcBef>
                <a:spcPts val="0"/>
              </a:spcBef>
              <a:buNone/>
            </a:pPr>
            <a:r>
              <a:rPr lang="da-DK" sz="1200" i="1" dirty="0"/>
              <a:t>    - Det er risikofyldt at reparere cyklen i mens man cykler</a:t>
            </a:r>
            <a:endParaRPr lang="da-DK" dirty="0"/>
          </a:p>
          <a:p>
            <a:endParaRPr lang="da-DK" dirty="0"/>
          </a:p>
          <a:p>
            <a:pPr marL="0" indent="0">
              <a:buNone/>
            </a:pPr>
            <a:endParaRPr lang="da-DK" sz="2800" dirty="0"/>
          </a:p>
        </p:txBody>
      </p:sp>
      <p:pic>
        <p:nvPicPr>
          <p:cNvPr id="6" name="Billede 5"/>
          <p:cNvPicPr>
            <a:picLocks noChangeAspect="1"/>
          </p:cNvPicPr>
          <p:nvPr/>
        </p:nvPicPr>
        <p:blipFill>
          <a:blip r:embed="rId2"/>
          <a:stretch>
            <a:fillRect/>
          </a:stretch>
        </p:blipFill>
        <p:spPr>
          <a:xfrm>
            <a:off x="308621" y="2478615"/>
            <a:ext cx="2997191" cy="2592918"/>
          </a:xfrm>
          <a:prstGeom prst="rect">
            <a:avLst/>
          </a:prstGeom>
        </p:spPr>
      </p:pic>
    </p:spTree>
    <p:extLst>
      <p:ext uri="{BB962C8B-B14F-4D97-AF65-F5344CB8AC3E}">
        <p14:creationId xmlns:p14="http://schemas.microsoft.com/office/powerpoint/2010/main" val="876439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163140" y="1"/>
            <a:ext cx="7498539" cy="1289783"/>
          </a:xfrm>
        </p:spPr>
        <p:txBody>
          <a:bodyPr/>
          <a:lstStyle/>
          <a:p>
            <a:r>
              <a:rPr lang="da-DK" dirty="0"/>
              <a:t>Løbende tilpasning</a:t>
            </a:r>
          </a:p>
        </p:txBody>
      </p:sp>
      <p:pic>
        <p:nvPicPr>
          <p:cNvPr id="4" name="Billede 3"/>
          <p:cNvPicPr>
            <a:picLocks noChangeAspect="1"/>
          </p:cNvPicPr>
          <p:nvPr/>
        </p:nvPicPr>
        <p:blipFill>
          <a:blip r:embed="rId2"/>
          <a:stretch>
            <a:fillRect/>
          </a:stretch>
        </p:blipFill>
        <p:spPr>
          <a:xfrm>
            <a:off x="2127057" y="1994430"/>
            <a:ext cx="4866596" cy="4238648"/>
          </a:xfrm>
          <a:prstGeom prst="rect">
            <a:avLst/>
          </a:prstGeom>
        </p:spPr>
      </p:pic>
      <p:sp>
        <p:nvSpPr>
          <p:cNvPr id="5" name="Rektangel 4"/>
          <p:cNvSpPr/>
          <p:nvPr/>
        </p:nvSpPr>
        <p:spPr>
          <a:xfrm>
            <a:off x="1163140" y="1461766"/>
            <a:ext cx="7641772" cy="369332"/>
          </a:xfrm>
          <a:prstGeom prst="rect">
            <a:avLst/>
          </a:prstGeom>
        </p:spPr>
        <p:txBody>
          <a:bodyPr wrap="square">
            <a:spAutoFit/>
          </a:bodyPr>
          <a:lstStyle/>
          <a:p>
            <a:r>
              <a:rPr lang="da-DK" dirty="0">
                <a:latin typeface="Arial" panose="020B0604020202020204" pitchFamily="34" charset="0"/>
                <a:cs typeface="Arial" panose="020B0604020202020204" pitchFamily="34" charset="0"/>
              </a:rPr>
              <a:t>Omverdenen forandrer sig  =  kerneopgaven tilpasser sig</a:t>
            </a:r>
          </a:p>
        </p:txBody>
      </p:sp>
      <p:sp>
        <p:nvSpPr>
          <p:cNvPr id="3" name="Stjerne: 5 takker 2">
            <a:extLst>
              <a:ext uri="{FF2B5EF4-FFF2-40B4-BE49-F238E27FC236}">
                <a16:creationId xmlns:a16="http://schemas.microsoft.com/office/drawing/2014/main" id="{3EDAFA23-B680-E715-69D5-3360317928D6}"/>
              </a:ext>
            </a:extLst>
          </p:cNvPr>
          <p:cNvSpPr/>
          <p:nvPr/>
        </p:nvSpPr>
        <p:spPr>
          <a:xfrm>
            <a:off x="404037" y="2126512"/>
            <a:ext cx="1027814" cy="1027814"/>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a-DK"/>
          </a:p>
        </p:txBody>
      </p:sp>
      <p:sp>
        <p:nvSpPr>
          <p:cNvPr id="6" name="Stjerne: 5 takker 5">
            <a:extLst>
              <a:ext uri="{FF2B5EF4-FFF2-40B4-BE49-F238E27FC236}">
                <a16:creationId xmlns:a16="http://schemas.microsoft.com/office/drawing/2014/main" id="{DC6D0794-3482-4DF6-7061-0E381CC8F7EC}"/>
              </a:ext>
            </a:extLst>
          </p:cNvPr>
          <p:cNvSpPr/>
          <p:nvPr/>
        </p:nvSpPr>
        <p:spPr>
          <a:xfrm>
            <a:off x="7403804" y="2171850"/>
            <a:ext cx="1027814" cy="1027814"/>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F1886A50-89DE-9484-BB77-E1C527EDE77D}"/>
              </a:ext>
            </a:extLst>
          </p:cNvPr>
          <p:cNvSpPr txBox="1"/>
          <p:nvPr/>
        </p:nvSpPr>
        <p:spPr>
          <a:xfrm>
            <a:off x="78517" y="3094006"/>
            <a:ext cx="1700937" cy="369332"/>
          </a:xfrm>
          <a:prstGeom prst="rect">
            <a:avLst/>
          </a:prstGeom>
          <a:noFill/>
        </p:spPr>
        <p:txBody>
          <a:bodyPr wrap="square" rtlCol="0">
            <a:spAutoFit/>
          </a:bodyPr>
          <a:lstStyle/>
          <a:p>
            <a:r>
              <a:rPr lang="da-DK" dirty="0">
                <a:latin typeface="Arial" panose="020B0604020202020204" pitchFamily="34" charset="0"/>
                <a:cs typeface="Arial" panose="020B0604020202020204" pitchFamily="34" charset="0"/>
              </a:rPr>
              <a:t>Kerneopgaven</a:t>
            </a:r>
          </a:p>
        </p:txBody>
      </p:sp>
      <p:sp>
        <p:nvSpPr>
          <p:cNvPr id="8" name="Tekstfelt 7">
            <a:extLst>
              <a:ext uri="{FF2B5EF4-FFF2-40B4-BE49-F238E27FC236}">
                <a16:creationId xmlns:a16="http://schemas.microsoft.com/office/drawing/2014/main" id="{DCDEF283-DA95-B4C2-C24F-3023FE9F1DE3}"/>
              </a:ext>
            </a:extLst>
          </p:cNvPr>
          <p:cNvSpPr txBox="1"/>
          <p:nvPr/>
        </p:nvSpPr>
        <p:spPr>
          <a:xfrm>
            <a:off x="7468312" y="3216649"/>
            <a:ext cx="898797" cy="369332"/>
          </a:xfrm>
          <a:prstGeom prst="rect">
            <a:avLst/>
          </a:prstGeom>
          <a:noFill/>
        </p:spPr>
        <p:txBody>
          <a:bodyPr wrap="square" rtlCol="0">
            <a:spAutoFit/>
          </a:bodyPr>
          <a:lstStyle/>
          <a:p>
            <a:r>
              <a:rPr lang="da-DK" dirty="0">
                <a:latin typeface="Arial" panose="020B0604020202020204" pitchFamily="34" charset="0"/>
                <a:cs typeface="Arial" panose="020B0604020202020204" pitchFamily="34" charset="0"/>
              </a:rPr>
              <a:t>Trivsel</a:t>
            </a:r>
          </a:p>
        </p:txBody>
      </p:sp>
      <p:pic>
        <p:nvPicPr>
          <p:cNvPr id="12" name="Billede 11">
            <a:extLst>
              <a:ext uri="{FF2B5EF4-FFF2-40B4-BE49-F238E27FC236}">
                <a16:creationId xmlns:a16="http://schemas.microsoft.com/office/drawing/2014/main" id="{673AD3BC-7D91-46F2-3655-9DBAE4CD6634}"/>
              </a:ext>
            </a:extLst>
          </p:cNvPr>
          <p:cNvPicPr>
            <a:picLocks noChangeAspect="1"/>
          </p:cNvPicPr>
          <p:nvPr/>
        </p:nvPicPr>
        <p:blipFill>
          <a:blip r:embed="rId3"/>
          <a:stretch>
            <a:fillRect/>
          </a:stretch>
        </p:blipFill>
        <p:spPr>
          <a:xfrm rot="20711473">
            <a:off x="104953" y="4697895"/>
            <a:ext cx="741326" cy="917597"/>
          </a:xfrm>
          <a:prstGeom prst="rect">
            <a:avLst/>
          </a:prstGeom>
        </p:spPr>
      </p:pic>
      <p:pic>
        <p:nvPicPr>
          <p:cNvPr id="10" name="Billede 9">
            <a:extLst>
              <a:ext uri="{FF2B5EF4-FFF2-40B4-BE49-F238E27FC236}">
                <a16:creationId xmlns:a16="http://schemas.microsoft.com/office/drawing/2014/main" id="{374A7F63-FCEF-AE18-F86A-C9850E988696}"/>
              </a:ext>
            </a:extLst>
          </p:cNvPr>
          <p:cNvPicPr>
            <a:picLocks noChangeAspect="1"/>
          </p:cNvPicPr>
          <p:nvPr/>
        </p:nvPicPr>
        <p:blipFill>
          <a:blip r:embed="rId4"/>
          <a:stretch>
            <a:fillRect/>
          </a:stretch>
        </p:blipFill>
        <p:spPr>
          <a:xfrm>
            <a:off x="389716" y="5484890"/>
            <a:ext cx="1862725" cy="981858"/>
          </a:xfrm>
          <a:prstGeom prst="rect">
            <a:avLst/>
          </a:prstGeom>
        </p:spPr>
      </p:pic>
    </p:spTree>
    <p:extLst>
      <p:ext uri="{BB962C8B-B14F-4D97-AF65-F5344CB8AC3E}">
        <p14:creationId xmlns:p14="http://schemas.microsoft.com/office/powerpoint/2010/main" val="38658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sz="2400" dirty="0">
                <a:latin typeface="Arial" panose="020B0604020202020204" pitchFamily="34" charset="0"/>
                <a:cs typeface="Arial" panose="020B0604020202020204" pitchFamily="34" charset="0"/>
              </a:rPr>
              <a:t>Underviser præsentation</a:t>
            </a:r>
          </a:p>
        </p:txBody>
      </p:sp>
      <p:sp>
        <p:nvSpPr>
          <p:cNvPr id="7" name="Tekstfelt 6"/>
          <p:cNvSpPr txBox="1"/>
          <p:nvPr/>
        </p:nvSpPr>
        <p:spPr>
          <a:xfrm>
            <a:off x="415980" y="1651454"/>
            <a:ext cx="3533423" cy="584775"/>
          </a:xfrm>
          <a:prstGeom prst="rect">
            <a:avLst/>
          </a:prstGeom>
          <a:noFill/>
        </p:spPr>
        <p:txBody>
          <a:bodyPr wrap="square" rtlCol="0">
            <a:spAutoFit/>
          </a:bodyPr>
          <a:lstStyle/>
          <a:p>
            <a:r>
              <a:rPr lang="da-DK" sz="2000" b="1" dirty="0">
                <a:latin typeface="Arial" panose="020B0604020202020204" pitchFamily="34" charset="0"/>
                <a:ea typeface="Verdana" panose="020B0604030504040204" pitchFamily="34" charset="0"/>
                <a:cs typeface="Arial" panose="020B0604020202020204" pitchFamily="34" charset="0"/>
              </a:rPr>
              <a:t>Linda Følsgaard Maron</a:t>
            </a:r>
          </a:p>
          <a:p>
            <a:r>
              <a:rPr lang="da-DK" sz="1200" i="1" dirty="0" err="1">
                <a:latin typeface="Arial" panose="020B0604020202020204" pitchFamily="34" charset="0"/>
                <a:ea typeface="Verdana" panose="020B0604030504040204" pitchFamily="34" charset="0"/>
                <a:cs typeface="Arial" panose="020B0604020202020204" pitchFamily="34" charset="0"/>
              </a:rPr>
              <a:t>Fagkoord</a:t>
            </a:r>
            <a:r>
              <a:rPr lang="da-DK" sz="1200" i="1" dirty="0">
                <a:latin typeface="Arial" panose="020B0604020202020204" pitchFamily="34" charset="0"/>
                <a:ea typeface="Verdana" panose="020B0604030504040204" pitchFamily="34" charset="0"/>
                <a:cs typeface="Arial" panose="020B0604020202020204" pitchFamily="34" charset="0"/>
              </a:rPr>
              <a:t>. MED- og arbejdsmiljøkonsulent</a:t>
            </a:r>
          </a:p>
        </p:txBody>
      </p:sp>
      <p:sp>
        <p:nvSpPr>
          <p:cNvPr id="10" name="Rektangel 9"/>
          <p:cNvSpPr/>
          <p:nvPr/>
        </p:nvSpPr>
        <p:spPr>
          <a:xfrm>
            <a:off x="4306753" y="5991736"/>
            <a:ext cx="2061362" cy="646331"/>
          </a:xfrm>
          <a:prstGeom prst="rect">
            <a:avLst/>
          </a:prstGeom>
        </p:spPr>
        <p:txBody>
          <a:bodyPr wrap="square">
            <a:spAutoFit/>
          </a:bodyPr>
          <a:lstStyle/>
          <a:p>
            <a:pPr algn="l"/>
            <a:r>
              <a:rPr lang="da-DK" sz="1200" dirty="0">
                <a:latin typeface="Verdana" panose="020B0604030504040204" pitchFamily="34" charset="0"/>
                <a:ea typeface="Verdana" panose="020B0604030504040204" pitchFamily="34" charset="0"/>
                <a:cs typeface="Verdana" panose="020B0604030504040204" pitchFamily="34" charset="0"/>
              </a:rPr>
              <a:t>Certificeret underviser i lov og aftalebaserede uddannelser </a:t>
            </a:r>
          </a:p>
        </p:txBody>
      </p:sp>
      <p:pic>
        <p:nvPicPr>
          <p:cNvPr id="11" name="Billede 10"/>
          <p:cNvPicPr>
            <a:picLocks noChangeAspect="1"/>
          </p:cNvPicPr>
          <p:nvPr/>
        </p:nvPicPr>
        <p:blipFill>
          <a:blip r:embed="rId3"/>
          <a:stretch>
            <a:fillRect/>
          </a:stretch>
        </p:blipFill>
        <p:spPr>
          <a:xfrm>
            <a:off x="7846034" y="5011935"/>
            <a:ext cx="1014310" cy="1642941"/>
          </a:xfrm>
          <a:prstGeom prst="rect">
            <a:avLst/>
          </a:prstGeom>
        </p:spPr>
      </p:pic>
      <p:pic>
        <p:nvPicPr>
          <p:cNvPr id="13" name="Billede 12"/>
          <p:cNvPicPr>
            <a:picLocks noChangeAspect="1"/>
          </p:cNvPicPr>
          <p:nvPr/>
        </p:nvPicPr>
        <p:blipFill>
          <a:blip r:embed="rId4"/>
          <a:stretch>
            <a:fillRect/>
          </a:stretch>
        </p:blipFill>
        <p:spPr>
          <a:xfrm>
            <a:off x="1416510" y="5090255"/>
            <a:ext cx="746565" cy="333621"/>
          </a:xfrm>
          <a:prstGeom prst="rect">
            <a:avLst/>
          </a:prstGeom>
          <a:solidFill>
            <a:schemeClr val="accent1">
              <a:alpha val="50000"/>
            </a:schemeClr>
          </a:solidFill>
          <a:effectLst>
            <a:softEdge rad="31750"/>
          </a:effectLst>
        </p:spPr>
      </p:pic>
      <p:pic>
        <p:nvPicPr>
          <p:cNvPr id="14" name="Billede 13"/>
          <p:cNvPicPr>
            <a:picLocks noChangeAspect="1"/>
          </p:cNvPicPr>
          <p:nvPr/>
        </p:nvPicPr>
        <p:blipFill>
          <a:blip r:embed="rId5"/>
          <a:stretch>
            <a:fillRect/>
          </a:stretch>
        </p:blipFill>
        <p:spPr>
          <a:xfrm>
            <a:off x="442755" y="5133707"/>
            <a:ext cx="875787" cy="308147"/>
          </a:xfrm>
          <a:prstGeom prst="rect">
            <a:avLst/>
          </a:prstGeom>
          <a:solidFill>
            <a:schemeClr val="accent1">
              <a:alpha val="50000"/>
            </a:schemeClr>
          </a:solidFill>
          <a:effectLst>
            <a:softEdge rad="31750"/>
          </a:effectLst>
        </p:spPr>
      </p:pic>
      <p:pic>
        <p:nvPicPr>
          <p:cNvPr id="15" name="Billede 14"/>
          <p:cNvPicPr>
            <a:picLocks noChangeAspect="1"/>
          </p:cNvPicPr>
          <p:nvPr/>
        </p:nvPicPr>
        <p:blipFill>
          <a:blip r:embed="rId6"/>
          <a:stretch>
            <a:fillRect/>
          </a:stretch>
        </p:blipFill>
        <p:spPr>
          <a:xfrm>
            <a:off x="3094029" y="5104748"/>
            <a:ext cx="703145" cy="356916"/>
          </a:xfrm>
          <a:prstGeom prst="rect">
            <a:avLst/>
          </a:prstGeom>
        </p:spPr>
      </p:pic>
      <p:cxnSp>
        <p:nvCxnSpPr>
          <p:cNvPr id="16" name="Lige forbindelse 15"/>
          <p:cNvCxnSpPr>
            <a:cxnSpLocks/>
          </p:cNvCxnSpPr>
          <p:nvPr/>
        </p:nvCxnSpPr>
        <p:spPr bwMode="auto">
          <a:xfrm flipV="1">
            <a:off x="442850" y="5777680"/>
            <a:ext cx="3822610" cy="24139"/>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17" name="Lige forbindelse 16"/>
          <p:cNvCxnSpPr/>
          <p:nvPr/>
        </p:nvCxnSpPr>
        <p:spPr bwMode="auto">
          <a:xfrm>
            <a:off x="880648" y="5503144"/>
            <a:ext cx="0" cy="2897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Lige forbindelse 17"/>
          <p:cNvCxnSpPr/>
          <p:nvPr/>
        </p:nvCxnSpPr>
        <p:spPr bwMode="auto">
          <a:xfrm>
            <a:off x="1789792" y="5503141"/>
            <a:ext cx="0" cy="2897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Lige forbindelse 18"/>
          <p:cNvCxnSpPr/>
          <p:nvPr/>
        </p:nvCxnSpPr>
        <p:spPr bwMode="auto">
          <a:xfrm>
            <a:off x="3404742" y="5503141"/>
            <a:ext cx="0" cy="2897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Lige pilforbindelse 19"/>
          <p:cNvCxnSpPr/>
          <p:nvPr/>
        </p:nvCxnSpPr>
        <p:spPr bwMode="auto">
          <a:xfrm>
            <a:off x="4265460" y="5777680"/>
            <a:ext cx="792088" cy="0"/>
          </a:xfrm>
          <a:prstGeom prst="straightConnector1">
            <a:avLst/>
          </a:prstGeom>
          <a:solidFill>
            <a:schemeClr val="accent1"/>
          </a:solidFill>
          <a:ln w="38100" cap="flat" cmpd="sng" algn="ctr">
            <a:solidFill>
              <a:srgbClr val="0070C0"/>
            </a:solidFill>
            <a:prstDash val="dash"/>
            <a:round/>
            <a:headEnd type="none" w="med" len="med"/>
            <a:tailEnd type="triangle"/>
          </a:ln>
          <a:effectLst/>
        </p:spPr>
      </p:cxnSp>
      <p:pic>
        <p:nvPicPr>
          <p:cNvPr id="21" name="Billede 20"/>
          <p:cNvPicPr>
            <a:picLocks noChangeAspect="1"/>
          </p:cNvPicPr>
          <p:nvPr/>
        </p:nvPicPr>
        <p:blipFill>
          <a:blip r:embed="rId7"/>
          <a:stretch>
            <a:fillRect/>
          </a:stretch>
        </p:blipFill>
        <p:spPr>
          <a:xfrm>
            <a:off x="2272661" y="5104748"/>
            <a:ext cx="695846" cy="325849"/>
          </a:xfrm>
          <a:prstGeom prst="rect">
            <a:avLst/>
          </a:prstGeom>
        </p:spPr>
      </p:pic>
      <p:cxnSp>
        <p:nvCxnSpPr>
          <p:cNvPr id="22" name="Lige forbindelse 21"/>
          <p:cNvCxnSpPr/>
          <p:nvPr/>
        </p:nvCxnSpPr>
        <p:spPr bwMode="auto">
          <a:xfrm>
            <a:off x="2648397" y="5503142"/>
            <a:ext cx="0" cy="289749"/>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3" name="Billede 22"/>
          <p:cNvPicPr>
            <a:picLocks noChangeAspect="1"/>
          </p:cNvPicPr>
          <p:nvPr/>
        </p:nvPicPr>
        <p:blipFill>
          <a:blip r:embed="rId8"/>
          <a:stretch>
            <a:fillRect/>
          </a:stretch>
        </p:blipFill>
        <p:spPr>
          <a:xfrm>
            <a:off x="1621902" y="4384781"/>
            <a:ext cx="1121580" cy="719967"/>
          </a:xfrm>
          <a:prstGeom prst="rect">
            <a:avLst/>
          </a:prstGeom>
        </p:spPr>
      </p:pic>
      <p:sp>
        <p:nvSpPr>
          <p:cNvPr id="24" name="Tekstboks 4"/>
          <p:cNvSpPr txBox="1"/>
          <p:nvPr/>
        </p:nvSpPr>
        <p:spPr>
          <a:xfrm>
            <a:off x="3235823" y="4887486"/>
            <a:ext cx="561351" cy="246221"/>
          </a:xfrm>
          <a:prstGeom prst="rect">
            <a:avLst/>
          </a:prstGeom>
          <a:noFill/>
        </p:spPr>
        <p:txBody>
          <a:bodyPr wrap="square" rtlCol="0">
            <a:spAutoFit/>
          </a:bodyPr>
          <a:lstStyle/>
          <a:p>
            <a:r>
              <a:rPr lang="da-DK" sz="1000" i="1" dirty="0">
                <a:latin typeface="Verdana" panose="020B0604030504040204" pitchFamily="34" charset="0"/>
                <a:ea typeface="Verdana" panose="020B0604030504040204" pitchFamily="34" charset="0"/>
                <a:cs typeface="Verdana" panose="020B0604030504040204" pitchFamily="34" charset="0"/>
              </a:rPr>
              <a:t>13 år</a:t>
            </a:r>
            <a:endParaRPr lang="da-DK" sz="1000" dirty="0">
              <a:latin typeface="Verdana" panose="020B0604030504040204" pitchFamily="34" charset="0"/>
              <a:ea typeface="Verdana" panose="020B0604030504040204" pitchFamily="34" charset="0"/>
              <a:cs typeface="Verdana" panose="020B0604030504040204" pitchFamily="34" charset="0"/>
            </a:endParaRPr>
          </a:p>
        </p:txBody>
      </p:sp>
      <p:pic>
        <p:nvPicPr>
          <p:cNvPr id="31" name="Billede 30">
            <a:extLst>
              <a:ext uri="{FF2B5EF4-FFF2-40B4-BE49-F238E27FC236}">
                <a16:creationId xmlns:a16="http://schemas.microsoft.com/office/drawing/2014/main" id="{F1FF4638-2DAA-945D-7918-DB324AE0A06C}"/>
              </a:ext>
            </a:extLst>
          </p:cNvPr>
          <p:cNvPicPr>
            <a:picLocks noChangeAspect="1"/>
          </p:cNvPicPr>
          <p:nvPr/>
        </p:nvPicPr>
        <p:blipFill>
          <a:blip r:embed="rId9"/>
          <a:stretch>
            <a:fillRect/>
          </a:stretch>
        </p:blipFill>
        <p:spPr>
          <a:xfrm rot="16200000">
            <a:off x="6180000" y="5250895"/>
            <a:ext cx="1795010" cy="1252481"/>
          </a:xfrm>
          <a:prstGeom prst="rect">
            <a:avLst/>
          </a:prstGeom>
        </p:spPr>
      </p:pic>
      <p:sp>
        <p:nvSpPr>
          <p:cNvPr id="33" name="Tekstfelt 32">
            <a:extLst>
              <a:ext uri="{FF2B5EF4-FFF2-40B4-BE49-F238E27FC236}">
                <a16:creationId xmlns:a16="http://schemas.microsoft.com/office/drawing/2014/main" id="{FF8043E0-986F-3B2E-4DC8-553CC9C96E75}"/>
              </a:ext>
            </a:extLst>
          </p:cNvPr>
          <p:cNvSpPr txBox="1"/>
          <p:nvPr/>
        </p:nvSpPr>
        <p:spPr>
          <a:xfrm>
            <a:off x="1043560" y="3221828"/>
            <a:ext cx="2192263" cy="307777"/>
          </a:xfrm>
          <a:prstGeom prst="rect">
            <a:avLst/>
          </a:prstGeom>
          <a:noFill/>
        </p:spPr>
        <p:txBody>
          <a:bodyPr wrap="square" rtlCol="0">
            <a:spAutoFit/>
          </a:bodyPr>
          <a:lstStyle/>
          <a:p>
            <a:r>
              <a:rPr lang="da-DK" sz="1400" dirty="0">
                <a:latin typeface="Arial" panose="020B0604020202020204" pitchFamily="34" charset="0"/>
                <a:cs typeface="Arial" panose="020B0604020202020204" pitchFamily="34" charset="0"/>
              </a:rPr>
              <a:t>Kontor på Rådhuset</a:t>
            </a:r>
          </a:p>
        </p:txBody>
      </p:sp>
      <p:pic>
        <p:nvPicPr>
          <p:cNvPr id="6" name="Billede 5">
            <a:extLst>
              <a:ext uri="{FF2B5EF4-FFF2-40B4-BE49-F238E27FC236}">
                <a16:creationId xmlns:a16="http://schemas.microsoft.com/office/drawing/2014/main" id="{7050B326-8B5F-8622-72C7-2157BA5231E2}"/>
              </a:ext>
            </a:extLst>
          </p:cNvPr>
          <p:cNvPicPr>
            <a:picLocks noChangeAspect="1"/>
          </p:cNvPicPr>
          <p:nvPr/>
        </p:nvPicPr>
        <p:blipFill>
          <a:blip r:embed="rId10"/>
          <a:stretch>
            <a:fillRect/>
          </a:stretch>
        </p:blipFill>
        <p:spPr>
          <a:xfrm>
            <a:off x="3922626" y="5111704"/>
            <a:ext cx="1018176" cy="352151"/>
          </a:xfrm>
          <a:prstGeom prst="rect">
            <a:avLst/>
          </a:prstGeom>
        </p:spPr>
      </p:pic>
      <p:sp>
        <p:nvSpPr>
          <p:cNvPr id="12" name="Tekstboks 4">
            <a:extLst>
              <a:ext uri="{FF2B5EF4-FFF2-40B4-BE49-F238E27FC236}">
                <a16:creationId xmlns:a16="http://schemas.microsoft.com/office/drawing/2014/main" id="{5B16FD0B-82BC-3176-0E57-D70EB25EBAEB}"/>
              </a:ext>
            </a:extLst>
          </p:cNvPr>
          <p:cNvSpPr txBox="1"/>
          <p:nvPr/>
        </p:nvSpPr>
        <p:spPr>
          <a:xfrm>
            <a:off x="3981128" y="4884818"/>
            <a:ext cx="925751" cy="246221"/>
          </a:xfrm>
          <a:prstGeom prst="rect">
            <a:avLst/>
          </a:prstGeom>
          <a:noFill/>
        </p:spPr>
        <p:txBody>
          <a:bodyPr wrap="square" rtlCol="0">
            <a:spAutoFit/>
          </a:bodyPr>
          <a:lstStyle/>
          <a:p>
            <a:r>
              <a:rPr lang="da-DK" sz="1000" i="1" dirty="0">
                <a:latin typeface="Verdana" panose="020B0604030504040204" pitchFamily="34" charset="0"/>
                <a:ea typeface="Verdana" panose="020B0604030504040204" pitchFamily="34" charset="0"/>
                <a:cs typeface="Verdana" panose="020B0604030504040204" pitchFamily="34" charset="0"/>
              </a:rPr>
              <a:t>4 måneder</a:t>
            </a:r>
            <a:endParaRPr lang="da-DK" sz="1000" dirty="0">
              <a:latin typeface="Verdana" panose="020B0604030504040204" pitchFamily="34" charset="0"/>
              <a:ea typeface="Verdana" panose="020B0604030504040204" pitchFamily="34" charset="0"/>
              <a:cs typeface="Verdana" panose="020B0604030504040204" pitchFamily="34" charset="0"/>
            </a:endParaRPr>
          </a:p>
        </p:txBody>
      </p:sp>
      <p:pic>
        <p:nvPicPr>
          <p:cNvPr id="35" name="Billede 34">
            <a:extLst>
              <a:ext uri="{FF2B5EF4-FFF2-40B4-BE49-F238E27FC236}">
                <a16:creationId xmlns:a16="http://schemas.microsoft.com/office/drawing/2014/main" id="{C8C6B86E-332C-CF0D-EC4F-6C57F352F05A}"/>
              </a:ext>
            </a:extLst>
          </p:cNvPr>
          <p:cNvPicPr>
            <a:picLocks noChangeAspect="1"/>
          </p:cNvPicPr>
          <p:nvPr/>
        </p:nvPicPr>
        <p:blipFill>
          <a:blip r:embed="rId11"/>
          <a:stretch>
            <a:fillRect/>
          </a:stretch>
        </p:blipFill>
        <p:spPr>
          <a:xfrm>
            <a:off x="4006947" y="2675656"/>
            <a:ext cx="1296266" cy="1990150"/>
          </a:xfrm>
          <a:prstGeom prst="rect">
            <a:avLst/>
          </a:prstGeom>
        </p:spPr>
      </p:pic>
      <p:pic>
        <p:nvPicPr>
          <p:cNvPr id="37" name="Billede 36">
            <a:extLst>
              <a:ext uri="{FF2B5EF4-FFF2-40B4-BE49-F238E27FC236}">
                <a16:creationId xmlns:a16="http://schemas.microsoft.com/office/drawing/2014/main" id="{7A392EF6-406B-A9BB-2728-5D4C51527528}"/>
              </a:ext>
            </a:extLst>
          </p:cNvPr>
          <p:cNvPicPr>
            <a:picLocks noChangeAspect="1"/>
          </p:cNvPicPr>
          <p:nvPr/>
        </p:nvPicPr>
        <p:blipFill>
          <a:blip r:embed="rId12"/>
          <a:stretch>
            <a:fillRect/>
          </a:stretch>
        </p:blipFill>
        <p:spPr>
          <a:xfrm>
            <a:off x="4027834" y="1299359"/>
            <a:ext cx="5088585" cy="1366250"/>
          </a:xfrm>
          <a:prstGeom prst="rect">
            <a:avLst/>
          </a:prstGeom>
        </p:spPr>
      </p:pic>
      <p:sp>
        <p:nvSpPr>
          <p:cNvPr id="41" name="Ellipse 40">
            <a:extLst>
              <a:ext uri="{FF2B5EF4-FFF2-40B4-BE49-F238E27FC236}">
                <a16:creationId xmlns:a16="http://schemas.microsoft.com/office/drawing/2014/main" id="{FF8877B7-49C7-B0C3-9F77-2BEB5772957C}"/>
              </a:ext>
            </a:extLst>
          </p:cNvPr>
          <p:cNvSpPr/>
          <p:nvPr/>
        </p:nvSpPr>
        <p:spPr>
          <a:xfrm>
            <a:off x="4325557" y="3133766"/>
            <a:ext cx="894448" cy="47302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Pil: pentagon 38">
            <a:extLst>
              <a:ext uri="{FF2B5EF4-FFF2-40B4-BE49-F238E27FC236}">
                <a16:creationId xmlns:a16="http://schemas.microsoft.com/office/drawing/2014/main" id="{88B24890-EF50-2498-514D-04F4BAE26514}"/>
              </a:ext>
            </a:extLst>
          </p:cNvPr>
          <p:cNvSpPr/>
          <p:nvPr/>
        </p:nvSpPr>
        <p:spPr>
          <a:xfrm rot="10800000">
            <a:off x="5159908" y="3206257"/>
            <a:ext cx="1690846" cy="337935"/>
          </a:xfrm>
          <a:prstGeom prst="homePlate">
            <a:avLst/>
          </a:prstGeom>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Tekstfelt 39">
            <a:extLst>
              <a:ext uri="{FF2B5EF4-FFF2-40B4-BE49-F238E27FC236}">
                <a16:creationId xmlns:a16="http://schemas.microsoft.com/office/drawing/2014/main" id="{A5EE3589-2626-640F-A120-AA730AE13A5D}"/>
              </a:ext>
            </a:extLst>
          </p:cNvPr>
          <p:cNvSpPr txBox="1"/>
          <p:nvPr/>
        </p:nvSpPr>
        <p:spPr>
          <a:xfrm>
            <a:off x="5220005" y="3247167"/>
            <a:ext cx="2070507" cy="246221"/>
          </a:xfrm>
          <a:prstGeom prst="rect">
            <a:avLst/>
          </a:prstGeom>
          <a:noFill/>
        </p:spPr>
        <p:txBody>
          <a:bodyPr wrap="square" rtlCol="0">
            <a:spAutoFit/>
          </a:bodyPr>
          <a:lstStyle/>
          <a:p>
            <a:r>
              <a:rPr lang="da-DK" sz="1000" dirty="0">
                <a:solidFill>
                  <a:schemeClr val="bg1"/>
                </a:solidFill>
                <a:latin typeface="Arial" panose="020B0604020202020204" pitchFamily="34" charset="0"/>
                <a:cs typeface="Arial" panose="020B0604020202020204" pitchFamily="34" charset="0"/>
              </a:rPr>
              <a:t>MED- og arbejdsmiljøteam</a:t>
            </a:r>
          </a:p>
        </p:txBody>
      </p:sp>
      <p:pic>
        <p:nvPicPr>
          <p:cNvPr id="43" name="Billede 42">
            <a:extLst>
              <a:ext uri="{FF2B5EF4-FFF2-40B4-BE49-F238E27FC236}">
                <a16:creationId xmlns:a16="http://schemas.microsoft.com/office/drawing/2014/main" id="{18F028E6-5B30-4EC9-E00B-2296EC0AD1ED}"/>
              </a:ext>
            </a:extLst>
          </p:cNvPr>
          <p:cNvPicPr>
            <a:picLocks noChangeAspect="1"/>
          </p:cNvPicPr>
          <p:nvPr/>
        </p:nvPicPr>
        <p:blipFill>
          <a:blip r:embed="rId13"/>
          <a:stretch>
            <a:fillRect/>
          </a:stretch>
        </p:blipFill>
        <p:spPr>
          <a:xfrm>
            <a:off x="779131" y="2298304"/>
            <a:ext cx="2314898" cy="895475"/>
          </a:xfrm>
          <a:prstGeom prst="rect">
            <a:avLst/>
          </a:prstGeom>
        </p:spPr>
      </p:pic>
    </p:spTree>
    <p:extLst>
      <p:ext uri="{BB962C8B-B14F-4D97-AF65-F5344CB8AC3E}">
        <p14:creationId xmlns:p14="http://schemas.microsoft.com/office/powerpoint/2010/main" val="10964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par>
                                <p:cTn id="87" presetID="10" presetClass="entr" presetSubtype="0" fill="hold" nodeType="with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500"/>
                                        <p:tgtEl>
                                          <p:spTgt spid="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500"/>
                                        <p:tgtEl>
                                          <p:spTgt spid="10"/>
                                        </p:tgtEl>
                                      </p:cBhvr>
                                    </p:animEffect>
                                  </p:childTnLst>
                                </p:cTn>
                              </p:par>
                              <p:par>
                                <p:cTn id="100" presetID="10" presetClass="entr" presetSubtype="0"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par>
                                <p:cTn id="103" presetID="10" presetClass="entr" presetSubtype="0" fill="hold" nodeType="with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4" grpId="0"/>
      <p:bldP spid="33" grpId="0"/>
      <p:bldP spid="12" grpId="0"/>
      <p:bldP spid="41" grpId="0" animBg="1"/>
      <p:bldP spid="39" grpId="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163140" y="1"/>
            <a:ext cx="5687615" cy="1289783"/>
          </a:xfrm>
        </p:spPr>
        <p:txBody>
          <a:bodyPr/>
          <a:lstStyle/>
          <a:p>
            <a:r>
              <a:rPr lang="da-DK" dirty="0"/>
              <a:t>MED-organisationen = motor</a:t>
            </a:r>
          </a:p>
        </p:txBody>
      </p:sp>
      <p:sp>
        <p:nvSpPr>
          <p:cNvPr id="4" name="Pladsholder til indhold 3"/>
          <p:cNvSpPr txBox="1">
            <a:spLocks/>
          </p:cNvSpPr>
          <p:nvPr/>
        </p:nvSpPr>
        <p:spPr>
          <a:xfrm>
            <a:off x="1650496" y="6054818"/>
            <a:ext cx="7134195" cy="1741334"/>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da-DK" sz="1400" dirty="0">
                <a:latin typeface="Arial" panose="020B0604020202020204" pitchFamily="34" charset="0"/>
                <a:cs typeface="Arial" panose="020B0604020202020204" pitchFamily="34" charset="0"/>
              </a:rPr>
              <a:t>En motor der er stillet til rådighed i organisationen, til at forbedre løsningen af kerneopgaven og trivslen - drevet på samarbejde, viden og engagement</a:t>
            </a:r>
          </a:p>
        </p:txBody>
      </p:sp>
      <p:pic>
        <p:nvPicPr>
          <p:cNvPr id="5" name="Billede 4"/>
          <p:cNvPicPr>
            <a:picLocks noChangeAspect="1"/>
          </p:cNvPicPr>
          <p:nvPr/>
        </p:nvPicPr>
        <p:blipFill>
          <a:blip r:embed="rId3"/>
          <a:stretch>
            <a:fillRect/>
          </a:stretch>
        </p:blipFill>
        <p:spPr>
          <a:xfrm>
            <a:off x="6241335" y="1623994"/>
            <a:ext cx="1079593" cy="725040"/>
          </a:xfrm>
          <a:prstGeom prst="rect">
            <a:avLst/>
          </a:prstGeom>
        </p:spPr>
      </p:pic>
      <p:pic>
        <p:nvPicPr>
          <p:cNvPr id="6" name="Billede 5"/>
          <p:cNvPicPr>
            <a:picLocks noChangeAspect="1"/>
          </p:cNvPicPr>
          <p:nvPr/>
        </p:nvPicPr>
        <p:blipFill>
          <a:blip r:embed="rId4"/>
          <a:stretch>
            <a:fillRect/>
          </a:stretch>
        </p:blipFill>
        <p:spPr>
          <a:xfrm>
            <a:off x="7270872" y="1183280"/>
            <a:ext cx="1556390" cy="913649"/>
          </a:xfrm>
          <a:prstGeom prst="rect">
            <a:avLst/>
          </a:prstGeom>
        </p:spPr>
      </p:pic>
      <p:pic>
        <p:nvPicPr>
          <p:cNvPr id="7" name="Billede 6"/>
          <p:cNvPicPr>
            <a:picLocks noChangeAspect="1"/>
          </p:cNvPicPr>
          <p:nvPr/>
        </p:nvPicPr>
        <p:blipFill rotWithShape="1">
          <a:blip r:embed="rId5"/>
          <a:srcRect l="1670" t="4900" r="4516" b="5753"/>
          <a:stretch/>
        </p:blipFill>
        <p:spPr>
          <a:xfrm>
            <a:off x="3234812" y="2827961"/>
            <a:ext cx="2348210" cy="1590724"/>
          </a:xfrm>
          <a:prstGeom prst="rect">
            <a:avLst/>
          </a:prstGeom>
        </p:spPr>
      </p:pic>
      <p:pic>
        <p:nvPicPr>
          <p:cNvPr id="8" name="Billede 7"/>
          <p:cNvPicPr>
            <a:picLocks noChangeAspect="1"/>
          </p:cNvPicPr>
          <p:nvPr/>
        </p:nvPicPr>
        <p:blipFill rotWithShape="1">
          <a:blip r:embed="rId6"/>
          <a:srcRect l="6541" b="8381"/>
          <a:stretch/>
        </p:blipFill>
        <p:spPr>
          <a:xfrm>
            <a:off x="5217594" y="2301260"/>
            <a:ext cx="1263906" cy="827591"/>
          </a:xfrm>
          <a:prstGeom prst="rect">
            <a:avLst/>
          </a:prstGeom>
        </p:spPr>
      </p:pic>
      <p:sp>
        <p:nvSpPr>
          <p:cNvPr id="9" name="Pladsholder til indhold 3"/>
          <p:cNvSpPr txBox="1">
            <a:spLocks/>
          </p:cNvSpPr>
          <p:nvPr/>
        </p:nvSpPr>
        <p:spPr>
          <a:xfrm>
            <a:off x="7595084" y="2096929"/>
            <a:ext cx="1362648" cy="216024"/>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da-DK" sz="1000" dirty="0">
                <a:latin typeface="Arial" panose="020B0604020202020204" pitchFamily="34" charset="0"/>
                <a:cs typeface="Arial" panose="020B0604020202020204" pitchFamily="34" charset="0"/>
              </a:rPr>
              <a:t>Medarbejderne</a:t>
            </a:r>
          </a:p>
        </p:txBody>
      </p:sp>
      <p:sp>
        <p:nvSpPr>
          <p:cNvPr id="10" name="Pladsholder til indhold 3"/>
          <p:cNvSpPr txBox="1">
            <a:spLocks/>
          </p:cNvSpPr>
          <p:nvPr/>
        </p:nvSpPr>
        <p:spPr>
          <a:xfrm>
            <a:off x="6532323" y="2355031"/>
            <a:ext cx="1838149" cy="397767"/>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ts val="0"/>
              </a:spcBef>
              <a:buNone/>
            </a:pPr>
            <a:r>
              <a:rPr lang="da-DK" sz="1000" dirty="0">
                <a:latin typeface="Arial" panose="020B0604020202020204" pitchFamily="34" charset="0"/>
                <a:cs typeface="Arial" panose="020B0604020202020204" pitchFamily="34" charset="0"/>
              </a:rPr>
              <a:t>Inaktive </a:t>
            </a:r>
          </a:p>
          <a:p>
            <a:pPr marL="0" indent="0">
              <a:spcBef>
                <a:spcPts val="0"/>
              </a:spcBef>
              <a:buNone/>
            </a:pPr>
            <a:r>
              <a:rPr lang="da-DK" sz="1000" dirty="0">
                <a:latin typeface="Arial" panose="020B0604020202020204" pitchFamily="34" charset="0"/>
                <a:cs typeface="Arial" panose="020B0604020202020204" pitchFamily="34" charset="0"/>
              </a:rPr>
              <a:t>medarbejderrepræsentanter</a:t>
            </a:r>
          </a:p>
        </p:txBody>
      </p:sp>
      <p:pic>
        <p:nvPicPr>
          <p:cNvPr id="11" name="Billede 10"/>
          <p:cNvPicPr>
            <a:picLocks noChangeAspect="1"/>
          </p:cNvPicPr>
          <p:nvPr/>
        </p:nvPicPr>
        <p:blipFill rotWithShape="1">
          <a:blip r:embed="rId6"/>
          <a:srcRect l="6541" b="8381"/>
          <a:stretch/>
        </p:blipFill>
        <p:spPr>
          <a:xfrm>
            <a:off x="2386121" y="2289831"/>
            <a:ext cx="1263906" cy="827591"/>
          </a:xfrm>
          <a:prstGeom prst="rect">
            <a:avLst/>
          </a:prstGeom>
          <a:scene3d>
            <a:camera prst="orthographicFront">
              <a:rot lat="0" lon="10800000" rev="0"/>
            </a:camera>
            <a:lightRig rig="threePt" dir="t"/>
          </a:scene3d>
        </p:spPr>
      </p:pic>
      <p:pic>
        <p:nvPicPr>
          <p:cNvPr id="13" name="Billede 12"/>
          <p:cNvPicPr>
            <a:picLocks noChangeAspect="1"/>
          </p:cNvPicPr>
          <p:nvPr/>
        </p:nvPicPr>
        <p:blipFill>
          <a:blip r:embed="rId7"/>
          <a:stretch>
            <a:fillRect/>
          </a:stretch>
        </p:blipFill>
        <p:spPr>
          <a:xfrm>
            <a:off x="158137" y="1444144"/>
            <a:ext cx="937842" cy="1033842"/>
          </a:xfrm>
          <a:prstGeom prst="rect">
            <a:avLst/>
          </a:prstGeom>
        </p:spPr>
      </p:pic>
      <p:pic>
        <p:nvPicPr>
          <p:cNvPr id="14" name="Billede 13"/>
          <p:cNvPicPr>
            <a:picLocks noChangeAspect="1"/>
          </p:cNvPicPr>
          <p:nvPr/>
        </p:nvPicPr>
        <p:blipFill>
          <a:blip r:embed="rId8"/>
          <a:stretch>
            <a:fillRect/>
          </a:stretch>
        </p:blipFill>
        <p:spPr>
          <a:xfrm>
            <a:off x="803113" y="1444977"/>
            <a:ext cx="384030" cy="385867"/>
          </a:xfrm>
          <a:prstGeom prst="rect">
            <a:avLst/>
          </a:prstGeom>
        </p:spPr>
      </p:pic>
      <p:sp>
        <p:nvSpPr>
          <p:cNvPr id="15" name="Pladsholder til indhold 3"/>
          <p:cNvSpPr txBox="1">
            <a:spLocks/>
          </p:cNvSpPr>
          <p:nvPr/>
        </p:nvSpPr>
        <p:spPr>
          <a:xfrm>
            <a:off x="320805" y="2492589"/>
            <a:ext cx="596874" cy="216024"/>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da-DK" sz="1000" dirty="0">
                <a:latin typeface="Arial" panose="020B0604020202020204" pitchFamily="34" charset="0"/>
                <a:cs typeface="Arial" panose="020B0604020202020204" pitchFamily="34" charset="0"/>
              </a:rPr>
              <a:t>Værdi</a:t>
            </a:r>
          </a:p>
        </p:txBody>
      </p:sp>
      <p:sp>
        <p:nvSpPr>
          <p:cNvPr id="16" name="Pladsholder til indhold 3"/>
          <p:cNvSpPr txBox="1">
            <a:spLocks/>
          </p:cNvSpPr>
          <p:nvPr/>
        </p:nvSpPr>
        <p:spPr>
          <a:xfrm>
            <a:off x="167350" y="3796584"/>
            <a:ext cx="3971157" cy="2102312"/>
          </a:xfrm>
          <a:prstGeom prst="rect">
            <a:avLst/>
          </a:prstGeom>
          <a:solidFill>
            <a:srgbClr val="12654E"/>
          </a:solidFill>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spcBef>
                <a:spcPts val="0"/>
              </a:spcBef>
            </a:pPr>
            <a:endParaRPr lang="da-DK" sz="500" b="1" dirty="0">
              <a:solidFill>
                <a:schemeClr val="bg1"/>
              </a:solidFill>
              <a:latin typeface="Arial" panose="020B0604020202020204" pitchFamily="34" charset="0"/>
            </a:endParaRPr>
          </a:p>
          <a:p>
            <a:pPr marL="0" indent="0" algn="ctr">
              <a:spcBef>
                <a:spcPts val="0"/>
              </a:spcBef>
              <a:buNone/>
            </a:pPr>
            <a:r>
              <a:rPr lang="da-DK" sz="1400" b="1" dirty="0">
                <a:solidFill>
                  <a:schemeClr val="bg1"/>
                </a:solidFill>
                <a:latin typeface="Arial" panose="020B0604020202020204" pitchFamily="34" charset="0"/>
              </a:rPr>
              <a:t>Ledelsesrepræsentant</a:t>
            </a:r>
          </a:p>
          <a:p>
            <a:pPr marL="0" indent="0" algn="ctr">
              <a:spcBef>
                <a:spcPts val="0"/>
              </a:spcBef>
              <a:buNone/>
            </a:pPr>
            <a:endParaRPr lang="da-DK" sz="1000" b="1" dirty="0">
              <a:solidFill>
                <a:schemeClr val="bg1"/>
              </a:solidFill>
              <a:latin typeface="Arial" panose="020B0604020202020204" pitchFamily="34" charset="0"/>
            </a:endParaRPr>
          </a:p>
          <a:p>
            <a:pPr marL="285750" indent="-285750">
              <a:spcBef>
                <a:spcPts val="0"/>
              </a:spcBef>
              <a:buFont typeface="Arial" panose="020B0604020202020204" pitchFamily="34" charset="0"/>
              <a:buChar char="•"/>
            </a:pPr>
            <a:r>
              <a:rPr lang="da-DK" sz="1400" dirty="0">
                <a:solidFill>
                  <a:schemeClr val="bg1"/>
                </a:solidFill>
                <a:latin typeface="Arial" panose="020B0604020202020204" pitchFamily="34" charset="0"/>
              </a:rPr>
              <a:t>inddrag medarbejderne tidligt i strategiske drøftelser</a:t>
            </a:r>
          </a:p>
          <a:p>
            <a:pPr marL="285750" indent="-285750">
              <a:spcBef>
                <a:spcPts val="0"/>
              </a:spcBef>
              <a:buFont typeface="Arial" panose="020B0604020202020204" pitchFamily="34" charset="0"/>
              <a:buChar char="•"/>
            </a:pPr>
            <a:r>
              <a:rPr lang="da-DK" sz="1400" dirty="0">
                <a:solidFill>
                  <a:schemeClr val="bg1"/>
                </a:solidFill>
                <a:latin typeface="Arial" panose="020B0604020202020204" pitchFamily="34" charset="0"/>
              </a:rPr>
              <a:t>involvér MED-udvalget inden der træffes beslutninger der påvirker arbejdsforholdene</a:t>
            </a:r>
          </a:p>
          <a:p>
            <a:pPr marL="285750" indent="-285750">
              <a:spcBef>
                <a:spcPts val="0"/>
              </a:spcBef>
              <a:buFont typeface="Arial" panose="020B0604020202020204" pitchFamily="34" charset="0"/>
              <a:buChar char="•"/>
            </a:pPr>
            <a:r>
              <a:rPr lang="da-DK" sz="1400">
                <a:solidFill>
                  <a:schemeClr val="bg1"/>
                </a:solidFill>
                <a:latin typeface="Arial" panose="020B0604020202020204" pitchFamily="34" charset="0"/>
              </a:rPr>
              <a:t>vis </a:t>
            </a:r>
            <a:r>
              <a:rPr lang="da-DK" sz="1400" dirty="0">
                <a:solidFill>
                  <a:schemeClr val="bg1"/>
                </a:solidFill>
                <a:latin typeface="Arial" panose="020B0604020202020204" pitchFamily="34" charset="0"/>
              </a:rPr>
              <a:t>åbenhed overfor medarbejdernes synspunkter og forslag</a:t>
            </a:r>
          </a:p>
          <a:p>
            <a:pPr marL="285750" indent="-285750">
              <a:spcBef>
                <a:spcPts val="0"/>
              </a:spcBef>
              <a:buFont typeface="Arial" panose="020B0604020202020204" pitchFamily="34" charset="0"/>
              <a:buChar char="•"/>
            </a:pPr>
            <a:r>
              <a:rPr lang="da-DK" sz="1400" dirty="0">
                <a:solidFill>
                  <a:schemeClr val="bg1"/>
                </a:solidFill>
                <a:latin typeface="Arial" panose="020B0604020202020204" pitchFamily="34" charset="0"/>
              </a:rPr>
              <a:t>lyt og skab rum for udvikling</a:t>
            </a:r>
          </a:p>
          <a:p>
            <a:pPr marL="285750" indent="-285750">
              <a:spcBef>
                <a:spcPts val="0"/>
              </a:spcBef>
              <a:buFont typeface="Arial" panose="020B0604020202020204" pitchFamily="34" charset="0"/>
              <a:buChar char="•"/>
            </a:pPr>
            <a:r>
              <a:rPr lang="da-DK" sz="1400" dirty="0">
                <a:solidFill>
                  <a:schemeClr val="bg1"/>
                </a:solidFill>
                <a:latin typeface="Arial" panose="020B0604020202020204" pitchFamily="34" charset="0"/>
              </a:rPr>
              <a:t>brug medarbejdernes viden og input</a:t>
            </a:r>
          </a:p>
          <a:p>
            <a:pPr marL="285750" indent="-285750">
              <a:spcBef>
                <a:spcPts val="0"/>
              </a:spcBef>
              <a:buFont typeface="Arial" panose="020B0604020202020204" pitchFamily="34" charset="0"/>
              <a:buChar char="•"/>
            </a:pPr>
            <a:endParaRPr lang="da-DK" sz="1400" dirty="0">
              <a:solidFill>
                <a:schemeClr val="bg1"/>
              </a:solidFill>
              <a:latin typeface="Arial" panose="020B0604020202020204" pitchFamily="34" charset="0"/>
            </a:endParaRPr>
          </a:p>
        </p:txBody>
      </p:sp>
      <p:pic>
        <p:nvPicPr>
          <p:cNvPr id="17" name="Billede 16"/>
          <p:cNvPicPr>
            <a:picLocks noChangeAspect="1"/>
          </p:cNvPicPr>
          <p:nvPr/>
        </p:nvPicPr>
        <p:blipFill>
          <a:blip r:embed="rId9"/>
          <a:stretch>
            <a:fillRect/>
          </a:stretch>
        </p:blipFill>
        <p:spPr>
          <a:xfrm>
            <a:off x="806350" y="3271769"/>
            <a:ext cx="516693" cy="522249"/>
          </a:xfrm>
          <a:prstGeom prst="rect">
            <a:avLst/>
          </a:prstGeom>
        </p:spPr>
      </p:pic>
      <p:sp>
        <p:nvSpPr>
          <p:cNvPr id="18" name="Pladsholder til indhold 3"/>
          <p:cNvSpPr txBox="1">
            <a:spLocks/>
          </p:cNvSpPr>
          <p:nvPr/>
        </p:nvSpPr>
        <p:spPr>
          <a:xfrm>
            <a:off x="4735577" y="4123650"/>
            <a:ext cx="4230355" cy="1571849"/>
          </a:xfrm>
          <a:prstGeom prst="rect">
            <a:avLst/>
          </a:prstGeom>
          <a:solidFill>
            <a:srgbClr val="12654E"/>
          </a:solidFill>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spcBef>
                <a:spcPts val="0"/>
              </a:spcBef>
            </a:pPr>
            <a:endParaRPr lang="da-DK" sz="500" b="1" dirty="0">
              <a:solidFill>
                <a:schemeClr val="bg1"/>
              </a:solidFill>
              <a:latin typeface="Arial" panose="020B0604020202020204" pitchFamily="34" charset="0"/>
            </a:endParaRPr>
          </a:p>
          <a:p>
            <a:pPr marL="0" indent="0" algn="ctr">
              <a:spcBef>
                <a:spcPts val="0"/>
              </a:spcBef>
              <a:buNone/>
            </a:pPr>
            <a:r>
              <a:rPr lang="da-DK" sz="1400" b="1" dirty="0">
                <a:solidFill>
                  <a:schemeClr val="bg1"/>
                </a:solidFill>
                <a:latin typeface="Arial" panose="020B0604020202020204" pitchFamily="34" charset="0"/>
              </a:rPr>
              <a:t>Medarbejderrepræsentant</a:t>
            </a:r>
          </a:p>
          <a:p>
            <a:pPr marL="0" indent="0" algn="ctr">
              <a:spcBef>
                <a:spcPts val="0"/>
              </a:spcBef>
              <a:buNone/>
            </a:pPr>
            <a:endParaRPr lang="da-DK" sz="1400" b="1" dirty="0">
              <a:solidFill>
                <a:schemeClr val="bg1"/>
              </a:solidFill>
              <a:latin typeface="Arial" panose="020B0604020202020204" pitchFamily="34" charset="0"/>
            </a:endParaRPr>
          </a:p>
          <a:p>
            <a:pPr marL="285750" indent="-285750">
              <a:spcBef>
                <a:spcPts val="0"/>
              </a:spcBef>
              <a:buFont typeface="Arial" panose="020B0604020202020204" pitchFamily="34" charset="0"/>
              <a:buChar char="•"/>
            </a:pPr>
            <a:r>
              <a:rPr lang="da-DK" sz="1400" dirty="0">
                <a:solidFill>
                  <a:schemeClr val="bg1"/>
                </a:solidFill>
                <a:latin typeface="Arial" panose="020B0604020202020204" pitchFamily="34" charset="0"/>
              </a:rPr>
              <a:t>hold dig orienteret i medarbejdergruppen</a:t>
            </a:r>
          </a:p>
          <a:p>
            <a:pPr marL="285750" indent="-285750">
              <a:spcBef>
                <a:spcPts val="0"/>
              </a:spcBef>
              <a:buFont typeface="Arial" panose="020B0604020202020204" pitchFamily="34" charset="0"/>
              <a:buChar char="•"/>
            </a:pPr>
            <a:r>
              <a:rPr lang="da-DK" sz="1400" dirty="0">
                <a:solidFill>
                  <a:schemeClr val="bg1"/>
                </a:solidFill>
                <a:latin typeface="Arial" panose="020B0604020202020204" pitchFamily="34" charset="0"/>
              </a:rPr>
              <a:t>vær nysgerrig, undersøgende og tilgængelig</a:t>
            </a:r>
          </a:p>
          <a:p>
            <a:pPr marL="285750" indent="-285750">
              <a:spcBef>
                <a:spcPts val="0"/>
              </a:spcBef>
              <a:buFont typeface="Arial" panose="020B0604020202020204" pitchFamily="34" charset="0"/>
              <a:buChar char="•"/>
            </a:pPr>
            <a:r>
              <a:rPr lang="da-DK" sz="1400" dirty="0">
                <a:solidFill>
                  <a:schemeClr val="bg1"/>
                </a:solidFill>
                <a:latin typeface="Arial" panose="020B0604020202020204" pitchFamily="34" charset="0"/>
              </a:rPr>
              <a:t>omdan ”brok” til fakta og informer ledelsen</a:t>
            </a:r>
          </a:p>
          <a:p>
            <a:pPr marL="285750" indent="-285750">
              <a:spcBef>
                <a:spcPts val="0"/>
              </a:spcBef>
              <a:buFont typeface="Arial" panose="020B0604020202020204" pitchFamily="34" charset="0"/>
              <a:buChar char="•"/>
            </a:pPr>
            <a:r>
              <a:rPr lang="da-DK" sz="1400" dirty="0">
                <a:solidFill>
                  <a:schemeClr val="bg1"/>
                </a:solidFill>
                <a:latin typeface="Arial" panose="020B0604020202020204" pitchFamily="34" charset="0"/>
              </a:rPr>
              <a:t>bidrag konstruktivt til drøftelser</a:t>
            </a:r>
          </a:p>
          <a:p>
            <a:pPr marL="285750" indent="-285750">
              <a:spcBef>
                <a:spcPts val="0"/>
              </a:spcBef>
              <a:buFont typeface="Arial" panose="020B0604020202020204" pitchFamily="34" charset="0"/>
              <a:buChar char="•"/>
            </a:pPr>
            <a:r>
              <a:rPr lang="da-DK" sz="1400" dirty="0">
                <a:solidFill>
                  <a:schemeClr val="bg1"/>
                </a:solidFill>
                <a:latin typeface="Arial" panose="020B0604020202020204" pitchFamily="34" charset="0"/>
              </a:rPr>
              <a:t>brug MED-udvalget til spredning af god praksis</a:t>
            </a:r>
          </a:p>
          <a:p>
            <a:pPr marL="285750" indent="-285750">
              <a:spcBef>
                <a:spcPts val="0"/>
              </a:spcBef>
              <a:buFont typeface="Arial" panose="020B0604020202020204" pitchFamily="34" charset="0"/>
              <a:buChar char="•"/>
            </a:pPr>
            <a:endParaRPr lang="da-DK" sz="1400" dirty="0">
              <a:solidFill>
                <a:schemeClr val="bg1"/>
              </a:solidFill>
              <a:latin typeface="Arial" panose="020B0604020202020204" pitchFamily="34" charset="0"/>
            </a:endParaRPr>
          </a:p>
        </p:txBody>
      </p:sp>
      <p:pic>
        <p:nvPicPr>
          <p:cNvPr id="19" name="Billede 18"/>
          <p:cNvPicPr>
            <a:picLocks noChangeAspect="1"/>
          </p:cNvPicPr>
          <p:nvPr/>
        </p:nvPicPr>
        <p:blipFill rotWithShape="1">
          <a:blip r:embed="rId10"/>
          <a:srcRect b="8509"/>
          <a:stretch/>
        </p:blipFill>
        <p:spPr>
          <a:xfrm>
            <a:off x="7971811" y="3565321"/>
            <a:ext cx="456714" cy="522248"/>
          </a:xfrm>
          <a:prstGeom prst="rect">
            <a:avLst/>
          </a:prstGeom>
        </p:spPr>
      </p:pic>
      <p:pic>
        <p:nvPicPr>
          <p:cNvPr id="3" name="Billede 2"/>
          <p:cNvPicPr>
            <a:picLocks noChangeAspect="1"/>
          </p:cNvPicPr>
          <p:nvPr/>
        </p:nvPicPr>
        <p:blipFill>
          <a:blip r:embed="rId11"/>
          <a:stretch>
            <a:fillRect/>
          </a:stretch>
        </p:blipFill>
        <p:spPr>
          <a:xfrm>
            <a:off x="5751971" y="1830132"/>
            <a:ext cx="358894" cy="333620"/>
          </a:xfrm>
          <a:prstGeom prst="rect">
            <a:avLst/>
          </a:prstGeom>
        </p:spPr>
      </p:pic>
      <p:pic>
        <p:nvPicPr>
          <p:cNvPr id="20" name="Billede 19"/>
          <p:cNvPicPr>
            <a:picLocks noChangeAspect="1"/>
          </p:cNvPicPr>
          <p:nvPr/>
        </p:nvPicPr>
        <p:blipFill>
          <a:blip r:embed="rId8"/>
          <a:stretch>
            <a:fillRect/>
          </a:stretch>
        </p:blipFill>
        <p:spPr>
          <a:xfrm>
            <a:off x="5660807" y="1682263"/>
            <a:ext cx="580528" cy="583305"/>
          </a:xfrm>
          <a:prstGeom prst="rect">
            <a:avLst/>
          </a:prstGeom>
        </p:spPr>
      </p:pic>
      <p:sp>
        <p:nvSpPr>
          <p:cNvPr id="12" name="Tekstfelt 11">
            <a:extLst>
              <a:ext uri="{FF2B5EF4-FFF2-40B4-BE49-F238E27FC236}">
                <a16:creationId xmlns:a16="http://schemas.microsoft.com/office/drawing/2014/main" id="{BFBB1CF6-1E42-D187-7162-0D2A52E78F94}"/>
              </a:ext>
            </a:extLst>
          </p:cNvPr>
          <p:cNvSpPr txBox="1"/>
          <p:nvPr/>
        </p:nvSpPr>
        <p:spPr>
          <a:xfrm>
            <a:off x="1082739" y="1272223"/>
            <a:ext cx="4660904" cy="369332"/>
          </a:xfrm>
          <a:prstGeom prst="rect">
            <a:avLst/>
          </a:prstGeom>
          <a:noFill/>
        </p:spPr>
        <p:txBody>
          <a:bodyPr wrap="square">
            <a:spAutoFit/>
          </a:bodyPr>
          <a:lstStyle/>
          <a:p>
            <a:r>
              <a:rPr lang="da-DK" sz="1800" b="1" dirty="0">
                <a:solidFill>
                  <a:srgbClr val="242323"/>
                </a:solidFill>
                <a:latin typeface="Arial" panose="020B0604020202020204" pitchFamily="34" charset="0"/>
                <a:cs typeface="Arial" panose="020B0604020202020204" pitchFamily="34" charset="0"/>
              </a:rPr>
              <a:t>Vi bliver klogere af at lytte til hinanden!</a:t>
            </a:r>
            <a:endParaRPr lang="da-DK" b="1" dirty="0"/>
          </a:p>
        </p:txBody>
      </p:sp>
    </p:spTree>
    <p:extLst>
      <p:ext uri="{BB962C8B-B14F-4D97-AF65-F5344CB8AC3E}">
        <p14:creationId xmlns:p14="http://schemas.microsoft.com/office/powerpoint/2010/main" val="15607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xEl>
                                              <p:pRg st="3" end="3"/>
                                            </p:txEl>
                                          </p:spTgt>
                                        </p:tgtEl>
                                        <p:attrNameLst>
                                          <p:attrName>style.visibility</p:attrName>
                                        </p:attrNameLst>
                                      </p:cBhvr>
                                      <p:to>
                                        <p:strVal val="visible"/>
                                      </p:to>
                                    </p:set>
                                    <p:anim calcmode="lin" valueType="num">
                                      <p:cBhvr additive="base">
                                        <p:cTn id="39"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anim calcmode="lin" valueType="num">
                                      <p:cBhvr additive="base">
                                        <p:cTn id="45"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8">
                                            <p:txEl>
                                              <p:pRg st="5" end="5"/>
                                            </p:txEl>
                                          </p:spTgt>
                                        </p:tgtEl>
                                        <p:attrNameLst>
                                          <p:attrName>style.visibility</p:attrName>
                                        </p:attrNameLst>
                                      </p:cBhvr>
                                      <p:to>
                                        <p:strVal val="visible"/>
                                      </p:to>
                                    </p:set>
                                    <p:anim calcmode="lin" valueType="num">
                                      <p:cBhvr additive="base">
                                        <p:cTn id="51"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
                                            <p:txEl>
                                              <p:pRg st="6" end="6"/>
                                            </p:txEl>
                                          </p:spTgt>
                                        </p:tgtEl>
                                        <p:attrNameLst>
                                          <p:attrName>style.visibility</p:attrName>
                                        </p:attrNameLst>
                                      </p:cBhvr>
                                      <p:to>
                                        <p:strVal val="visible"/>
                                      </p:to>
                                    </p:set>
                                    <p:anim calcmode="lin" valueType="num">
                                      <p:cBhvr additive="base">
                                        <p:cTn id="57"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8">
                                            <p:txEl>
                                              <p:pRg st="7" end="7"/>
                                            </p:txEl>
                                          </p:spTgt>
                                        </p:tgtEl>
                                        <p:attrNameLst>
                                          <p:attrName>style.visibility</p:attrName>
                                        </p:attrNameLst>
                                      </p:cBhvr>
                                      <p:to>
                                        <p:strVal val="visible"/>
                                      </p:to>
                                    </p:set>
                                    <p:anim calcmode="lin" valueType="num">
                                      <p:cBhvr additive="base">
                                        <p:cTn id="63"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6">
                                            <p:txEl>
                                              <p:pRg st="3" end="3"/>
                                            </p:txEl>
                                          </p:spTgt>
                                        </p:tgtEl>
                                        <p:attrNameLst>
                                          <p:attrName>style.visibility</p:attrName>
                                        </p:attrNameLst>
                                      </p:cBhvr>
                                      <p:to>
                                        <p:strVal val="visible"/>
                                      </p:to>
                                    </p:set>
                                    <p:animEffect transition="in" filter="fade">
                                      <p:cBhvr>
                                        <p:cTn id="87" dur="500"/>
                                        <p:tgtEl>
                                          <p:spTgt spid="16">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
                                            <p:txEl>
                                              <p:pRg st="4" end="4"/>
                                            </p:txEl>
                                          </p:spTgt>
                                        </p:tgtEl>
                                        <p:attrNameLst>
                                          <p:attrName>style.visibility</p:attrName>
                                        </p:attrNameLst>
                                      </p:cBhvr>
                                      <p:to>
                                        <p:strVal val="visible"/>
                                      </p:to>
                                    </p:set>
                                    <p:animEffect transition="in" filter="fade">
                                      <p:cBhvr>
                                        <p:cTn id="92" dur="500"/>
                                        <p:tgtEl>
                                          <p:spTgt spid="16">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6">
                                            <p:txEl>
                                              <p:pRg st="5" end="5"/>
                                            </p:txEl>
                                          </p:spTgt>
                                        </p:tgtEl>
                                        <p:attrNameLst>
                                          <p:attrName>style.visibility</p:attrName>
                                        </p:attrNameLst>
                                      </p:cBhvr>
                                      <p:to>
                                        <p:strVal val="visible"/>
                                      </p:to>
                                    </p:set>
                                    <p:animEffect transition="in" filter="fade">
                                      <p:cBhvr>
                                        <p:cTn id="97" dur="500"/>
                                        <p:tgtEl>
                                          <p:spTgt spid="16">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6">
                                            <p:txEl>
                                              <p:pRg st="6" end="6"/>
                                            </p:txEl>
                                          </p:spTgt>
                                        </p:tgtEl>
                                        <p:attrNameLst>
                                          <p:attrName>style.visibility</p:attrName>
                                        </p:attrNameLst>
                                      </p:cBhvr>
                                      <p:to>
                                        <p:strVal val="visible"/>
                                      </p:to>
                                    </p:set>
                                    <p:animEffect transition="in" filter="fade">
                                      <p:cBhvr>
                                        <p:cTn id="102" dur="500"/>
                                        <p:tgtEl>
                                          <p:spTgt spid="16">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6">
                                            <p:txEl>
                                              <p:pRg st="7" end="7"/>
                                            </p:txEl>
                                          </p:spTgt>
                                        </p:tgtEl>
                                        <p:attrNameLst>
                                          <p:attrName>style.visibility</p:attrName>
                                        </p:attrNameLst>
                                      </p:cBhvr>
                                      <p:to>
                                        <p:strVal val="visible"/>
                                      </p:to>
                                    </p:set>
                                    <p:animEffect transition="in" filter="fade">
                                      <p:cBhvr>
                                        <p:cTn id="107" dur="500"/>
                                        <p:tgtEl>
                                          <p:spTgt spid="16">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500" fill="hold"/>
                                        <p:tgtEl>
                                          <p:spTgt spid="13"/>
                                        </p:tgtEl>
                                        <p:attrNameLst>
                                          <p:attrName>ppt_x</p:attrName>
                                        </p:attrNameLst>
                                      </p:cBhvr>
                                      <p:tavLst>
                                        <p:tav tm="0">
                                          <p:val>
                                            <p:strVal val="#ppt_x"/>
                                          </p:val>
                                        </p:tav>
                                        <p:tav tm="100000">
                                          <p:val>
                                            <p:strVal val="#ppt_x"/>
                                          </p:val>
                                        </p:tav>
                                      </p:tavLst>
                                    </p:anim>
                                    <p:anim calcmode="lin" valueType="num">
                                      <p:cBhvr additive="base">
                                        <p:cTn id="113" dur="500" fill="hold"/>
                                        <p:tgtEl>
                                          <p:spTgt spid="13"/>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additive="base">
                                        <p:cTn id="116" dur="500" fill="hold"/>
                                        <p:tgtEl>
                                          <p:spTgt spid="14"/>
                                        </p:tgtEl>
                                        <p:attrNameLst>
                                          <p:attrName>ppt_x</p:attrName>
                                        </p:attrNameLst>
                                      </p:cBhvr>
                                      <p:tavLst>
                                        <p:tav tm="0">
                                          <p:val>
                                            <p:strVal val="#ppt_x"/>
                                          </p:val>
                                        </p:tav>
                                        <p:tav tm="100000">
                                          <p:val>
                                            <p:strVal val="#ppt_x"/>
                                          </p:val>
                                        </p:tav>
                                      </p:tavLst>
                                    </p:anim>
                                    <p:anim calcmode="lin" valueType="num">
                                      <p:cBhvr additive="base">
                                        <p:cTn id="117" dur="500" fill="hold"/>
                                        <p:tgtEl>
                                          <p:spTgt spid="14"/>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15"/>
                                        </p:tgtEl>
                                        <p:attrNameLst>
                                          <p:attrName>style.visibility</p:attrName>
                                        </p:attrNameLst>
                                      </p:cBhvr>
                                      <p:to>
                                        <p:strVal val="visible"/>
                                      </p:to>
                                    </p:set>
                                    <p:anim calcmode="lin" valueType="num">
                                      <p:cBhvr additive="base">
                                        <p:cTn id="120" dur="500" fill="hold"/>
                                        <p:tgtEl>
                                          <p:spTgt spid="15"/>
                                        </p:tgtEl>
                                        <p:attrNameLst>
                                          <p:attrName>ppt_x</p:attrName>
                                        </p:attrNameLst>
                                      </p:cBhvr>
                                      <p:tavLst>
                                        <p:tav tm="0">
                                          <p:val>
                                            <p:strVal val="#ppt_x"/>
                                          </p:val>
                                        </p:tav>
                                        <p:tav tm="100000">
                                          <p:val>
                                            <p:strVal val="#ppt_x"/>
                                          </p:val>
                                        </p:tav>
                                      </p:tavLst>
                                    </p:anim>
                                    <p:anim calcmode="lin" valueType="num">
                                      <p:cBhvr additive="base">
                                        <p:cTn id="1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2"/>
          <p:cNvSpPr>
            <a:spLocks noGrp="1"/>
          </p:cNvSpPr>
          <p:nvPr>
            <p:ph sz="quarter" idx="10"/>
          </p:nvPr>
        </p:nvSpPr>
        <p:spPr>
          <a:xfrm>
            <a:off x="413148" y="549275"/>
            <a:ext cx="4806924" cy="431800"/>
          </a:xfrm>
        </p:spPr>
        <p:txBody>
          <a:bodyPr/>
          <a:lstStyle/>
          <a:p>
            <a:r>
              <a:rPr lang="da-DK" sz="2400" dirty="0">
                <a:solidFill>
                  <a:schemeClr val="bg1"/>
                </a:solidFill>
              </a:rPr>
              <a:t>Metafor </a:t>
            </a:r>
            <a:r>
              <a:rPr lang="da-DK" sz="1200" dirty="0">
                <a:solidFill>
                  <a:schemeClr val="bg1"/>
                </a:solidFill>
              </a:rPr>
              <a:t>– Morten Münster</a:t>
            </a:r>
          </a:p>
        </p:txBody>
      </p:sp>
      <p:pic>
        <p:nvPicPr>
          <p:cNvPr id="7" name="Billede 6">
            <a:extLst>
              <a:ext uri="{FF2B5EF4-FFF2-40B4-BE49-F238E27FC236}">
                <a16:creationId xmlns:a16="http://schemas.microsoft.com/office/drawing/2014/main" id="{D54A30D8-B9B9-BCAC-B07C-2C1D67C6A994}"/>
              </a:ext>
            </a:extLst>
          </p:cNvPr>
          <p:cNvPicPr>
            <a:picLocks noChangeAspect="1"/>
          </p:cNvPicPr>
          <p:nvPr/>
        </p:nvPicPr>
        <p:blipFill>
          <a:blip r:embed="rId2"/>
          <a:stretch>
            <a:fillRect/>
          </a:stretch>
        </p:blipFill>
        <p:spPr>
          <a:xfrm>
            <a:off x="2944580" y="2710618"/>
            <a:ext cx="5032226" cy="2543916"/>
          </a:xfrm>
          <a:prstGeom prst="rect">
            <a:avLst/>
          </a:prstGeom>
        </p:spPr>
      </p:pic>
      <p:sp>
        <p:nvSpPr>
          <p:cNvPr id="2" name="Tekstfelt 1">
            <a:extLst>
              <a:ext uri="{FF2B5EF4-FFF2-40B4-BE49-F238E27FC236}">
                <a16:creationId xmlns:a16="http://schemas.microsoft.com/office/drawing/2014/main" id="{A4E72C0E-B6E6-479A-264D-47D94B0371FB}"/>
              </a:ext>
            </a:extLst>
          </p:cNvPr>
          <p:cNvSpPr txBox="1"/>
          <p:nvPr/>
        </p:nvSpPr>
        <p:spPr>
          <a:xfrm>
            <a:off x="413148" y="5145368"/>
            <a:ext cx="7932234" cy="923330"/>
          </a:xfrm>
          <a:prstGeom prst="rect">
            <a:avLst/>
          </a:prstGeom>
          <a:noFill/>
        </p:spPr>
        <p:txBody>
          <a:bodyPr wrap="square" rtlCol="0">
            <a:spAutoFit/>
          </a:bodyPr>
          <a:lstStyle/>
          <a:p>
            <a:r>
              <a:rPr lang="da-DK" b="1" dirty="0">
                <a:solidFill>
                  <a:srgbClr val="6482B9"/>
                </a:solidFill>
                <a:latin typeface="+mn-lt"/>
              </a:rPr>
              <a:t>Prøvehandling</a:t>
            </a:r>
          </a:p>
          <a:p>
            <a:r>
              <a:rPr lang="da-DK" dirty="0">
                <a:latin typeface="+mn-lt"/>
              </a:rPr>
              <a:t>Leder hav mod til at sætte en sag på dagsordenen tidligt - inden du selv danner dig en mening – så er du mere åben/modtagelig overfor input.</a:t>
            </a:r>
          </a:p>
        </p:txBody>
      </p:sp>
      <p:sp>
        <p:nvSpPr>
          <p:cNvPr id="4" name="Tekstfelt 3">
            <a:extLst>
              <a:ext uri="{FF2B5EF4-FFF2-40B4-BE49-F238E27FC236}">
                <a16:creationId xmlns:a16="http://schemas.microsoft.com/office/drawing/2014/main" id="{BFAD81F3-F905-05EB-440A-D3EFE97C7447}"/>
              </a:ext>
            </a:extLst>
          </p:cNvPr>
          <p:cNvSpPr txBox="1"/>
          <p:nvPr/>
        </p:nvSpPr>
        <p:spPr>
          <a:xfrm>
            <a:off x="275988" y="1486918"/>
            <a:ext cx="7932234" cy="1200329"/>
          </a:xfrm>
          <a:prstGeom prst="rect">
            <a:avLst/>
          </a:prstGeom>
          <a:noFill/>
        </p:spPr>
        <p:txBody>
          <a:bodyPr wrap="square" rtlCol="0">
            <a:spAutoFit/>
          </a:bodyPr>
          <a:lstStyle/>
          <a:p>
            <a:r>
              <a:rPr lang="da-DK" dirty="0">
                <a:latin typeface="+mn-lt"/>
              </a:rPr>
              <a:t>Ledere undgå det </a:t>
            </a:r>
            <a:r>
              <a:rPr lang="da-DK" b="1" dirty="0">
                <a:solidFill>
                  <a:srgbClr val="6482B9"/>
                </a:solidFill>
                <a:latin typeface="+mn-lt"/>
              </a:rPr>
              <a:t>Morten Münster </a:t>
            </a:r>
            <a:r>
              <a:rPr lang="da-DK" dirty="0">
                <a:latin typeface="+mn-lt"/>
              </a:rPr>
              <a:t>kalder for ”Tivoli-kørsel”.</a:t>
            </a:r>
          </a:p>
          <a:p>
            <a:endParaRPr lang="da-DK" dirty="0">
              <a:latin typeface="+mn-lt"/>
            </a:endParaRPr>
          </a:p>
          <a:p>
            <a:r>
              <a:rPr lang="da-DK" dirty="0"/>
              <a:t>Medarbejderne bliver sat op i veteranbilerne i Tivoli og får at vide, at de kan køre hen, hvor de vil - </a:t>
            </a:r>
            <a:r>
              <a:rPr lang="da-DK" dirty="0">
                <a:latin typeface="+mn-lt"/>
              </a:rPr>
              <a:t>Men de kan jo godt se. At sporene er lagt på forhånd.</a:t>
            </a:r>
          </a:p>
        </p:txBody>
      </p:sp>
    </p:spTree>
    <p:extLst>
      <p:ext uri="{BB962C8B-B14F-4D97-AF65-F5344CB8AC3E}">
        <p14:creationId xmlns:p14="http://schemas.microsoft.com/office/powerpoint/2010/main" val="26843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rmAutofit/>
          </a:bodyPr>
          <a:lstStyle/>
          <a:p>
            <a:r>
              <a:rPr lang="da-DK" sz="2400" dirty="0">
                <a:latin typeface="Arial" panose="020B0604020202020204" pitchFamily="34" charset="0"/>
                <a:cs typeface="Arial" panose="020B0604020202020204" pitchFamily="34" charset="0"/>
              </a:rPr>
              <a:t>Godt samarbejde = værdi (2+2=5)</a:t>
            </a:r>
          </a:p>
        </p:txBody>
      </p:sp>
      <p:sp>
        <p:nvSpPr>
          <p:cNvPr id="6" name="Titel 1"/>
          <p:cNvSpPr txBox="1">
            <a:spLocks/>
          </p:cNvSpPr>
          <p:nvPr/>
        </p:nvSpPr>
        <p:spPr>
          <a:xfrm>
            <a:off x="1753497" y="1563700"/>
            <a:ext cx="4767363" cy="323850"/>
          </a:xfrm>
          <a:prstGeom prst="rect">
            <a:avLst/>
          </a:prstGeom>
        </p:spPr>
        <p:txBody>
          <a:bodyPr/>
          <a:lstStyle>
            <a:lvl1pPr algn="l" rtl="0" eaLnBrk="1" fontAlgn="base" hangingPunct="1">
              <a:spcBef>
                <a:spcPct val="0"/>
              </a:spcBef>
              <a:spcAft>
                <a:spcPct val="0"/>
              </a:spcAft>
              <a:defRPr sz="2000" b="1">
                <a:solidFill>
                  <a:schemeClr val="tx1"/>
                </a:solidFill>
                <a:latin typeface="+mj-lt"/>
                <a:ea typeface="+mj-ea"/>
                <a:cs typeface="Arial" pitchFamily="34" charset="0"/>
              </a:defRPr>
            </a:lvl1pPr>
            <a:lvl2pPr algn="l" rtl="0" eaLnBrk="1" fontAlgn="base" hangingPunct="1">
              <a:spcBef>
                <a:spcPct val="0"/>
              </a:spcBef>
              <a:spcAft>
                <a:spcPct val="0"/>
              </a:spcAft>
              <a:defRPr sz="2000">
                <a:solidFill>
                  <a:schemeClr val="tx2"/>
                </a:solidFill>
                <a:latin typeface="Verdana" pitchFamily="34" charset="0"/>
              </a:defRPr>
            </a:lvl2pPr>
            <a:lvl3pPr algn="l" rtl="0" eaLnBrk="1" fontAlgn="base" hangingPunct="1">
              <a:spcBef>
                <a:spcPct val="0"/>
              </a:spcBef>
              <a:spcAft>
                <a:spcPct val="0"/>
              </a:spcAft>
              <a:defRPr sz="2000">
                <a:solidFill>
                  <a:schemeClr val="tx2"/>
                </a:solidFill>
                <a:latin typeface="Verdana" pitchFamily="34" charset="0"/>
              </a:defRPr>
            </a:lvl3pPr>
            <a:lvl4pPr algn="l" rtl="0" eaLnBrk="1" fontAlgn="base" hangingPunct="1">
              <a:spcBef>
                <a:spcPct val="0"/>
              </a:spcBef>
              <a:spcAft>
                <a:spcPct val="0"/>
              </a:spcAft>
              <a:defRPr sz="2000">
                <a:solidFill>
                  <a:schemeClr val="tx2"/>
                </a:solidFill>
                <a:latin typeface="Verdana" pitchFamily="34" charset="0"/>
              </a:defRPr>
            </a:lvl4pPr>
            <a:lvl5pPr algn="l" rtl="0" eaLnBrk="1" fontAlgn="base" hangingPunct="1">
              <a:spcBef>
                <a:spcPct val="0"/>
              </a:spcBef>
              <a:spcAft>
                <a:spcPct val="0"/>
              </a:spcAft>
              <a:defRPr sz="2000">
                <a:solidFill>
                  <a:schemeClr val="tx2"/>
                </a:solidFill>
                <a:latin typeface="Verdana" pitchFamily="34" charset="0"/>
              </a:defRPr>
            </a:lvl5pPr>
            <a:lvl6pPr marL="457200" algn="l" rtl="0" eaLnBrk="1" fontAlgn="base" hangingPunct="1">
              <a:spcBef>
                <a:spcPct val="0"/>
              </a:spcBef>
              <a:spcAft>
                <a:spcPct val="0"/>
              </a:spcAft>
              <a:defRPr sz="2000">
                <a:solidFill>
                  <a:schemeClr val="tx2"/>
                </a:solidFill>
                <a:latin typeface="Verdana" pitchFamily="34" charset="0"/>
              </a:defRPr>
            </a:lvl6pPr>
            <a:lvl7pPr marL="914400" algn="l" rtl="0" eaLnBrk="1" fontAlgn="base" hangingPunct="1">
              <a:spcBef>
                <a:spcPct val="0"/>
              </a:spcBef>
              <a:spcAft>
                <a:spcPct val="0"/>
              </a:spcAft>
              <a:defRPr sz="2000">
                <a:solidFill>
                  <a:schemeClr val="tx2"/>
                </a:solidFill>
                <a:latin typeface="Verdana" pitchFamily="34" charset="0"/>
              </a:defRPr>
            </a:lvl7pPr>
            <a:lvl8pPr marL="1371600" algn="l" rtl="0" eaLnBrk="1" fontAlgn="base" hangingPunct="1">
              <a:spcBef>
                <a:spcPct val="0"/>
              </a:spcBef>
              <a:spcAft>
                <a:spcPct val="0"/>
              </a:spcAft>
              <a:defRPr sz="2000">
                <a:solidFill>
                  <a:schemeClr val="tx2"/>
                </a:solidFill>
                <a:latin typeface="Verdana" pitchFamily="34" charset="0"/>
              </a:defRPr>
            </a:lvl8pPr>
            <a:lvl9pPr marL="1828800" algn="l" rtl="0" eaLnBrk="1" fontAlgn="base" hangingPunct="1">
              <a:spcBef>
                <a:spcPct val="0"/>
              </a:spcBef>
              <a:spcAft>
                <a:spcPct val="0"/>
              </a:spcAft>
              <a:defRPr sz="2000">
                <a:solidFill>
                  <a:schemeClr val="tx2"/>
                </a:solidFill>
                <a:latin typeface="Verdana" pitchFamily="34" charset="0"/>
              </a:defRPr>
            </a:lvl9pPr>
          </a:lstStyle>
          <a:p>
            <a:pPr defTabSz="685800"/>
            <a:r>
              <a:rPr lang="da-DK" sz="1500" b="0" kern="0" dirty="0">
                <a:solidFill>
                  <a:prstClr val="black"/>
                </a:solidFill>
                <a:latin typeface="Arial" panose="020B0604020202020204"/>
              </a:rPr>
              <a:t>Flere perspektiver kvalificerer beslutningsgrundlaget</a:t>
            </a:r>
          </a:p>
        </p:txBody>
      </p:sp>
      <p:pic>
        <p:nvPicPr>
          <p:cNvPr id="17" name="Billede 16"/>
          <p:cNvPicPr>
            <a:picLocks noChangeAspect="1"/>
          </p:cNvPicPr>
          <p:nvPr/>
        </p:nvPicPr>
        <p:blipFill>
          <a:blip r:embed="rId2"/>
          <a:stretch>
            <a:fillRect/>
          </a:stretch>
        </p:blipFill>
        <p:spPr>
          <a:xfrm>
            <a:off x="7909721" y="1499623"/>
            <a:ext cx="1014046" cy="1117847"/>
          </a:xfrm>
          <a:prstGeom prst="rect">
            <a:avLst/>
          </a:prstGeom>
        </p:spPr>
      </p:pic>
      <p:pic>
        <p:nvPicPr>
          <p:cNvPr id="5" name="Billede 4">
            <a:extLst>
              <a:ext uri="{FF2B5EF4-FFF2-40B4-BE49-F238E27FC236}">
                <a16:creationId xmlns:a16="http://schemas.microsoft.com/office/drawing/2014/main" id="{500C4F80-D28E-58F4-4912-2922B6A0CAAD}"/>
              </a:ext>
            </a:extLst>
          </p:cNvPr>
          <p:cNvPicPr>
            <a:picLocks noChangeAspect="1"/>
          </p:cNvPicPr>
          <p:nvPr/>
        </p:nvPicPr>
        <p:blipFill>
          <a:blip r:embed="rId3"/>
          <a:stretch>
            <a:fillRect/>
          </a:stretch>
        </p:blipFill>
        <p:spPr>
          <a:xfrm>
            <a:off x="2426970" y="2058546"/>
            <a:ext cx="3420415" cy="4115509"/>
          </a:xfrm>
          <a:prstGeom prst="rect">
            <a:avLst/>
          </a:prstGeom>
        </p:spPr>
      </p:pic>
      <p:pic>
        <p:nvPicPr>
          <p:cNvPr id="16" name="Billede 15">
            <a:extLst>
              <a:ext uri="{FF2B5EF4-FFF2-40B4-BE49-F238E27FC236}">
                <a16:creationId xmlns:a16="http://schemas.microsoft.com/office/drawing/2014/main" id="{DC15E419-1DE9-DB72-2E81-C1EC500A5703}"/>
              </a:ext>
            </a:extLst>
          </p:cNvPr>
          <p:cNvPicPr>
            <a:picLocks noChangeAspect="1"/>
          </p:cNvPicPr>
          <p:nvPr/>
        </p:nvPicPr>
        <p:blipFill>
          <a:blip r:embed="rId4"/>
          <a:stretch>
            <a:fillRect/>
          </a:stretch>
        </p:blipFill>
        <p:spPr>
          <a:xfrm>
            <a:off x="1542144" y="2058546"/>
            <a:ext cx="5211785" cy="4463283"/>
          </a:xfrm>
          <a:prstGeom prst="rect">
            <a:avLst/>
          </a:prstGeom>
        </p:spPr>
      </p:pic>
    </p:spTree>
    <p:extLst>
      <p:ext uri="{BB962C8B-B14F-4D97-AF65-F5344CB8AC3E}">
        <p14:creationId xmlns:p14="http://schemas.microsoft.com/office/powerpoint/2010/main" val="195439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163140" y="1"/>
            <a:ext cx="6449240" cy="1289783"/>
          </a:xfrm>
        </p:spPr>
        <p:txBody>
          <a:bodyPr>
            <a:normAutofit/>
          </a:bodyPr>
          <a:lstStyle/>
          <a:p>
            <a:r>
              <a:rPr lang="da-DK" sz="2400" dirty="0">
                <a:latin typeface="Arial" panose="020B0604020202020204" pitchFamily="34" charset="0"/>
                <a:cs typeface="Arial" panose="020B0604020202020204" pitchFamily="34" charset="0"/>
              </a:rPr>
              <a:t>Hvorfor drøfte </a:t>
            </a:r>
            <a:r>
              <a:rPr lang="da-DK" sz="1200" dirty="0">
                <a:latin typeface="Arial" panose="020B0604020202020204" pitchFamily="34" charset="0"/>
                <a:cs typeface="Arial" panose="020B0604020202020204" pitchFamily="34" charset="0"/>
              </a:rPr>
              <a:t>sager – emner – situationer mm.</a:t>
            </a:r>
          </a:p>
        </p:txBody>
      </p:sp>
      <p:sp>
        <p:nvSpPr>
          <p:cNvPr id="4" name="Rektangel 3"/>
          <p:cNvSpPr/>
          <p:nvPr/>
        </p:nvSpPr>
        <p:spPr>
          <a:xfrm>
            <a:off x="1051414" y="1665546"/>
            <a:ext cx="7542253" cy="2677656"/>
          </a:xfrm>
          <a:prstGeom prst="rect">
            <a:avLst/>
          </a:prstGeom>
        </p:spPr>
        <p:txBody>
          <a:bodyPr wrap="square">
            <a:spAutoFit/>
          </a:bodyPr>
          <a:lstStyle/>
          <a:p>
            <a:r>
              <a:rPr lang="da-DK" sz="1400" dirty="0">
                <a:solidFill>
                  <a:srgbClr val="242323"/>
                </a:solidFill>
                <a:latin typeface="Arial" panose="020B0604020202020204" pitchFamily="34" charset="0"/>
                <a:cs typeface="Arial" panose="020B0604020202020204" pitchFamily="34" charset="0"/>
              </a:rPr>
              <a:t>I lokale MED-udvalg, hvor politikker, planer og retningslinjer skal konkretiseres og udfoldes i praksis, oplever medarbejdere ofte begrænsede muligheder for at præge udviklingen af nye organiserings-, styringstiltag på arbejdspladsen. </a:t>
            </a:r>
          </a:p>
          <a:p>
            <a:endParaRPr lang="da-DK" sz="1400" dirty="0">
              <a:solidFill>
                <a:srgbClr val="242323"/>
              </a:solidFill>
              <a:latin typeface="Arial" panose="020B0604020202020204" pitchFamily="34" charset="0"/>
              <a:cs typeface="Arial" panose="020B0604020202020204" pitchFamily="34" charset="0"/>
            </a:endParaRPr>
          </a:p>
          <a:p>
            <a:endParaRPr lang="da-DK" sz="1400" dirty="0">
              <a:solidFill>
                <a:srgbClr val="242323"/>
              </a:solidFill>
              <a:latin typeface="Arial" panose="020B0604020202020204" pitchFamily="34" charset="0"/>
              <a:cs typeface="Arial" panose="020B0604020202020204" pitchFamily="34" charset="0"/>
            </a:endParaRPr>
          </a:p>
          <a:p>
            <a:r>
              <a:rPr lang="da-DK" sz="1400" dirty="0">
                <a:solidFill>
                  <a:srgbClr val="242323"/>
                </a:solidFill>
                <a:latin typeface="Arial" panose="020B0604020202020204" pitchFamily="34" charset="0"/>
                <a:cs typeface="Arial" panose="020B0604020202020204" pitchFamily="34" charset="0"/>
              </a:rPr>
              <a:t>Det kan synes paradoksalt, dels fordi det er medarbejderne, der skal leve med resultatet af nye tiltag, og dels fordi medarbejderne har værdifulde erfaringer og masser af viden om, hvad der virker i praksis. </a:t>
            </a:r>
          </a:p>
          <a:p>
            <a:endParaRPr lang="da-DK" sz="1400" dirty="0">
              <a:solidFill>
                <a:srgbClr val="242323"/>
              </a:solidFill>
              <a:latin typeface="Arial" panose="020B0604020202020204" pitchFamily="34" charset="0"/>
              <a:cs typeface="Arial" panose="020B0604020202020204" pitchFamily="34" charset="0"/>
            </a:endParaRPr>
          </a:p>
          <a:p>
            <a:endParaRPr lang="da-DK" sz="1400" dirty="0">
              <a:solidFill>
                <a:srgbClr val="242323"/>
              </a:solidFill>
              <a:latin typeface="Arial" panose="020B0604020202020204" pitchFamily="34" charset="0"/>
              <a:cs typeface="Arial" panose="020B0604020202020204" pitchFamily="34" charset="0"/>
            </a:endParaRPr>
          </a:p>
          <a:p>
            <a:r>
              <a:rPr lang="da-DK" sz="1400" dirty="0">
                <a:solidFill>
                  <a:srgbClr val="242323"/>
                </a:solidFill>
                <a:latin typeface="Arial" panose="020B0604020202020204" pitchFamily="34" charset="0"/>
                <a:cs typeface="Arial" panose="020B0604020202020204" pitchFamily="34" charset="0"/>
              </a:rPr>
              <a:t>Arbejdspladsen skyder sig selv i foden, hvis den praksisnære viden ikke mobiliseres i udviklingen af den offentlige sektor.</a:t>
            </a:r>
            <a:endParaRPr lang="da-DK" sz="1400" dirty="0">
              <a:latin typeface="Arial" panose="020B0604020202020204" pitchFamily="34" charset="0"/>
              <a:cs typeface="Arial" panose="020B0604020202020204" pitchFamily="34" charset="0"/>
            </a:endParaRPr>
          </a:p>
        </p:txBody>
      </p:sp>
      <p:sp>
        <p:nvSpPr>
          <p:cNvPr id="5" name="Rektangel 4"/>
          <p:cNvSpPr/>
          <p:nvPr/>
        </p:nvSpPr>
        <p:spPr>
          <a:xfrm>
            <a:off x="1051414" y="4644995"/>
            <a:ext cx="7424907" cy="1600438"/>
          </a:xfrm>
          <a:prstGeom prst="rect">
            <a:avLst/>
          </a:prstGeom>
        </p:spPr>
        <p:txBody>
          <a:bodyPr wrap="square">
            <a:spAutoFit/>
          </a:bodyPr>
          <a:lstStyle/>
          <a:p>
            <a:r>
              <a:rPr lang="da-DK" sz="1400" dirty="0">
                <a:solidFill>
                  <a:srgbClr val="242323"/>
                </a:solidFill>
                <a:latin typeface="Arial" panose="020B0604020202020204" pitchFamily="34" charset="0"/>
                <a:cs typeface="Arial" panose="020B0604020202020204" pitchFamily="34" charset="0"/>
              </a:rPr>
              <a:t>Vi mennesker træffer bedre beslutninger ved at drøfte udfordringer, problemer og muligheder med hinanden − medarbejdere og ledere sammen. </a:t>
            </a:r>
          </a:p>
          <a:p>
            <a:endParaRPr lang="da-DK" sz="1400" dirty="0">
              <a:solidFill>
                <a:srgbClr val="242323"/>
              </a:solidFill>
              <a:latin typeface="Arial" panose="020B0604020202020204" pitchFamily="34" charset="0"/>
              <a:cs typeface="Arial" panose="020B0604020202020204" pitchFamily="34" charset="0"/>
            </a:endParaRPr>
          </a:p>
          <a:p>
            <a:endParaRPr lang="da-DK" sz="1400" dirty="0">
              <a:solidFill>
                <a:srgbClr val="242323"/>
              </a:solidFill>
              <a:latin typeface="Arial" panose="020B0604020202020204" pitchFamily="34" charset="0"/>
              <a:cs typeface="Arial" panose="020B0604020202020204" pitchFamily="34" charset="0"/>
            </a:endParaRPr>
          </a:p>
          <a:p>
            <a:r>
              <a:rPr lang="da-DK" sz="1400" dirty="0">
                <a:solidFill>
                  <a:srgbClr val="242323"/>
                </a:solidFill>
                <a:latin typeface="Arial" panose="020B0604020202020204" pitchFamily="34" charset="0"/>
                <a:cs typeface="Arial" panose="020B0604020202020204" pitchFamily="34" charset="0"/>
              </a:rPr>
              <a:t>Hvis vi kun taler med os selv og kollegaerne på vores egen side af bordet, går vi glip af vigtig viden og muligheden for at afprøve gode ideer, før beslutningerne tages. Vi bliver klogere af at lytte til hinanden.</a:t>
            </a:r>
            <a:endParaRPr lang="da-D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6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8FF19390-25A7-D718-E4AC-2CF9F7B82F87}"/>
              </a:ext>
            </a:extLst>
          </p:cNvPr>
          <p:cNvPicPr>
            <a:picLocks noChangeAspect="1"/>
          </p:cNvPicPr>
          <p:nvPr/>
        </p:nvPicPr>
        <p:blipFill>
          <a:blip r:embed="rId3"/>
          <a:stretch>
            <a:fillRect/>
          </a:stretch>
        </p:blipFill>
        <p:spPr>
          <a:xfrm>
            <a:off x="1687788" y="3469608"/>
            <a:ext cx="6767744" cy="1744181"/>
          </a:xfrm>
          <a:prstGeom prst="rect">
            <a:avLst/>
          </a:prstGeom>
        </p:spPr>
      </p:pic>
      <p:sp>
        <p:nvSpPr>
          <p:cNvPr id="2" name="Pladsholder til tekst 1"/>
          <p:cNvSpPr>
            <a:spLocks noGrp="1"/>
          </p:cNvSpPr>
          <p:nvPr>
            <p:ph type="body" sz="quarter" idx="10"/>
          </p:nvPr>
        </p:nvSpPr>
        <p:spPr>
          <a:xfrm>
            <a:off x="1169623" y="1"/>
            <a:ext cx="5681132" cy="1289783"/>
          </a:xfrm>
        </p:spPr>
        <p:txBody>
          <a:bodyPr>
            <a:normAutofit/>
          </a:bodyPr>
          <a:lstStyle/>
          <a:p>
            <a:r>
              <a:rPr lang="da-DK" sz="2400" dirty="0">
                <a:latin typeface="Arial" panose="020B0604020202020204" pitchFamily="34" charset="0"/>
                <a:cs typeface="Arial" panose="020B0604020202020204" pitchFamily="34" charset="0"/>
              </a:rPr>
              <a:t>Formål med en lokal MED-aftale</a:t>
            </a:r>
          </a:p>
        </p:txBody>
      </p:sp>
      <p:sp>
        <p:nvSpPr>
          <p:cNvPr id="12" name="Pladsholder til indhold 3"/>
          <p:cNvSpPr txBox="1">
            <a:spLocks/>
          </p:cNvSpPr>
          <p:nvPr/>
        </p:nvSpPr>
        <p:spPr>
          <a:xfrm>
            <a:off x="1841352" y="2497884"/>
            <a:ext cx="8415241" cy="701930"/>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da-DK" sz="2000" dirty="0">
                <a:latin typeface="Arial" panose="020B0604020202020204" pitchFamily="34" charset="0"/>
                <a:cs typeface="Arial" panose="020B0604020202020204" pitchFamily="34" charset="0"/>
              </a:rPr>
              <a:t>Formål er beskrevet i lokal MED-aftalen</a:t>
            </a:r>
          </a:p>
        </p:txBody>
      </p:sp>
      <p:sp>
        <p:nvSpPr>
          <p:cNvPr id="7" name="Pladsholder til indhold 3"/>
          <p:cNvSpPr txBox="1">
            <a:spLocks/>
          </p:cNvSpPr>
          <p:nvPr/>
        </p:nvSpPr>
        <p:spPr>
          <a:xfrm>
            <a:off x="7205417" y="5291349"/>
            <a:ext cx="1302992" cy="216024"/>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da-DK" sz="750" i="1" dirty="0"/>
              <a:t>Kilde lokal MED-aftale side 5</a:t>
            </a:r>
          </a:p>
        </p:txBody>
      </p:sp>
      <p:pic>
        <p:nvPicPr>
          <p:cNvPr id="13" name="Billede 12">
            <a:extLst>
              <a:ext uri="{FF2B5EF4-FFF2-40B4-BE49-F238E27FC236}">
                <a16:creationId xmlns:a16="http://schemas.microsoft.com/office/drawing/2014/main" id="{FA0372B8-217D-E209-2D35-287B11E4A668}"/>
              </a:ext>
            </a:extLst>
          </p:cNvPr>
          <p:cNvPicPr>
            <a:picLocks noChangeAspect="1"/>
          </p:cNvPicPr>
          <p:nvPr/>
        </p:nvPicPr>
        <p:blipFill>
          <a:blip r:embed="rId4"/>
          <a:stretch>
            <a:fillRect/>
          </a:stretch>
        </p:blipFill>
        <p:spPr>
          <a:xfrm rot="21106195">
            <a:off x="326145" y="1415610"/>
            <a:ext cx="1384329" cy="1928173"/>
          </a:xfrm>
          <a:prstGeom prst="rect">
            <a:avLst/>
          </a:prstGeom>
        </p:spPr>
      </p:pic>
    </p:spTree>
    <p:extLst>
      <p:ext uri="{BB962C8B-B14F-4D97-AF65-F5344CB8AC3E}">
        <p14:creationId xmlns:p14="http://schemas.microsoft.com/office/powerpoint/2010/main" val="2342828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Opgave 1 – side 18 </a:t>
            </a:r>
          </a:p>
        </p:txBody>
      </p:sp>
      <p:pic>
        <p:nvPicPr>
          <p:cNvPr id="4" name="Billede 3"/>
          <p:cNvPicPr>
            <a:picLocks noChangeAspect="1"/>
          </p:cNvPicPr>
          <p:nvPr/>
        </p:nvPicPr>
        <p:blipFill>
          <a:blip r:embed="rId2"/>
          <a:stretch>
            <a:fillRect/>
          </a:stretch>
        </p:blipFill>
        <p:spPr>
          <a:xfrm>
            <a:off x="2135501" y="1526026"/>
            <a:ext cx="4389162" cy="5215043"/>
          </a:xfrm>
          <a:prstGeom prst="rect">
            <a:avLst/>
          </a:prstGeom>
        </p:spPr>
      </p:pic>
      <p:pic>
        <p:nvPicPr>
          <p:cNvPr id="8" name="Billede 7"/>
          <p:cNvPicPr>
            <a:picLocks noChangeAspect="1"/>
          </p:cNvPicPr>
          <p:nvPr/>
        </p:nvPicPr>
        <p:blipFill>
          <a:blip r:embed="rId3"/>
          <a:stretch>
            <a:fillRect/>
          </a:stretch>
        </p:blipFill>
        <p:spPr>
          <a:xfrm>
            <a:off x="413147" y="1526026"/>
            <a:ext cx="1350150" cy="1500167"/>
          </a:xfrm>
          <a:prstGeom prst="rect">
            <a:avLst/>
          </a:prstGeom>
        </p:spPr>
      </p:pic>
      <p:pic>
        <p:nvPicPr>
          <p:cNvPr id="9" name="Billede 8"/>
          <p:cNvPicPr>
            <a:picLocks noChangeAspect="1"/>
          </p:cNvPicPr>
          <p:nvPr/>
        </p:nvPicPr>
        <p:blipFill>
          <a:blip r:embed="rId4"/>
          <a:stretch>
            <a:fillRect/>
          </a:stretch>
        </p:blipFill>
        <p:spPr>
          <a:xfrm>
            <a:off x="7804604" y="1526026"/>
            <a:ext cx="926249" cy="1258567"/>
          </a:xfrm>
          <a:prstGeom prst="rect">
            <a:avLst/>
          </a:prstGeom>
        </p:spPr>
      </p:pic>
      <p:sp>
        <p:nvSpPr>
          <p:cNvPr id="10" name="Eksplosion 1 9"/>
          <p:cNvSpPr/>
          <p:nvPr/>
        </p:nvSpPr>
        <p:spPr>
          <a:xfrm>
            <a:off x="6896867" y="2361880"/>
            <a:ext cx="1164470" cy="719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latin typeface="Arial" panose="020B0604020202020204" pitchFamily="34" charset="0"/>
                <a:cs typeface="Arial" panose="020B0604020202020204" pitchFamily="34" charset="0"/>
              </a:rPr>
              <a:t>5 min.</a:t>
            </a:r>
          </a:p>
        </p:txBody>
      </p:sp>
    </p:spTree>
    <p:extLst>
      <p:ext uri="{BB962C8B-B14F-4D97-AF65-F5344CB8AC3E}">
        <p14:creationId xmlns:p14="http://schemas.microsoft.com/office/powerpoint/2010/main" val="286752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rmAutofit/>
          </a:bodyPr>
          <a:lstStyle/>
          <a:p>
            <a:r>
              <a:rPr lang="da-DK" sz="2400" dirty="0">
                <a:latin typeface="Arial" panose="020B0604020202020204" pitchFamily="34" charset="0"/>
                <a:cs typeface="Arial" panose="020B0604020202020204" pitchFamily="34" charset="0"/>
              </a:rPr>
              <a:t>Gruppeøvelse </a:t>
            </a:r>
          </a:p>
        </p:txBody>
      </p:sp>
      <p:pic>
        <p:nvPicPr>
          <p:cNvPr id="5" name="Billede 4"/>
          <p:cNvPicPr>
            <a:picLocks noChangeAspect="1"/>
          </p:cNvPicPr>
          <p:nvPr/>
        </p:nvPicPr>
        <p:blipFill>
          <a:blip r:embed="rId3"/>
          <a:stretch>
            <a:fillRect/>
          </a:stretch>
        </p:blipFill>
        <p:spPr>
          <a:xfrm>
            <a:off x="241846" y="1613997"/>
            <a:ext cx="3158392" cy="1815003"/>
          </a:xfrm>
          <a:prstGeom prst="rect">
            <a:avLst/>
          </a:prstGeom>
        </p:spPr>
      </p:pic>
      <p:pic>
        <p:nvPicPr>
          <p:cNvPr id="14" name="Billede 13"/>
          <p:cNvPicPr>
            <a:picLocks noChangeAspect="1"/>
          </p:cNvPicPr>
          <p:nvPr/>
        </p:nvPicPr>
        <p:blipFill>
          <a:blip r:embed="rId4"/>
          <a:stretch>
            <a:fillRect/>
          </a:stretch>
        </p:blipFill>
        <p:spPr>
          <a:xfrm>
            <a:off x="6336227" y="5311132"/>
            <a:ext cx="482826" cy="656053"/>
          </a:xfrm>
          <a:prstGeom prst="rect">
            <a:avLst/>
          </a:prstGeom>
        </p:spPr>
      </p:pic>
      <p:sp>
        <p:nvSpPr>
          <p:cNvPr id="15" name="Rektangel 14"/>
          <p:cNvSpPr/>
          <p:nvPr/>
        </p:nvSpPr>
        <p:spPr>
          <a:xfrm>
            <a:off x="6171289" y="5161651"/>
            <a:ext cx="2803735" cy="1602454"/>
          </a:xfrm>
          <a:prstGeom prst="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kstfelt 15"/>
          <p:cNvSpPr txBox="1"/>
          <p:nvPr/>
        </p:nvSpPr>
        <p:spPr>
          <a:xfrm>
            <a:off x="6893691" y="5510361"/>
            <a:ext cx="2081333" cy="1138773"/>
          </a:xfrm>
          <a:prstGeom prst="rect">
            <a:avLst/>
          </a:prstGeom>
          <a:noFill/>
        </p:spPr>
        <p:txBody>
          <a:bodyPr wrap="square" rtlCol="0">
            <a:spAutoFit/>
          </a:bodyPr>
          <a:lstStyle/>
          <a:p>
            <a:r>
              <a:rPr lang="da-DK" sz="1200" dirty="0">
                <a:latin typeface="Arial" panose="020B0604020202020204" pitchFamily="34" charset="0"/>
                <a:cs typeface="Arial" panose="020B0604020202020204" pitchFamily="34" charset="0"/>
              </a:rPr>
              <a:t>Tag tid = </a:t>
            </a:r>
            <a:r>
              <a:rPr lang="da-DK" sz="1200" dirty="0" err="1">
                <a:latin typeface="Arial" panose="020B0604020202020204" pitchFamily="34" charset="0"/>
                <a:cs typeface="Arial" panose="020B0604020202020204" pitchFamily="34" charset="0"/>
              </a:rPr>
              <a:t>tidstager</a:t>
            </a:r>
            <a:endParaRPr lang="da-DK" sz="1200" dirty="0">
              <a:latin typeface="Arial" panose="020B0604020202020204" pitchFamily="34" charset="0"/>
              <a:cs typeface="Arial" panose="020B0604020202020204" pitchFamily="34" charset="0"/>
            </a:endParaRPr>
          </a:p>
          <a:p>
            <a:endParaRPr lang="da-DK" sz="500" dirty="0">
              <a:latin typeface="Arial" panose="020B0604020202020204" pitchFamily="34" charset="0"/>
              <a:cs typeface="Arial" panose="020B0604020202020204" pitchFamily="34" charset="0"/>
            </a:endParaRPr>
          </a:p>
          <a:p>
            <a:endParaRPr lang="da-DK" sz="500" dirty="0">
              <a:latin typeface="Arial" panose="020B0604020202020204" pitchFamily="34" charset="0"/>
              <a:cs typeface="Arial" panose="020B0604020202020204" pitchFamily="34" charset="0"/>
            </a:endParaRPr>
          </a:p>
          <a:p>
            <a:endParaRPr lang="da-DK" sz="500" dirty="0">
              <a:latin typeface="Arial" panose="020B0604020202020204" pitchFamily="34" charset="0"/>
              <a:cs typeface="Arial" panose="020B0604020202020204" pitchFamily="34" charset="0"/>
            </a:endParaRPr>
          </a:p>
          <a:p>
            <a:endParaRPr lang="da-DK" sz="500" dirty="0">
              <a:latin typeface="Arial" panose="020B0604020202020204" pitchFamily="34" charset="0"/>
              <a:cs typeface="Arial" panose="020B0604020202020204" pitchFamily="34" charset="0"/>
            </a:endParaRPr>
          </a:p>
          <a:p>
            <a:r>
              <a:rPr lang="da-DK" sz="1200" dirty="0">
                <a:latin typeface="Arial" panose="020B0604020202020204" pitchFamily="34" charset="0"/>
                <a:cs typeface="Arial" panose="020B0604020202020204" pitchFamily="34" charset="0"/>
              </a:rPr>
              <a:t>Talspersonen fortæller om hovedpointer fra drøftelsen i gruppen</a:t>
            </a:r>
          </a:p>
        </p:txBody>
      </p:sp>
      <p:pic>
        <p:nvPicPr>
          <p:cNvPr id="17" name="Billede 16"/>
          <p:cNvPicPr>
            <a:picLocks noChangeAspect="1"/>
          </p:cNvPicPr>
          <p:nvPr/>
        </p:nvPicPr>
        <p:blipFill>
          <a:blip r:embed="rId5"/>
          <a:stretch>
            <a:fillRect/>
          </a:stretch>
        </p:blipFill>
        <p:spPr>
          <a:xfrm>
            <a:off x="6336227" y="6018193"/>
            <a:ext cx="548050" cy="621381"/>
          </a:xfrm>
          <a:prstGeom prst="rect">
            <a:avLst/>
          </a:prstGeom>
        </p:spPr>
      </p:pic>
      <p:pic>
        <p:nvPicPr>
          <p:cNvPr id="18" name="Billede 17"/>
          <p:cNvPicPr>
            <a:picLocks noChangeAspect="1"/>
          </p:cNvPicPr>
          <p:nvPr/>
        </p:nvPicPr>
        <p:blipFill>
          <a:blip r:embed="rId4"/>
          <a:stretch>
            <a:fillRect/>
          </a:stretch>
        </p:blipFill>
        <p:spPr>
          <a:xfrm>
            <a:off x="7934357" y="1562859"/>
            <a:ext cx="926249" cy="1258567"/>
          </a:xfrm>
          <a:prstGeom prst="rect">
            <a:avLst/>
          </a:prstGeom>
        </p:spPr>
      </p:pic>
      <p:sp>
        <p:nvSpPr>
          <p:cNvPr id="19" name="Eksplosion 1 18"/>
          <p:cNvSpPr/>
          <p:nvPr/>
        </p:nvSpPr>
        <p:spPr>
          <a:xfrm>
            <a:off x="7063647" y="2408962"/>
            <a:ext cx="1164470" cy="719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latin typeface="Arial" panose="020B0604020202020204" pitchFamily="34" charset="0"/>
                <a:cs typeface="Arial" panose="020B0604020202020204" pitchFamily="34" charset="0"/>
              </a:rPr>
              <a:t>15 min.</a:t>
            </a:r>
          </a:p>
        </p:txBody>
      </p:sp>
      <p:sp>
        <p:nvSpPr>
          <p:cNvPr id="22" name="Rektangel 21"/>
          <p:cNvSpPr/>
          <p:nvPr/>
        </p:nvSpPr>
        <p:spPr>
          <a:xfrm>
            <a:off x="247872" y="3561213"/>
            <a:ext cx="6645819" cy="1384995"/>
          </a:xfrm>
          <a:prstGeom prst="rect">
            <a:avLst/>
          </a:prstGeom>
        </p:spPr>
        <p:txBody>
          <a:bodyPr wrap="square">
            <a:spAutoFit/>
          </a:bodyPr>
          <a:lstStyle/>
          <a:p>
            <a:pPr algn="l"/>
            <a:r>
              <a:rPr lang="da-DK" sz="1400" b="1" dirty="0">
                <a:latin typeface="Arial" panose="020B0604020202020204" pitchFamily="34" charset="0"/>
                <a:ea typeface="Verdana" panose="020B0604030504040204" pitchFamily="34" charset="0"/>
                <a:cs typeface="Arial" panose="020B0604020202020204" pitchFamily="34" charset="0"/>
              </a:rPr>
              <a:t>OPGAVE: Gruppedialog ift. spørgsmål 1 og 2 side 18</a:t>
            </a:r>
          </a:p>
          <a:p>
            <a:pPr algn="l"/>
            <a:endParaRPr lang="da-DK" sz="1400" b="1" dirty="0">
              <a:latin typeface="Arial" panose="020B0604020202020204" pitchFamily="34" charset="0"/>
              <a:ea typeface="Verdana" panose="020B0604030504040204" pitchFamily="34" charset="0"/>
              <a:cs typeface="Arial" panose="020B0604020202020204" pitchFamily="34" charset="0"/>
            </a:endParaRPr>
          </a:p>
          <a:p>
            <a:pPr algn="l"/>
            <a:r>
              <a:rPr lang="da-DK" sz="1400" dirty="0">
                <a:latin typeface="Arial" panose="020B0604020202020204" pitchFamily="34" charset="0"/>
                <a:ea typeface="Verdana" panose="020B0604030504040204" pitchFamily="34" charset="0"/>
                <a:cs typeface="Arial" panose="020B0604020202020204" pitchFamily="34" charset="0"/>
              </a:rPr>
              <a:t>1.    Hvad betyder formålet i den lokale MED-aftale for dig?</a:t>
            </a:r>
          </a:p>
          <a:p>
            <a:pPr algn="l"/>
            <a:r>
              <a:rPr lang="da-DK" sz="1400" dirty="0">
                <a:latin typeface="Arial" panose="020B0604020202020204" pitchFamily="34" charset="0"/>
                <a:ea typeface="Verdana" panose="020B0604030504040204" pitchFamily="34" charset="0"/>
                <a:cs typeface="Arial" panose="020B0604020202020204" pitchFamily="34" charset="0"/>
              </a:rPr>
              <a:t>       Hvad giver særlig mening for dig? Hvorfor?</a:t>
            </a:r>
          </a:p>
          <a:p>
            <a:pPr algn="l"/>
            <a:endParaRPr lang="da-DK" sz="1400" dirty="0">
              <a:latin typeface="Arial" panose="020B0604020202020204" pitchFamily="34" charset="0"/>
              <a:ea typeface="Verdana" panose="020B0604030504040204" pitchFamily="34" charset="0"/>
              <a:cs typeface="Arial" panose="020B0604020202020204" pitchFamily="34" charset="0"/>
            </a:endParaRPr>
          </a:p>
          <a:p>
            <a:pPr algn="l"/>
            <a:r>
              <a:rPr lang="da-DK" sz="1400" dirty="0">
                <a:latin typeface="Arial" panose="020B0604020202020204" pitchFamily="34" charset="0"/>
                <a:ea typeface="Verdana" panose="020B0604030504040204" pitchFamily="34" charset="0"/>
                <a:cs typeface="Arial" panose="020B0604020202020204" pitchFamily="34" charset="0"/>
              </a:rPr>
              <a:t>2.   Hvordan vil du forklare hvad et Lokal MED er til en ny kollega?</a:t>
            </a:r>
          </a:p>
        </p:txBody>
      </p:sp>
      <p:pic>
        <p:nvPicPr>
          <p:cNvPr id="3" name="Billede 2">
            <a:extLst>
              <a:ext uri="{FF2B5EF4-FFF2-40B4-BE49-F238E27FC236}">
                <a16:creationId xmlns:a16="http://schemas.microsoft.com/office/drawing/2014/main" id="{721D6C51-821C-9E2A-E052-8CC005D00BE6}"/>
              </a:ext>
            </a:extLst>
          </p:cNvPr>
          <p:cNvPicPr>
            <a:picLocks noChangeAspect="1"/>
          </p:cNvPicPr>
          <p:nvPr/>
        </p:nvPicPr>
        <p:blipFill>
          <a:blip r:embed="rId6"/>
          <a:stretch>
            <a:fillRect/>
          </a:stretch>
        </p:blipFill>
        <p:spPr>
          <a:xfrm>
            <a:off x="972175" y="5410364"/>
            <a:ext cx="1489391" cy="875736"/>
          </a:xfrm>
          <a:prstGeom prst="rect">
            <a:avLst/>
          </a:prstGeom>
        </p:spPr>
      </p:pic>
      <p:sp>
        <p:nvSpPr>
          <p:cNvPr id="4" name="Tekstfelt 3">
            <a:extLst>
              <a:ext uri="{FF2B5EF4-FFF2-40B4-BE49-F238E27FC236}">
                <a16:creationId xmlns:a16="http://schemas.microsoft.com/office/drawing/2014/main" id="{2A912BDE-8727-03D0-2E61-6C3980F8EB44}"/>
              </a:ext>
            </a:extLst>
          </p:cNvPr>
          <p:cNvSpPr txBox="1"/>
          <p:nvPr/>
        </p:nvSpPr>
        <p:spPr>
          <a:xfrm>
            <a:off x="887326" y="6286100"/>
            <a:ext cx="1867433" cy="253916"/>
          </a:xfrm>
          <a:prstGeom prst="rect">
            <a:avLst/>
          </a:prstGeom>
          <a:noFill/>
        </p:spPr>
        <p:txBody>
          <a:bodyPr wrap="square" rtlCol="0">
            <a:spAutoFit/>
          </a:bodyPr>
          <a:lstStyle/>
          <a:p>
            <a:r>
              <a:rPr lang="da-DK" sz="1050" dirty="0" err="1">
                <a:latin typeface="+mn-lt"/>
              </a:rPr>
              <a:t>FødselsDAG</a:t>
            </a:r>
            <a:endParaRPr lang="da-DK" sz="1050" dirty="0">
              <a:latin typeface="+mn-lt"/>
            </a:endParaRPr>
          </a:p>
        </p:txBody>
      </p:sp>
    </p:spTree>
    <p:extLst>
      <p:ext uri="{BB962C8B-B14F-4D97-AF65-F5344CB8AC3E}">
        <p14:creationId xmlns:p14="http://schemas.microsoft.com/office/powerpoint/2010/main" val="67924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P spid="2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0"/>
          </p:nvPr>
        </p:nvSpPr>
        <p:spPr/>
        <p:txBody>
          <a:bodyPr/>
          <a:lstStyle/>
          <a:p>
            <a:r>
              <a:rPr lang="da-DK" sz="2400" dirty="0">
                <a:solidFill>
                  <a:schemeClr val="bg1"/>
                </a:solidFill>
                <a:latin typeface="Arial" panose="020B0604020202020204" pitchFamily="34" charset="0"/>
              </a:rPr>
              <a:t>Opgave 2 – side 29</a:t>
            </a:r>
          </a:p>
        </p:txBody>
      </p:sp>
      <p:pic>
        <p:nvPicPr>
          <p:cNvPr id="6" name="Billede 5"/>
          <p:cNvPicPr>
            <a:picLocks noChangeAspect="1"/>
          </p:cNvPicPr>
          <p:nvPr/>
        </p:nvPicPr>
        <p:blipFill>
          <a:blip r:embed="rId2"/>
          <a:stretch>
            <a:fillRect/>
          </a:stretch>
        </p:blipFill>
        <p:spPr>
          <a:xfrm>
            <a:off x="5817745" y="301213"/>
            <a:ext cx="950256" cy="1055840"/>
          </a:xfrm>
          <a:prstGeom prst="rect">
            <a:avLst/>
          </a:prstGeom>
        </p:spPr>
      </p:pic>
      <p:pic>
        <p:nvPicPr>
          <p:cNvPr id="7" name="Billede 6"/>
          <p:cNvPicPr>
            <a:picLocks noChangeAspect="1"/>
          </p:cNvPicPr>
          <p:nvPr/>
        </p:nvPicPr>
        <p:blipFill>
          <a:blip r:embed="rId3"/>
          <a:stretch>
            <a:fillRect/>
          </a:stretch>
        </p:blipFill>
        <p:spPr>
          <a:xfrm>
            <a:off x="647468" y="1804147"/>
            <a:ext cx="3027304" cy="4444545"/>
          </a:xfrm>
          <a:prstGeom prst="rect">
            <a:avLst/>
          </a:prstGeom>
        </p:spPr>
      </p:pic>
      <p:sp>
        <p:nvSpPr>
          <p:cNvPr id="3" name="Tekstfelt 2">
            <a:extLst>
              <a:ext uri="{FF2B5EF4-FFF2-40B4-BE49-F238E27FC236}">
                <a16:creationId xmlns:a16="http://schemas.microsoft.com/office/drawing/2014/main" id="{356E979A-A913-6855-8653-78D81623CB74}"/>
              </a:ext>
            </a:extLst>
          </p:cNvPr>
          <p:cNvSpPr txBox="1"/>
          <p:nvPr/>
        </p:nvSpPr>
        <p:spPr>
          <a:xfrm>
            <a:off x="3924532" y="1664220"/>
            <a:ext cx="4572000" cy="2646878"/>
          </a:xfrm>
          <a:prstGeom prst="rect">
            <a:avLst/>
          </a:prstGeom>
          <a:noFill/>
        </p:spPr>
        <p:txBody>
          <a:bodyPr wrap="square">
            <a:spAutoFit/>
          </a:bodyPr>
          <a:lstStyle/>
          <a:p>
            <a:endParaRPr lang="da-DK" sz="1800" b="1" dirty="0">
              <a:effectLst/>
              <a:ea typeface="Calibri" panose="020F0502020204030204" pitchFamily="34" charset="0"/>
            </a:endParaRPr>
          </a:p>
          <a:p>
            <a:r>
              <a:rPr lang="da-DK" sz="1400" dirty="0">
                <a:ea typeface="Calibri" panose="020F0502020204030204" pitchFamily="34" charset="0"/>
              </a:rPr>
              <a:t>Medarbejderrepræsentanter I </a:t>
            </a:r>
            <a:r>
              <a:rPr lang="da-DK" sz="1400" dirty="0">
                <a:effectLst/>
                <a:ea typeface="Calibri" panose="020F0502020204030204" pitchFamily="34" charset="0"/>
              </a:rPr>
              <a:t>skal være skarpe på hvilken valggruppe (A, B eller C) I repræsenterer.</a:t>
            </a:r>
          </a:p>
          <a:p>
            <a:endParaRPr lang="da-DK" sz="1400" dirty="0">
              <a:effectLst/>
              <a:ea typeface="Calibri" panose="020F0502020204030204" pitchFamily="34" charset="0"/>
            </a:endParaRPr>
          </a:p>
          <a:p>
            <a:r>
              <a:rPr lang="da-DK" sz="1400" dirty="0">
                <a:effectLst/>
                <a:ea typeface="Calibri" panose="020F0502020204030204" pitchFamily="34" charset="0"/>
              </a:rPr>
              <a:t>Alle medarbejderrepræsentanter skal identificere sig med deres valggruppe (se valggrupper her: </a:t>
            </a:r>
            <a:r>
              <a:rPr lang="da-DK" sz="1400" u="sng" dirty="0">
                <a:solidFill>
                  <a:srgbClr val="0000FF"/>
                </a:solidFill>
                <a:effectLst/>
                <a:ea typeface="Calibri" panose="020F0502020204030204" pitchFamily="34" charset="0"/>
                <a:hlinkClick r:id="rId4"/>
              </a:rPr>
              <a:t>data</a:t>
            </a:r>
            <a:r>
              <a:rPr lang="da-DK" sz="1400" dirty="0">
                <a:effectLst/>
                <a:ea typeface="Calibri" panose="020F0502020204030204" pitchFamily="34" charset="0"/>
              </a:rPr>
              <a:t>)</a:t>
            </a:r>
          </a:p>
          <a:p>
            <a:endParaRPr lang="da-DK" sz="1400" dirty="0">
              <a:effectLst/>
              <a:ea typeface="Calibri" panose="020F0502020204030204" pitchFamily="34" charset="0"/>
            </a:endParaRPr>
          </a:p>
          <a:p>
            <a:r>
              <a:rPr lang="da-DK" sz="1400" dirty="0">
                <a:effectLst/>
                <a:ea typeface="Calibri" panose="020F0502020204030204" pitchFamily="34" charset="0"/>
              </a:rPr>
              <a:t>Er alle ansatte/valggrupper på arbejdspladsen repræsenteret?</a:t>
            </a:r>
          </a:p>
          <a:p>
            <a:r>
              <a:rPr lang="da-DK" sz="1800" dirty="0">
                <a:effectLst/>
                <a:ea typeface="Calibri" panose="020F0502020204030204" pitchFamily="34" charset="0"/>
              </a:rPr>
              <a:t> </a:t>
            </a:r>
            <a:endParaRPr lang="da-DK" sz="2400" dirty="0">
              <a:effectLst/>
              <a:ea typeface="Calibri" panose="020F0502020204030204" pitchFamily="34" charset="0"/>
            </a:endParaRPr>
          </a:p>
          <a:p>
            <a:r>
              <a:rPr lang="da-DK" sz="1800" dirty="0">
                <a:effectLst/>
                <a:ea typeface="Calibri" panose="020F0502020204030204" pitchFamily="34" charset="0"/>
              </a:rPr>
              <a:t> </a:t>
            </a:r>
          </a:p>
        </p:txBody>
      </p:sp>
    </p:spTree>
    <p:extLst>
      <p:ext uri="{BB962C8B-B14F-4D97-AF65-F5344CB8AC3E}">
        <p14:creationId xmlns:p14="http://schemas.microsoft.com/office/powerpoint/2010/main" val="734809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p:cNvPicPr>
            <a:picLocks noChangeAspect="1"/>
          </p:cNvPicPr>
          <p:nvPr/>
        </p:nvPicPr>
        <p:blipFill>
          <a:blip r:embed="rId3"/>
          <a:stretch>
            <a:fillRect/>
          </a:stretch>
        </p:blipFill>
        <p:spPr>
          <a:xfrm>
            <a:off x="262647" y="1766332"/>
            <a:ext cx="1404547" cy="1560608"/>
          </a:xfrm>
          <a:prstGeom prst="rect">
            <a:avLst/>
          </a:prstGeom>
        </p:spPr>
      </p:pic>
      <p:sp>
        <p:nvSpPr>
          <p:cNvPr id="6" name="Rektangel 5"/>
          <p:cNvSpPr/>
          <p:nvPr/>
        </p:nvSpPr>
        <p:spPr>
          <a:xfrm>
            <a:off x="1907704" y="2348880"/>
            <a:ext cx="3387466" cy="323165"/>
          </a:xfrm>
          <a:prstGeom prst="rect">
            <a:avLst/>
          </a:prstGeom>
        </p:spPr>
        <p:txBody>
          <a:bodyPr wrap="none">
            <a:spAutoFit/>
          </a:bodyPr>
          <a:lstStyle/>
          <a:p>
            <a:pPr algn="l"/>
            <a:r>
              <a:rPr lang="da-DK" sz="1500" dirty="0">
                <a:latin typeface="+mj-lt"/>
              </a:rPr>
              <a:t>Skriv</a:t>
            </a:r>
            <a:r>
              <a:rPr lang="da-DK" sz="1500" dirty="0"/>
              <a:t> noter med afsæt </a:t>
            </a:r>
            <a:r>
              <a:rPr lang="da-DK" sz="1500"/>
              <a:t>i modulet</a:t>
            </a:r>
            <a:endParaRPr lang="da-DK" sz="1500" dirty="0"/>
          </a:p>
        </p:txBody>
      </p:sp>
      <p:sp>
        <p:nvSpPr>
          <p:cNvPr id="8" name="Rektangel 7"/>
          <p:cNvSpPr/>
          <p:nvPr/>
        </p:nvSpPr>
        <p:spPr>
          <a:xfrm>
            <a:off x="1907704" y="3350497"/>
            <a:ext cx="5904656" cy="1306512"/>
          </a:xfrm>
          <a:prstGeom prst="rect">
            <a:avLst/>
          </a:prstGeom>
        </p:spPr>
        <p:txBody>
          <a:bodyPr wrap="square">
            <a:spAutoFit/>
          </a:bodyPr>
          <a:lstStyle/>
          <a:p>
            <a:pPr marL="214313" indent="-214313" algn="l">
              <a:buFontTx/>
              <a:buChar char="-"/>
            </a:pPr>
            <a:r>
              <a:rPr lang="da-DK" sz="1500" dirty="0">
                <a:latin typeface="+mn-lt"/>
              </a:rPr>
              <a:t>pointer du netop har hørt</a:t>
            </a:r>
          </a:p>
          <a:p>
            <a:pPr marL="214313" indent="-214313" algn="l">
              <a:buFontTx/>
              <a:buChar char="-"/>
            </a:pPr>
            <a:r>
              <a:rPr lang="da-DK" sz="1500" dirty="0">
                <a:latin typeface="+mn-lt"/>
              </a:rPr>
              <a:t>spørgsmål du er blevet nysgerrig efter at arbejde videre med</a:t>
            </a:r>
          </a:p>
          <a:p>
            <a:pPr marL="214313" indent="-214313" algn="l">
              <a:buFontTx/>
              <a:buChar char="-"/>
            </a:pPr>
            <a:r>
              <a:rPr lang="da-DK" sz="1500" dirty="0">
                <a:latin typeface="+mn-lt"/>
              </a:rPr>
              <a:t>Ideer til noget du eller andre skal gøre anderledes</a:t>
            </a:r>
          </a:p>
          <a:p>
            <a:pPr marL="214313" indent="-214313" algn="l">
              <a:buFontTx/>
              <a:buChar char="-"/>
            </a:pPr>
            <a:r>
              <a:rPr lang="da-DK" sz="1500" dirty="0">
                <a:latin typeface="+mn-lt"/>
              </a:rPr>
              <a:t>Navne som jeg vil ringe til eller mødes med</a:t>
            </a:r>
          </a:p>
          <a:p>
            <a:pPr algn="l"/>
            <a:endParaRPr lang="da-DK" sz="825" dirty="0"/>
          </a:p>
        </p:txBody>
      </p:sp>
      <p:sp>
        <p:nvSpPr>
          <p:cNvPr id="9" name="Pladsholder til indhold 3"/>
          <p:cNvSpPr>
            <a:spLocks noGrp="1"/>
          </p:cNvSpPr>
          <p:nvPr>
            <p:ph sz="quarter" idx="10"/>
          </p:nvPr>
        </p:nvSpPr>
        <p:spPr>
          <a:xfrm>
            <a:off x="413148" y="549275"/>
            <a:ext cx="4518892" cy="431800"/>
          </a:xfrm>
        </p:spPr>
        <p:txBody>
          <a:bodyPr/>
          <a:lstStyle/>
          <a:p>
            <a:r>
              <a:rPr lang="da-DK" sz="2400" dirty="0">
                <a:solidFill>
                  <a:schemeClr val="bg1"/>
                </a:solidFill>
                <a:latin typeface="Arial" panose="020B0604020202020204" pitchFamily="34" charset="0"/>
              </a:rPr>
              <a:t>Opgave 2 – egne noter </a:t>
            </a:r>
            <a:r>
              <a:rPr lang="da-DK" sz="2400">
                <a:solidFill>
                  <a:schemeClr val="bg1"/>
                </a:solidFill>
                <a:latin typeface="Arial" panose="020B0604020202020204" pitchFamily="34" charset="0"/>
              </a:rPr>
              <a:t>side 19</a:t>
            </a:r>
            <a:endParaRPr lang="da-DK" sz="2400" dirty="0">
              <a:solidFill>
                <a:schemeClr val="bg1"/>
              </a:solidFill>
              <a:latin typeface="Arial" panose="020B0604020202020204" pitchFamily="34" charset="0"/>
            </a:endParaRPr>
          </a:p>
        </p:txBody>
      </p:sp>
      <p:pic>
        <p:nvPicPr>
          <p:cNvPr id="10" name="Billede 9"/>
          <p:cNvPicPr>
            <a:picLocks noChangeAspect="1"/>
          </p:cNvPicPr>
          <p:nvPr/>
        </p:nvPicPr>
        <p:blipFill>
          <a:blip r:embed="rId4"/>
          <a:stretch>
            <a:fillRect/>
          </a:stretch>
        </p:blipFill>
        <p:spPr>
          <a:xfrm>
            <a:off x="5883331" y="1389428"/>
            <a:ext cx="926249" cy="1258567"/>
          </a:xfrm>
          <a:prstGeom prst="rect">
            <a:avLst/>
          </a:prstGeom>
        </p:spPr>
      </p:pic>
      <p:sp>
        <p:nvSpPr>
          <p:cNvPr id="11" name="Eksplosion 1 10"/>
          <p:cNvSpPr/>
          <p:nvPr/>
        </p:nvSpPr>
        <p:spPr>
          <a:xfrm>
            <a:off x="5374287" y="2251425"/>
            <a:ext cx="1164470" cy="719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latin typeface="Arial" panose="020B0604020202020204" pitchFamily="34" charset="0"/>
                <a:cs typeface="Arial" panose="020B0604020202020204" pitchFamily="34" charset="0"/>
              </a:rPr>
              <a:t>3 min.</a:t>
            </a:r>
          </a:p>
        </p:txBody>
      </p:sp>
    </p:spTree>
    <p:extLst>
      <p:ext uri="{BB962C8B-B14F-4D97-AF65-F5344CB8AC3E}">
        <p14:creationId xmlns:p14="http://schemas.microsoft.com/office/powerpoint/2010/main" val="66092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Læringsmål</a:t>
            </a:r>
          </a:p>
        </p:txBody>
      </p:sp>
      <p:sp>
        <p:nvSpPr>
          <p:cNvPr id="4" name="Pladsholder til indhold 1"/>
          <p:cNvSpPr txBox="1">
            <a:spLocks/>
          </p:cNvSpPr>
          <p:nvPr/>
        </p:nvSpPr>
        <p:spPr>
          <a:xfrm>
            <a:off x="413146" y="1613083"/>
            <a:ext cx="8371321" cy="4896544"/>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da-DK" sz="1800" dirty="0">
                <a:latin typeface="Arial" panose="020B0604020202020204" pitchFamily="34" charset="0"/>
                <a:cs typeface="Arial" panose="020B0604020202020204" pitchFamily="34" charset="0"/>
              </a:rPr>
              <a:t>Nu </a:t>
            </a:r>
          </a:p>
          <a:p>
            <a:endParaRPr lang="da-DK" sz="14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da-DK" sz="1800" dirty="0">
                <a:latin typeface="Arial" panose="020B0604020202020204" pitchFamily="34" charset="0"/>
                <a:ea typeface="Verdana" panose="020B0604030504040204" pitchFamily="34" charset="0"/>
                <a:cs typeface="Arial" panose="020B0604020202020204" pitchFamily="34" charset="0"/>
              </a:rPr>
              <a:t>Har du kendskab til MED-idéen jf. MED-rammeaftalen og formålet i din lokale MED-aftale.</a:t>
            </a:r>
          </a:p>
          <a:p>
            <a:pPr marL="257175" indent="-257175">
              <a:buFont typeface="Arial" panose="020B0604020202020204" pitchFamily="34" charset="0"/>
              <a:buChar char="•"/>
            </a:pPr>
            <a:endParaRPr lang="da-DK" sz="1800" dirty="0">
              <a:latin typeface="Arial" panose="020B0604020202020204" pitchFamily="34" charset="0"/>
              <a:ea typeface="Verdana" panose="020B0604030504040204" pitchFamily="34" charset="0"/>
              <a:cs typeface="Arial" panose="020B0604020202020204" pitchFamily="34" charset="0"/>
            </a:endParaRPr>
          </a:p>
          <a:p>
            <a:pPr marL="257175" indent="-257175">
              <a:buFont typeface="Arial" panose="020B0604020202020204" pitchFamily="34" charset="0"/>
              <a:buChar char="•"/>
            </a:pPr>
            <a:r>
              <a:rPr lang="da-DK" sz="1800" dirty="0">
                <a:latin typeface="Arial" panose="020B0604020202020204" pitchFamily="34" charset="0"/>
                <a:ea typeface="Verdana" panose="020B0604030504040204" pitchFamily="34" charset="0"/>
                <a:cs typeface="Arial" panose="020B0604020202020204" pitchFamily="34" charset="0"/>
              </a:rPr>
              <a:t>Kan du omsætte MED-idéen til værdiskabende samarbejde i eget MED-udvalg. </a:t>
            </a:r>
          </a:p>
          <a:p>
            <a:pPr marL="0" indent="0">
              <a:buNone/>
            </a:pPr>
            <a:r>
              <a:rPr lang="da-DK" sz="1800" dirty="0">
                <a:latin typeface="Arial" panose="020B0604020202020204" pitchFamily="34" charset="0"/>
                <a:ea typeface="Verdana" panose="020B0604030504040204" pitchFamily="34" charset="0"/>
                <a:cs typeface="Arial" panose="020B0604020202020204" pitchFamily="34" charset="0"/>
              </a:rPr>
              <a:t>    Herunder;</a:t>
            </a:r>
          </a:p>
          <a:p>
            <a:pPr marL="0" indent="0">
              <a:buNone/>
            </a:pPr>
            <a:r>
              <a:rPr lang="da-DK" sz="1800" dirty="0">
                <a:latin typeface="Arial" panose="020B0604020202020204" pitchFamily="34" charset="0"/>
                <a:ea typeface="Verdana" panose="020B0604030504040204" pitchFamily="34" charset="0"/>
                <a:cs typeface="Arial" panose="020B0604020202020204" pitchFamily="34" charset="0"/>
              </a:rPr>
              <a:t>    - medvirke til at forbedre og udvikle arbejdspladsen og samarbejdet</a:t>
            </a:r>
          </a:p>
          <a:p>
            <a:pPr marL="0" indent="0">
              <a:spcBef>
                <a:spcPts val="0"/>
              </a:spcBef>
              <a:buNone/>
            </a:pPr>
            <a:r>
              <a:rPr lang="da-DK" sz="1800" dirty="0">
                <a:latin typeface="Arial" panose="020B0604020202020204" pitchFamily="34" charset="0"/>
                <a:ea typeface="Verdana" panose="020B0604030504040204" pitchFamily="34" charset="0"/>
                <a:cs typeface="Arial" panose="020B0604020202020204" pitchFamily="34" charset="0"/>
              </a:rPr>
              <a:t>      </a:t>
            </a:r>
            <a:r>
              <a:rPr lang="da-DK" sz="1800">
                <a:latin typeface="Arial" panose="020B0604020202020204" pitchFamily="34" charset="0"/>
                <a:ea typeface="Verdana" panose="020B0604030504040204" pitchFamily="34" charset="0"/>
                <a:cs typeface="Arial" panose="020B0604020202020204" pitchFamily="34" charset="0"/>
              </a:rPr>
              <a:t>om kommunens </a:t>
            </a:r>
            <a:r>
              <a:rPr lang="da-DK" sz="1800" dirty="0">
                <a:latin typeface="Arial" panose="020B0604020202020204" pitchFamily="34" charset="0"/>
                <a:ea typeface="Verdana" panose="020B0604030504040204" pitchFamily="34" charset="0"/>
                <a:cs typeface="Arial" panose="020B0604020202020204" pitchFamily="34" charset="0"/>
              </a:rPr>
              <a:t>opgaver og mål.</a:t>
            </a:r>
          </a:p>
          <a:p>
            <a:pPr marL="0" indent="0">
              <a:spcBef>
                <a:spcPts val="0"/>
              </a:spcBef>
              <a:buNone/>
            </a:pPr>
            <a:endParaRPr lang="da-DK" sz="1800" dirty="0">
              <a:latin typeface="Arial" panose="020B0604020202020204" pitchFamily="34" charset="0"/>
              <a:ea typeface="Verdana" panose="020B0604030504040204" pitchFamily="34" charset="0"/>
              <a:cs typeface="Arial" panose="020B0604020202020204" pitchFamily="34" charset="0"/>
            </a:endParaRPr>
          </a:p>
          <a:p>
            <a:pPr marL="0" indent="0">
              <a:spcBef>
                <a:spcPts val="0"/>
              </a:spcBef>
              <a:buNone/>
            </a:pPr>
            <a:r>
              <a:rPr lang="da-DK" sz="1800" dirty="0">
                <a:latin typeface="Arial" panose="020B0604020202020204" pitchFamily="34" charset="0"/>
                <a:ea typeface="Verdana" panose="020B0604030504040204" pitchFamily="34" charset="0"/>
                <a:cs typeface="Arial" panose="020B0604020202020204" pitchFamily="34" charset="0"/>
              </a:rPr>
              <a:t>    - medvirke til at sikre medindflydelse og medbestemmelse for alle </a:t>
            </a:r>
          </a:p>
          <a:p>
            <a:pPr marL="0" indent="0">
              <a:spcBef>
                <a:spcPts val="0"/>
              </a:spcBef>
              <a:buNone/>
            </a:pPr>
            <a:r>
              <a:rPr lang="da-DK" sz="1800" dirty="0">
                <a:latin typeface="Arial" panose="020B0604020202020204" pitchFamily="34" charset="0"/>
                <a:ea typeface="Verdana" panose="020B0604030504040204" pitchFamily="34" charset="0"/>
                <a:cs typeface="Arial" panose="020B0604020202020204" pitchFamily="34" charset="0"/>
              </a:rPr>
              <a:t>      medarbejdere.</a:t>
            </a:r>
          </a:p>
          <a:p>
            <a:endParaRPr lang="da-DK" sz="1400" dirty="0">
              <a:latin typeface="Arial" panose="020B0604020202020204" pitchFamily="34" charset="0"/>
              <a:ea typeface="Verdana" panose="020B0604030504040204" pitchFamily="34" charset="0"/>
              <a:cs typeface="Arial" panose="020B0604020202020204" pitchFamily="34" charset="0"/>
            </a:endParaRPr>
          </a:p>
          <a:p>
            <a:endParaRPr lang="da-DK" sz="1400" dirty="0">
              <a:latin typeface="Arial" panose="020B0604020202020204" pitchFamily="34" charset="0"/>
              <a:cs typeface="Arial" panose="020B0604020202020204" pitchFamily="34" charset="0"/>
            </a:endParaRPr>
          </a:p>
        </p:txBody>
      </p:sp>
      <p:pic>
        <p:nvPicPr>
          <p:cNvPr id="5" name="Billede 4"/>
          <p:cNvPicPr>
            <a:picLocks noChangeAspect="1"/>
          </p:cNvPicPr>
          <p:nvPr/>
        </p:nvPicPr>
        <p:blipFill>
          <a:blip r:embed="rId2"/>
          <a:stretch>
            <a:fillRect/>
          </a:stretch>
        </p:blipFill>
        <p:spPr>
          <a:xfrm>
            <a:off x="7012817" y="1439493"/>
            <a:ext cx="1771650" cy="685800"/>
          </a:xfrm>
          <a:prstGeom prst="rect">
            <a:avLst/>
          </a:prstGeom>
        </p:spPr>
      </p:pic>
    </p:spTree>
    <p:extLst>
      <p:ext uri="{BB962C8B-B14F-4D97-AF65-F5344CB8AC3E}">
        <p14:creationId xmlns:p14="http://schemas.microsoft.com/office/powerpoint/2010/main" val="25713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A608007-2404-CBEE-54AE-BB0CDFE64F49}"/>
              </a:ext>
            </a:extLst>
          </p:cNvPr>
          <p:cNvSpPr>
            <a:spLocks noGrp="1"/>
          </p:cNvSpPr>
          <p:nvPr>
            <p:ph type="body" sz="quarter" idx="10"/>
          </p:nvPr>
        </p:nvSpPr>
        <p:spPr/>
        <p:txBody>
          <a:bodyPr>
            <a:normAutofit/>
          </a:bodyPr>
          <a:lstStyle/>
          <a:p>
            <a:r>
              <a:rPr lang="da-DK" sz="2400" dirty="0">
                <a:latin typeface="Arial" panose="020B0604020202020204" pitchFamily="34" charset="0"/>
                <a:cs typeface="Arial" panose="020B0604020202020204" pitchFamily="34" charset="0"/>
              </a:rPr>
              <a:t>MED-grunduddannelsen </a:t>
            </a:r>
            <a:r>
              <a:rPr lang="da-DK" sz="1200" dirty="0">
                <a:latin typeface="Arial" panose="020B0604020202020204" pitchFamily="34" charset="0"/>
                <a:cs typeface="Arial" panose="020B0604020202020204" pitchFamily="34" charset="0"/>
              </a:rPr>
              <a:t>– blandet læring</a:t>
            </a:r>
          </a:p>
        </p:txBody>
      </p:sp>
      <p:pic>
        <p:nvPicPr>
          <p:cNvPr id="5" name="Billede 4">
            <a:extLst>
              <a:ext uri="{FF2B5EF4-FFF2-40B4-BE49-F238E27FC236}">
                <a16:creationId xmlns:a16="http://schemas.microsoft.com/office/drawing/2014/main" id="{593317F7-6EEF-A3B9-EEE5-BB7DDDB13C4E}"/>
              </a:ext>
            </a:extLst>
          </p:cNvPr>
          <p:cNvPicPr>
            <a:picLocks noChangeAspect="1"/>
          </p:cNvPicPr>
          <p:nvPr/>
        </p:nvPicPr>
        <p:blipFill>
          <a:blip r:embed="rId2"/>
          <a:stretch>
            <a:fillRect/>
          </a:stretch>
        </p:blipFill>
        <p:spPr>
          <a:xfrm>
            <a:off x="1147286" y="1697296"/>
            <a:ext cx="6849428" cy="4763511"/>
          </a:xfrm>
          <a:prstGeom prst="rect">
            <a:avLst/>
          </a:prstGeom>
        </p:spPr>
      </p:pic>
      <p:sp>
        <p:nvSpPr>
          <p:cNvPr id="6" name="Tekstfelt 5">
            <a:extLst>
              <a:ext uri="{FF2B5EF4-FFF2-40B4-BE49-F238E27FC236}">
                <a16:creationId xmlns:a16="http://schemas.microsoft.com/office/drawing/2014/main" id="{3D1EFB31-F4FD-C248-0739-5CF055A02079}"/>
              </a:ext>
            </a:extLst>
          </p:cNvPr>
          <p:cNvSpPr txBox="1"/>
          <p:nvPr/>
        </p:nvSpPr>
        <p:spPr>
          <a:xfrm>
            <a:off x="2723674" y="5697829"/>
            <a:ext cx="1432560" cy="261610"/>
          </a:xfrm>
          <a:prstGeom prst="rect">
            <a:avLst/>
          </a:prstGeom>
          <a:noFill/>
        </p:spPr>
        <p:txBody>
          <a:bodyPr wrap="square" rtlCol="0">
            <a:spAutoFit/>
          </a:bodyPr>
          <a:lstStyle/>
          <a:p>
            <a:r>
              <a:rPr lang="da-DK" sz="1050" dirty="0">
                <a:solidFill>
                  <a:schemeClr val="bg1"/>
                </a:solidFill>
                <a:latin typeface="Arial" panose="020B0604020202020204" pitchFamily="34" charset="0"/>
                <a:cs typeface="Arial" panose="020B0604020202020204" pitchFamily="34" charset="0"/>
              </a:rPr>
              <a:t>Forberedelse</a:t>
            </a:r>
          </a:p>
        </p:txBody>
      </p:sp>
      <p:sp>
        <p:nvSpPr>
          <p:cNvPr id="7" name="Tekstfelt 6">
            <a:extLst>
              <a:ext uri="{FF2B5EF4-FFF2-40B4-BE49-F238E27FC236}">
                <a16:creationId xmlns:a16="http://schemas.microsoft.com/office/drawing/2014/main" id="{C8A93E2F-A3CB-5761-7C61-79D629B54150}"/>
              </a:ext>
            </a:extLst>
          </p:cNvPr>
          <p:cNvSpPr txBox="1"/>
          <p:nvPr/>
        </p:nvSpPr>
        <p:spPr>
          <a:xfrm>
            <a:off x="1836420" y="5959439"/>
            <a:ext cx="914400" cy="261610"/>
          </a:xfrm>
          <a:prstGeom prst="rect">
            <a:avLst/>
          </a:prstGeom>
          <a:noFill/>
        </p:spPr>
        <p:txBody>
          <a:bodyPr wrap="square" rtlCol="0">
            <a:spAutoFit/>
          </a:bodyPr>
          <a:lstStyle/>
          <a:p>
            <a:r>
              <a:rPr lang="da-DK" sz="1050" dirty="0">
                <a:solidFill>
                  <a:schemeClr val="bg1"/>
                </a:solidFill>
                <a:latin typeface="Arial" panose="020B0604020202020204" pitchFamily="34" charset="0"/>
                <a:cs typeface="Arial" panose="020B0604020202020204" pitchFamily="34" charset="0"/>
              </a:rPr>
              <a:t>Beskrivelse</a:t>
            </a:r>
          </a:p>
        </p:txBody>
      </p:sp>
      <p:sp>
        <p:nvSpPr>
          <p:cNvPr id="8" name="Tekstfelt 7">
            <a:extLst>
              <a:ext uri="{FF2B5EF4-FFF2-40B4-BE49-F238E27FC236}">
                <a16:creationId xmlns:a16="http://schemas.microsoft.com/office/drawing/2014/main" id="{38634C2F-8574-C6AE-10A7-36F1B6B9BD77}"/>
              </a:ext>
            </a:extLst>
          </p:cNvPr>
          <p:cNvSpPr txBox="1"/>
          <p:nvPr/>
        </p:nvSpPr>
        <p:spPr>
          <a:xfrm>
            <a:off x="3799761" y="5364586"/>
            <a:ext cx="712946" cy="261610"/>
          </a:xfrm>
          <a:prstGeom prst="rect">
            <a:avLst/>
          </a:prstGeom>
          <a:noFill/>
        </p:spPr>
        <p:txBody>
          <a:bodyPr wrap="square" rtlCol="0">
            <a:spAutoFit/>
          </a:bodyPr>
          <a:lstStyle/>
          <a:p>
            <a:r>
              <a:rPr lang="da-DK" sz="1050" dirty="0">
                <a:solidFill>
                  <a:schemeClr val="bg1"/>
                </a:solidFill>
                <a:latin typeface="Arial" panose="020B0604020202020204" pitchFamily="34" charset="0"/>
                <a:cs typeface="Arial" panose="020B0604020202020204" pitchFamily="34" charset="0"/>
              </a:rPr>
              <a:t>Dag 1</a:t>
            </a:r>
          </a:p>
        </p:txBody>
      </p:sp>
      <p:sp>
        <p:nvSpPr>
          <p:cNvPr id="9" name="Tekstfelt 8">
            <a:extLst>
              <a:ext uri="{FF2B5EF4-FFF2-40B4-BE49-F238E27FC236}">
                <a16:creationId xmlns:a16="http://schemas.microsoft.com/office/drawing/2014/main" id="{15FB9EEE-1A1E-F4F4-7F3D-1F6923F3C1AE}"/>
              </a:ext>
            </a:extLst>
          </p:cNvPr>
          <p:cNvSpPr txBox="1"/>
          <p:nvPr/>
        </p:nvSpPr>
        <p:spPr>
          <a:xfrm>
            <a:off x="5681901" y="4663546"/>
            <a:ext cx="712946" cy="261610"/>
          </a:xfrm>
          <a:prstGeom prst="rect">
            <a:avLst/>
          </a:prstGeom>
          <a:noFill/>
        </p:spPr>
        <p:txBody>
          <a:bodyPr wrap="square" rtlCol="0">
            <a:spAutoFit/>
          </a:bodyPr>
          <a:lstStyle/>
          <a:p>
            <a:r>
              <a:rPr lang="da-DK" sz="1050" dirty="0">
                <a:solidFill>
                  <a:schemeClr val="bg1"/>
                </a:solidFill>
                <a:latin typeface="Arial" panose="020B0604020202020204" pitchFamily="34" charset="0"/>
                <a:cs typeface="Arial" panose="020B0604020202020204" pitchFamily="34" charset="0"/>
              </a:rPr>
              <a:t>Dag 2</a:t>
            </a:r>
          </a:p>
        </p:txBody>
      </p:sp>
      <p:sp>
        <p:nvSpPr>
          <p:cNvPr id="10" name="Tekstfelt 9">
            <a:extLst>
              <a:ext uri="{FF2B5EF4-FFF2-40B4-BE49-F238E27FC236}">
                <a16:creationId xmlns:a16="http://schemas.microsoft.com/office/drawing/2014/main" id="{DF846FDD-EBB0-75F6-8E52-6F5AE0FBDDEE}"/>
              </a:ext>
            </a:extLst>
          </p:cNvPr>
          <p:cNvSpPr txBox="1"/>
          <p:nvPr/>
        </p:nvSpPr>
        <p:spPr>
          <a:xfrm>
            <a:off x="4660821" y="5029899"/>
            <a:ext cx="712946" cy="253916"/>
          </a:xfrm>
          <a:prstGeom prst="rect">
            <a:avLst/>
          </a:prstGeom>
          <a:noFill/>
        </p:spPr>
        <p:txBody>
          <a:bodyPr wrap="square" rtlCol="0">
            <a:spAutoFit/>
          </a:bodyPr>
          <a:lstStyle/>
          <a:p>
            <a:r>
              <a:rPr lang="da-DK" sz="1050" dirty="0">
                <a:solidFill>
                  <a:schemeClr val="bg1"/>
                </a:solidFill>
                <a:latin typeface="Arial" panose="020B0604020202020204" pitchFamily="34" charset="0"/>
                <a:cs typeface="Arial" panose="020B0604020202020204" pitchFamily="34" charset="0"/>
              </a:rPr>
              <a:t>Opgave</a:t>
            </a:r>
          </a:p>
        </p:txBody>
      </p:sp>
      <p:sp>
        <p:nvSpPr>
          <p:cNvPr id="11" name="Tekstfelt 10">
            <a:extLst>
              <a:ext uri="{FF2B5EF4-FFF2-40B4-BE49-F238E27FC236}">
                <a16:creationId xmlns:a16="http://schemas.microsoft.com/office/drawing/2014/main" id="{E81EDAC5-68A3-89F6-2673-AEFF008920B4}"/>
              </a:ext>
            </a:extLst>
          </p:cNvPr>
          <p:cNvSpPr txBox="1"/>
          <p:nvPr/>
        </p:nvSpPr>
        <p:spPr>
          <a:xfrm>
            <a:off x="6626781" y="4244446"/>
            <a:ext cx="712946" cy="261610"/>
          </a:xfrm>
          <a:prstGeom prst="rect">
            <a:avLst/>
          </a:prstGeom>
          <a:noFill/>
        </p:spPr>
        <p:txBody>
          <a:bodyPr wrap="square" rtlCol="0">
            <a:spAutoFit/>
          </a:bodyPr>
          <a:lstStyle/>
          <a:p>
            <a:r>
              <a:rPr lang="da-DK" sz="1050" dirty="0">
                <a:solidFill>
                  <a:schemeClr val="bg1"/>
                </a:solidFill>
                <a:latin typeface="Arial" panose="020B0604020202020204" pitchFamily="34" charset="0"/>
                <a:cs typeface="Arial" panose="020B0604020202020204" pitchFamily="34" charset="0"/>
              </a:rPr>
              <a:t>Film</a:t>
            </a:r>
          </a:p>
        </p:txBody>
      </p:sp>
      <p:sp>
        <p:nvSpPr>
          <p:cNvPr id="12" name="Tekstfelt 11">
            <a:extLst>
              <a:ext uri="{FF2B5EF4-FFF2-40B4-BE49-F238E27FC236}">
                <a16:creationId xmlns:a16="http://schemas.microsoft.com/office/drawing/2014/main" id="{8517AF32-0064-DE09-1293-ABA627995917}"/>
              </a:ext>
            </a:extLst>
          </p:cNvPr>
          <p:cNvSpPr txBox="1"/>
          <p:nvPr/>
        </p:nvSpPr>
        <p:spPr>
          <a:xfrm rot="5400000">
            <a:off x="6169580" y="5170332"/>
            <a:ext cx="3142059" cy="253916"/>
          </a:xfrm>
          <a:prstGeom prst="rect">
            <a:avLst/>
          </a:prstGeom>
          <a:noFill/>
        </p:spPr>
        <p:txBody>
          <a:bodyPr wrap="square" rtlCol="0">
            <a:spAutoFit/>
          </a:bodyPr>
          <a:lstStyle/>
          <a:p>
            <a:r>
              <a:rPr lang="da-DK" sz="1050" dirty="0">
                <a:solidFill>
                  <a:schemeClr val="bg1"/>
                </a:solidFill>
                <a:latin typeface="Arial" panose="020B0604020202020204" pitchFamily="34" charset="0"/>
                <a:cs typeface="Arial" panose="020B0604020202020204" pitchFamily="34" charset="0"/>
              </a:rPr>
              <a:t>1 dags kompetenceudvikling pr. funktionsår</a:t>
            </a:r>
          </a:p>
        </p:txBody>
      </p:sp>
    </p:spTree>
    <p:extLst>
      <p:ext uri="{BB962C8B-B14F-4D97-AF65-F5344CB8AC3E}">
        <p14:creationId xmlns:p14="http://schemas.microsoft.com/office/powerpoint/2010/main" val="85981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rmAutofit/>
          </a:bodyPr>
          <a:lstStyle/>
          <a:p>
            <a:r>
              <a:rPr lang="da-DK" sz="2400" dirty="0">
                <a:latin typeface="Arial" panose="020B0604020202020204" pitchFamily="34" charset="0"/>
                <a:ea typeface="Verdana" panose="020B0604030504040204" pitchFamily="34" charset="0"/>
                <a:cs typeface="Arial" panose="020B0604020202020204" pitchFamily="34" charset="0"/>
              </a:rPr>
              <a:t>Program dag 1 og 2</a:t>
            </a:r>
            <a:r>
              <a:rPr lang="da-DK" sz="2400" dirty="0">
                <a:latin typeface="Arial" panose="020B0604020202020204" pitchFamily="34" charset="0"/>
                <a:cs typeface="Arial" panose="020B0604020202020204" pitchFamily="34" charset="0"/>
              </a:rPr>
              <a:t> </a:t>
            </a:r>
          </a:p>
        </p:txBody>
      </p:sp>
      <p:sp>
        <p:nvSpPr>
          <p:cNvPr id="19" name="Tekstfelt 18"/>
          <p:cNvSpPr txBox="1"/>
          <p:nvPr/>
        </p:nvSpPr>
        <p:spPr>
          <a:xfrm>
            <a:off x="2300556" y="2830774"/>
            <a:ext cx="4571294" cy="2262158"/>
          </a:xfrm>
          <a:prstGeom prst="rect">
            <a:avLst/>
          </a:prstGeom>
          <a:noFill/>
        </p:spPr>
        <p:txBody>
          <a:bodyPr wrap="square" rtlCol="0">
            <a:spAutoFit/>
          </a:bodyPr>
          <a:lstStyle/>
          <a:p>
            <a:pPr marL="257175" indent="-257175" defTabSz="685800" fontAlgn="base">
              <a:spcBef>
                <a:spcPct val="20000"/>
              </a:spcBef>
              <a:spcAft>
                <a:spcPct val="0"/>
              </a:spcAft>
              <a:buClr>
                <a:srgbClr val="0070C0"/>
              </a:buClr>
              <a:buFont typeface="Wingdings" panose="05000000000000000000" pitchFamily="2" charset="2"/>
              <a:buChar char="v"/>
            </a:pPr>
            <a:r>
              <a:rPr lang="da-DK" sz="1500" dirty="0">
                <a:solidFill>
                  <a:prstClr val="black"/>
                </a:solidFill>
                <a:latin typeface="Arial" panose="020B0604020202020204"/>
              </a:rPr>
              <a:t>Kompetenceforhold </a:t>
            </a:r>
            <a:r>
              <a:rPr lang="da-DK" sz="750" dirty="0">
                <a:solidFill>
                  <a:prstClr val="black"/>
                </a:solidFill>
                <a:latin typeface="Arial" panose="020B0604020202020204"/>
              </a:rPr>
              <a:t>(struktur, roller og ansvarsområde)</a:t>
            </a:r>
          </a:p>
          <a:p>
            <a:pPr marL="257175" indent="-257175" defTabSz="685800" fontAlgn="base">
              <a:spcBef>
                <a:spcPct val="20000"/>
              </a:spcBef>
              <a:spcAft>
                <a:spcPct val="0"/>
              </a:spcAft>
              <a:buClr>
                <a:srgbClr val="0070C0"/>
              </a:buClr>
              <a:buFont typeface="Wingdings" panose="05000000000000000000" pitchFamily="2" charset="2"/>
              <a:buChar char="v"/>
            </a:pPr>
            <a:r>
              <a:rPr lang="da-DK" sz="1500" dirty="0">
                <a:solidFill>
                  <a:prstClr val="black"/>
                </a:solidFill>
                <a:latin typeface="Arial" panose="020B0604020202020204"/>
              </a:rPr>
              <a:t>Opgaver i MED-udvalget </a:t>
            </a:r>
            <a:r>
              <a:rPr lang="da-DK" sz="750" dirty="0">
                <a:solidFill>
                  <a:prstClr val="black"/>
                </a:solidFill>
                <a:latin typeface="Arial" panose="020B0604020202020204"/>
              </a:rPr>
              <a:t>(SKAL opgaver + ad hoc)</a:t>
            </a:r>
            <a:r>
              <a:rPr lang="da-DK" sz="1500" dirty="0">
                <a:solidFill>
                  <a:prstClr val="black"/>
                </a:solidFill>
                <a:latin typeface="Arial" panose="020B0604020202020204"/>
              </a:rPr>
              <a:t> </a:t>
            </a:r>
          </a:p>
          <a:p>
            <a:pPr marL="257175" indent="-257175" defTabSz="685800" fontAlgn="base">
              <a:spcBef>
                <a:spcPct val="20000"/>
              </a:spcBef>
              <a:spcAft>
                <a:spcPct val="0"/>
              </a:spcAft>
              <a:buClr>
                <a:srgbClr val="0070C0"/>
              </a:buClr>
              <a:buFont typeface="Wingdings" panose="05000000000000000000" pitchFamily="2" charset="2"/>
              <a:buChar char="v"/>
            </a:pPr>
            <a:endParaRPr lang="da-DK" sz="1500" dirty="0">
              <a:solidFill>
                <a:prstClr val="black"/>
              </a:solidFill>
              <a:latin typeface="Arial" panose="020B0604020202020204"/>
            </a:endParaRPr>
          </a:p>
          <a:p>
            <a:pPr marL="257175" indent="-257175" defTabSz="685800" fontAlgn="base">
              <a:spcBef>
                <a:spcPct val="20000"/>
              </a:spcBef>
              <a:spcAft>
                <a:spcPct val="0"/>
              </a:spcAft>
              <a:buClr>
                <a:srgbClr val="0070C0"/>
              </a:buClr>
              <a:buFont typeface="Wingdings" panose="05000000000000000000" pitchFamily="2" charset="2"/>
              <a:buChar char="v"/>
            </a:pPr>
            <a:endParaRPr lang="da-DK" sz="1500" dirty="0">
              <a:solidFill>
                <a:prstClr val="black"/>
              </a:solidFill>
              <a:latin typeface="Arial" panose="020B0604020202020204"/>
            </a:endParaRPr>
          </a:p>
          <a:p>
            <a:pPr marL="257175" indent="-257175" defTabSz="685800" fontAlgn="base">
              <a:spcBef>
                <a:spcPct val="20000"/>
              </a:spcBef>
              <a:spcAft>
                <a:spcPct val="0"/>
              </a:spcAft>
              <a:buClr>
                <a:srgbClr val="0070C0"/>
              </a:buClr>
              <a:buFont typeface="Wingdings" panose="05000000000000000000" pitchFamily="2" charset="2"/>
              <a:buChar char="v"/>
            </a:pPr>
            <a:r>
              <a:rPr lang="da-DK" sz="1500" dirty="0">
                <a:solidFill>
                  <a:prstClr val="black"/>
                </a:solidFill>
                <a:latin typeface="Arial" panose="020B0604020202020204"/>
              </a:rPr>
              <a:t>Information og drøftelse </a:t>
            </a:r>
            <a:r>
              <a:rPr lang="da-DK" sz="750" dirty="0">
                <a:solidFill>
                  <a:prstClr val="black"/>
                </a:solidFill>
                <a:latin typeface="Arial" panose="020B0604020202020204"/>
              </a:rPr>
              <a:t>(medindflydelse) </a:t>
            </a:r>
          </a:p>
          <a:p>
            <a:pPr marL="257175" indent="-257175" defTabSz="685800" fontAlgn="base">
              <a:spcBef>
                <a:spcPct val="20000"/>
              </a:spcBef>
              <a:spcAft>
                <a:spcPct val="0"/>
              </a:spcAft>
              <a:buClr>
                <a:srgbClr val="0070C0"/>
              </a:buClr>
              <a:buFont typeface="Wingdings" panose="05000000000000000000" pitchFamily="2" charset="2"/>
              <a:buChar char="v"/>
            </a:pPr>
            <a:r>
              <a:rPr lang="da-DK" sz="1500" dirty="0">
                <a:solidFill>
                  <a:prstClr val="black"/>
                </a:solidFill>
                <a:latin typeface="Arial" panose="020B0604020202020204"/>
              </a:rPr>
              <a:t>Retningslinjer </a:t>
            </a:r>
            <a:r>
              <a:rPr lang="da-DK" sz="750" dirty="0">
                <a:solidFill>
                  <a:prstClr val="black"/>
                </a:solidFill>
                <a:latin typeface="Arial" panose="020B0604020202020204"/>
              </a:rPr>
              <a:t>(medbestemmelse)</a:t>
            </a:r>
          </a:p>
          <a:p>
            <a:pPr marL="257175" indent="-257175" defTabSz="685800" fontAlgn="base">
              <a:spcBef>
                <a:spcPct val="20000"/>
              </a:spcBef>
              <a:spcAft>
                <a:spcPct val="0"/>
              </a:spcAft>
              <a:buClr>
                <a:srgbClr val="0070C0"/>
              </a:buClr>
              <a:buFont typeface="Wingdings" panose="05000000000000000000" pitchFamily="2" charset="2"/>
              <a:buChar char="v"/>
            </a:pPr>
            <a:r>
              <a:rPr lang="da-DK" sz="1500" dirty="0">
                <a:solidFill>
                  <a:prstClr val="black"/>
                </a:solidFill>
                <a:latin typeface="Arial" panose="020B0604020202020204"/>
              </a:rPr>
              <a:t>MED i praksis </a:t>
            </a:r>
            <a:r>
              <a:rPr lang="da-DK" sz="750" dirty="0">
                <a:solidFill>
                  <a:prstClr val="black"/>
                </a:solidFill>
                <a:latin typeface="Arial" panose="020B0604020202020204"/>
              </a:rPr>
              <a:t>(anvend det lærte i praksis)</a:t>
            </a:r>
          </a:p>
          <a:p>
            <a:pPr marL="257175" indent="-257175" defTabSz="685800" fontAlgn="base">
              <a:spcBef>
                <a:spcPct val="20000"/>
              </a:spcBef>
              <a:spcAft>
                <a:spcPct val="0"/>
              </a:spcAft>
              <a:buClr>
                <a:srgbClr val="0070C0"/>
              </a:buClr>
              <a:buFont typeface="Wingdings" panose="05000000000000000000" pitchFamily="2" charset="2"/>
              <a:buChar char="v"/>
            </a:pPr>
            <a:r>
              <a:rPr lang="da-DK" sz="1500" dirty="0">
                <a:solidFill>
                  <a:prstClr val="black"/>
                </a:solidFill>
                <a:latin typeface="Arial" panose="020B0604020202020204"/>
              </a:rPr>
              <a:t>Opsamling og tjek-ud </a:t>
            </a:r>
          </a:p>
        </p:txBody>
      </p:sp>
      <p:cxnSp>
        <p:nvCxnSpPr>
          <p:cNvPr id="20" name="Lige forbindelse 19"/>
          <p:cNvCxnSpPr/>
          <p:nvPr/>
        </p:nvCxnSpPr>
        <p:spPr bwMode="auto">
          <a:xfrm>
            <a:off x="2422466" y="3776377"/>
            <a:ext cx="135015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21" name="Tekstfelt 20"/>
          <p:cNvSpPr txBox="1"/>
          <p:nvPr/>
        </p:nvSpPr>
        <p:spPr>
          <a:xfrm>
            <a:off x="3487879" y="3611317"/>
            <a:ext cx="1404156" cy="323165"/>
          </a:xfrm>
          <a:prstGeom prst="rect">
            <a:avLst/>
          </a:prstGeom>
          <a:noFill/>
        </p:spPr>
        <p:txBody>
          <a:bodyPr wrap="square" rtlCol="0">
            <a:spAutoFit/>
          </a:bodyPr>
          <a:lstStyle/>
          <a:p>
            <a:pPr algn="ctr" defTabSz="685800" fontAlgn="base">
              <a:spcBef>
                <a:spcPct val="20000"/>
              </a:spcBef>
              <a:spcAft>
                <a:spcPct val="0"/>
              </a:spcAft>
            </a:pPr>
            <a:r>
              <a:rPr lang="da-DK" sz="1500" dirty="0">
                <a:solidFill>
                  <a:srgbClr val="6381B9"/>
                </a:solidFill>
                <a:latin typeface="Arial" panose="020B0604020202020204"/>
              </a:rPr>
              <a:t>Dag 2</a:t>
            </a:r>
          </a:p>
        </p:txBody>
      </p:sp>
      <p:cxnSp>
        <p:nvCxnSpPr>
          <p:cNvPr id="22" name="Lige forbindelse 21"/>
          <p:cNvCxnSpPr/>
          <p:nvPr/>
        </p:nvCxnSpPr>
        <p:spPr bwMode="auto">
          <a:xfrm>
            <a:off x="4607298" y="3776377"/>
            <a:ext cx="135015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4" name="Rektangel 3"/>
          <p:cNvSpPr/>
          <p:nvPr/>
        </p:nvSpPr>
        <p:spPr>
          <a:xfrm>
            <a:off x="2279461" y="2495372"/>
            <a:ext cx="4572000" cy="323165"/>
          </a:xfrm>
          <a:prstGeom prst="rect">
            <a:avLst/>
          </a:prstGeom>
        </p:spPr>
        <p:txBody>
          <a:bodyPr>
            <a:spAutoFit/>
          </a:bodyPr>
          <a:lstStyle/>
          <a:p>
            <a:pPr marL="257175" indent="-257175" defTabSz="685800" fontAlgn="base">
              <a:spcBef>
                <a:spcPct val="20000"/>
              </a:spcBef>
              <a:spcAft>
                <a:spcPct val="0"/>
              </a:spcAft>
              <a:buClr>
                <a:srgbClr val="0070C0"/>
              </a:buClr>
              <a:buFont typeface="Wingdings" panose="05000000000000000000" pitchFamily="2" charset="2"/>
              <a:buChar char="v"/>
            </a:pPr>
            <a:r>
              <a:rPr lang="da-DK" sz="1500" dirty="0">
                <a:solidFill>
                  <a:prstClr val="black"/>
                </a:solidFill>
                <a:latin typeface="Arial" panose="020B0604020202020204"/>
              </a:rPr>
              <a:t>Ideen og formålet med MED-systemet </a:t>
            </a:r>
            <a:r>
              <a:rPr lang="da-DK" sz="800" dirty="0">
                <a:solidFill>
                  <a:prstClr val="black"/>
                </a:solidFill>
                <a:latin typeface="Arial" panose="020B0604020202020204"/>
              </a:rPr>
              <a:t>(grundlaget)</a:t>
            </a:r>
          </a:p>
        </p:txBody>
      </p:sp>
      <p:cxnSp>
        <p:nvCxnSpPr>
          <p:cNvPr id="30" name="Lige forbindelse 29"/>
          <p:cNvCxnSpPr/>
          <p:nvPr/>
        </p:nvCxnSpPr>
        <p:spPr bwMode="auto">
          <a:xfrm>
            <a:off x="2433333" y="2368681"/>
            <a:ext cx="135015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31" name="Tekstfelt 30"/>
          <p:cNvSpPr txBox="1"/>
          <p:nvPr/>
        </p:nvSpPr>
        <p:spPr>
          <a:xfrm>
            <a:off x="3498746" y="2203621"/>
            <a:ext cx="1404156" cy="323165"/>
          </a:xfrm>
          <a:prstGeom prst="rect">
            <a:avLst/>
          </a:prstGeom>
          <a:noFill/>
        </p:spPr>
        <p:txBody>
          <a:bodyPr wrap="square" rtlCol="0">
            <a:spAutoFit/>
          </a:bodyPr>
          <a:lstStyle/>
          <a:p>
            <a:pPr algn="ctr" defTabSz="685800" fontAlgn="base">
              <a:spcBef>
                <a:spcPct val="20000"/>
              </a:spcBef>
              <a:spcAft>
                <a:spcPct val="0"/>
              </a:spcAft>
            </a:pPr>
            <a:r>
              <a:rPr lang="da-DK" sz="1500" dirty="0">
                <a:solidFill>
                  <a:srgbClr val="6381B9"/>
                </a:solidFill>
                <a:latin typeface="Arial" panose="020B0604020202020204"/>
              </a:rPr>
              <a:t>Dag 1</a:t>
            </a:r>
          </a:p>
        </p:txBody>
      </p:sp>
      <p:cxnSp>
        <p:nvCxnSpPr>
          <p:cNvPr id="32" name="Lige forbindelse 31"/>
          <p:cNvCxnSpPr/>
          <p:nvPr/>
        </p:nvCxnSpPr>
        <p:spPr bwMode="auto">
          <a:xfrm>
            <a:off x="4618165" y="2368681"/>
            <a:ext cx="135015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1239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 calcmode="lin" valueType="num">
                                      <p:cBhvr additive="base">
                                        <p:cTn id="33"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 calcmode="lin" valueType="num">
                                      <p:cBhvr additive="base">
                                        <p:cTn id="39"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xEl>
                                              <p:pRg st="6" end="6"/>
                                            </p:txEl>
                                          </p:spTgt>
                                        </p:tgtEl>
                                        <p:attrNameLst>
                                          <p:attrName>style.visibility</p:attrName>
                                        </p:attrNameLst>
                                      </p:cBhvr>
                                      <p:to>
                                        <p:strVal val="visible"/>
                                      </p:to>
                                    </p:set>
                                    <p:anim calcmode="lin" valueType="num">
                                      <p:cBhvr additive="base">
                                        <p:cTn id="45"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9">
                                            <p:txEl>
                                              <p:pRg st="7" end="7"/>
                                            </p:txEl>
                                          </p:spTgt>
                                        </p:tgtEl>
                                        <p:attrNameLst>
                                          <p:attrName>style.visibility</p:attrName>
                                        </p:attrNameLst>
                                      </p:cBhvr>
                                      <p:to>
                                        <p:strVal val="visible"/>
                                      </p:to>
                                    </p:set>
                                    <p:anim calcmode="lin" valueType="num">
                                      <p:cBhvr additive="base">
                                        <p:cTn id="51"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5DBC51A-475E-C5EA-27DA-87E8C1B8AF38}"/>
              </a:ext>
            </a:extLst>
          </p:cNvPr>
          <p:cNvPicPr>
            <a:picLocks noChangeAspect="1"/>
          </p:cNvPicPr>
          <p:nvPr/>
        </p:nvPicPr>
        <p:blipFill>
          <a:blip r:embed="rId2"/>
          <a:stretch>
            <a:fillRect/>
          </a:stretch>
        </p:blipFill>
        <p:spPr>
          <a:xfrm>
            <a:off x="2051750" y="1893004"/>
            <a:ext cx="6806063" cy="2494231"/>
          </a:xfrm>
          <a:prstGeom prst="rect">
            <a:avLst/>
          </a:prstGeom>
        </p:spPr>
      </p:pic>
      <p:sp>
        <p:nvSpPr>
          <p:cNvPr id="2" name="Pladsholder til tekst 1">
            <a:extLst>
              <a:ext uri="{FF2B5EF4-FFF2-40B4-BE49-F238E27FC236}">
                <a16:creationId xmlns:a16="http://schemas.microsoft.com/office/drawing/2014/main" id="{CADC9727-22E0-3872-2BE4-86AD03A54A36}"/>
              </a:ext>
            </a:extLst>
          </p:cNvPr>
          <p:cNvSpPr>
            <a:spLocks noGrp="1"/>
          </p:cNvSpPr>
          <p:nvPr>
            <p:ph type="body" sz="quarter" idx="10"/>
          </p:nvPr>
        </p:nvSpPr>
        <p:spPr/>
        <p:txBody>
          <a:bodyPr/>
          <a:lstStyle/>
          <a:p>
            <a:r>
              <a:rPr lang="da-DK" dirty="0"/>
              <a:t>Undervisningsmaterialer</a:t>
            </a:r>
          </a:p>
        </p:txBody>
      </p:sp>
      <p:pic>
        <p:nvPicPr>
          <p:cNvPr id="5" name="Billede 4">
            <a:extLst>
              <a:ext uri="{FF2B5EF4-FFF2-40B4-BE49-F238E27FC236}">
                <a16:creationId xmlns:a16="http://schemas.microsoft.com/office/drawing/2014/main" id="{32FF2187-E964-E15A-4743-285FA7686C5C}"/>
              </a:ext>
            </a:extLst>
          </p:cNvPr>
          <p:cNvPicPr>
            <a:picLocks noChangeAspect="1"/>
          </p:cNvPicPr>
          <p:nvPr/>
        </p:nvPicPr>
        <p:blipFill>
          <a:blip r:embed="rId3"/>
          <a:stretch>
            <a:fillRect/>
          </a:stretch>
        </p:blipFill>
        <p:spPr>
          <a:xfrm rot="21097218">
            <a:off x="310045" y="1560212"/>
            <a:ext cx="1706190" cy="2384250"/>
          </a:xfrm>
          <a:prstGeom prst="rect">
            <a:avLst/>
          </a:prstGeom>
        </p:spPr>
      </p:pic>
      <p:sp>
        <p:nvSpPr>
          <p:cNvPr id="3" name="Rektangel 2">
            <a:extLst>
              <a:ext uri="{FF2B5EF4-FFF2-40B4-BE49-F238E27FC236}">
                <a16:creationId xmlns:a16="http://schemas.microsoft.com/office/drawing/2014/main" id="{9AE5B379-93FB-05B9-0815-5AD03C38A78C}"/>
              </a:ext>
            </a:extLst>
          </p:cNvPr>
          <p:cNvSpPr/>
          <p:nvPr/>
        </p:nvSpPr>
        <p:spPr>
          <a:xfrm>
            <a:off x="4006947" y="1541585"/>
            <a:ext cx="2608406" cy="307777"/>
          </a:xfrm>
          <a:prstGeom prst="rect">
            <a:avLst/>
          </a:prstGeom>
        </p:spPr>
        <p:txBody>
          <a:bodyPr wrap="none">
            <a:spAutoFit/>
          </a:bodyPr>
          <a:lstStyle/>
          <a:p>
            <a:r>
              <a:rPr lang="da-DK" sz="1400" dirty="0">
                <a:latin typeface="Verdana" panose="020B0604030504040204" pitchFamily="34" charset="0"/>
                <a:ea typeface="Verdana" panose="020B0604030504040204" pitchFamily="34" charset="0"/>
                <a:cs typeface="Verdana" panose="020B0604030504040204" pitchFamily="34" charset="0"/>
              </a:rPr>
              <a:t>MED- og arbejdsmiljøsiden</a:t>
            </a:r>
          </a:p>
        </p:txBody>
      </p:sp>
      <p:cxnSp>
        <p:nvCxnSpPr>
          <p:cNvPr id="9" name="Lige pilforbindelse 8">
            <a:extLst>
              <a:ext uri="{FF2B5EF4-FFF2-40B4-BE49-F238E27FC236}">
                <a16:creationId xmlns:a16="http://schemas.microsoft.com/office/drawing/2014/main" id="{2DA30B96-F380-83A0-39B4-7D9EB83EAAD1}"/>
              </a:ext>
            </a:extLst>
          </p:cNvPr>
          <p:cNvCxnSpPr/>
          <p:nvPr/>
        </p:nvCxnSpPr>
        <p:spPr>
          <a:xfrm flipH="1" flipV="1">
            <a:off x="4780767" y="2293751"/>
            <a:ext cx="1759395" cy="116896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0" name="Billede 9">
            <a:extLst>
              <a:ext uri="{FF2B5EF4-FFF2-40B4-BE49-F238E27FC236}">
                <a16:creationId xmlns:a16="http://schemas.microsoft.com/office/drawing/2014/main" id="{6C8C44D9-10CB-9DDF-7D81-A214D61F39F0}"/>
              </a:ext>
            </a:extLst>
          </p:cNvPr>
          <p:cNvPicPr>
            <a:picLocks noChangeAspect="1"/>
          </p:cNvPicPr>
          <p:nvPr/>
        </p:nvPicPr>
        <p:blipFill>
          <a:blip r:embed="rId4"/>
          <a:stretch>
            <a:fillRect/>
          </a:stretch>
        </p:blipFill>
        <p:spPr>
          <a:xfrm>
            <a:off x="6615353" y="3112815"/>
            <a:ext cx="1551485" cy="1157786"/>
          </a:xfrm>
          <a:prstGeom prst="rect">
            <a:avLst/>
          </a:prstGeom>
        </p:spPr>
      </p:pic>
      <p:sp>
        <p:nvSpPr>
          <p:cNvPr id="17" name="Tekstfelt 16">
            <a:extLst>
              <a:ext uri="{FF2B5EF4-FFF2-40B4-BE49-F238E27FC236}">
                <a16:creationId xmlns:a16="http://schemas.microsoft.com/office/drawing/2014/main" id="{3BBC8B2F-85EB-2550-1C36-275B9A472EC2}"/>
              </a:ext>
            </a:extLst>
          </p:cNvPr>
          <p:cNvSpPr txBox="1"/>
          <p:nvPr/>
        </p:nvSpPr>
        <p:spPr>
          <a:xfrm>
            <a:off x="976439" y="6138113"/>
            <a:ext cx="1835092" cy="307777"/>
          </a:xfrm>
          <a:prstGeom prst="rect">
            <a:avLst/>
          </a:prstGeom>
          <a:noFill/>
        </p:spPr>
        <p:txBody>
          <a:bodyPr wrap="square" rtlCol="0">
            <a:spAutoFit/>
          </a:bodyPr>
          <a:lstStyle/>
          <a:p>
            <a:pPr algn="ctr"/>
            <a:r>
              <a:rPr lang="da-DK" sz="1400" dirty="0">
                <a:latin typeface="Verdana" panose="020B0604030504040204" pitchFamily="34" charset="0"/>
                <a:ea typeface="Verdana" panose="020B0604030504040204" pitchFamily="34" charset="0"/>
                <a:cs typeface="Verdana" panose="020B0604030504040204" pitchFamily="34" charset="0"/>
              </a:rPr>
              <a:t>Lokal MED-aftale</a:t>
            </a:r>
          </a:p>
        </p:txBody>
      </p:sp>
      <p:pic>
        <p:nvPicPr>
          <p:cNvPr id="21" name="Billede 20">
            <a:extLst>
              <a:ext uri="{FF2B5EF4-FFF2-40B4-BE49-F238E27FC236}">
                <a16:creationId xmlns:a16="http://schemas.microsoft.com/office/drawing/2014/main" id="{7713C5AA-18EA-1141-60E8-DB6085BDBFD6}"/>
              </a:ext>
            </a:extLst>
          </p:cNvPr>
          <p:cNvPicPr>
            <a:picLocks noChangeAspect="1"/>
          </p:cNvPicPr>
          <p:nvPr/>
        </p:nvPicPr>
        <p:blipFill>
          <a:blip r:embed="rId5"/>
          <a:stretch>
            <a:fillRect/>
          </a:stretch>
        </p:blipFill>
        <p:spPr>
          <a:xfrm>
            <a:off x="1163140" y="4099701"/>
            <a:ext cx="1461691" cy="2035927"/>
          </a:xfrm>
          <a:prstGeom prst="rect">
            <a:avLst/>
          </a:prstGeom>
        </p:spPr>
      </p:pic>
      <p:cxnSp>
        <p:nvCxnSpPr>
          <p:cNvPr id="22" name="Lige pilforbindelse 21">
            <a:extLst>
              <a:ext uri="{FF2B5EF4-FFF2-40B4-BE49-F238E27FC236}">
                <a16:creationId xmlns:a16="http://schemas.microsoft.com/office/drawing/2014/main" id="{6B5C2251-A15F-9791-2EB5-920AEED24705}"/>
              </a:ext>
            </a:extLst>
          </p:cNvPr>
          <p:cNvCxnSpPr>
            <a:cxnSpLocks/>
          </p:cNvCxnSpPr>
          <p:nvPr/>
        </p:nvCxnSpPr>
        <p:spPr>
          <a:xfrm flipV="1">
            <a:off x="2256050" y="2293751"/>
            <a:ext cx="368781" cy="175659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459C0-E575-1ECA-9F69-B821D11173EE}"/>
            </a:ext>
          </a:extLst>
        </p:cNvPr>
        <p:cNvGrpSpPr/>
        <p:nvPr/>
      </p:nvGrpSpPr>
      <p:grpSpPr>
        <a:xfrm>
          <a:off x="0" y="0"/>
          <a:ext cx="0" cy="0"/>
          <a:chOff x="0" y="0"/>
          <a:chExt cx="0" cy="0"/>
        </a:xfrm>
      </p:grpSpPr>
      <p:sp>
        <p:nvSpPr>
          <p:cNvPr id="10" name="Pladsholder til tekst 1">
            <a:extLst>
              <a:ext uri="{FF2B5EF4-FFF2-40B4-BE49-F238E27FC236}">
                <a16:creationId xmlns:a16="http://schemas.microsoft.com/office/drawing/2014/main" id="{F489EC1A-FC8A-B5EF-F8E2-4F0E8C807178}"/>
              </a:ext>
            </a:extLst>
          </p:cNvPr>
          <p:cNvSpPr>
            <a:spLocks noGrp="1"/>
          </p:cNvSpPr>
          <p:nvPr>
            <p:ph type="body" sz="quarter" idx="10"/>
          </p:nvPr>
        </p:nvSpPr>
        <p:spPr>
          <a:xfrm>
            <a:off x="1163140" y="1"/>
            <a:ext cx="5687615" cy="1289783"/>
          </a:xfrm>
        </p:spPr>
        <p:txBody>
          <a:bodyPr/>
          <a:lstStyle/>
          <a:p>
            <a:r>
              <a:rPr lang="da-DK" dirty="0"/>
              <a:t>Betegnelser</a:t>
            </a:r>
          </a:p>
        </p:txBody>
      </p:sp>
      <p:sp>
        <p:nvSpPr>
          <p:cNvPr id="12" name="Tekstfelt 11">
            <a:extLst>
              <a:ext uri="{FF2B5EF4-FFF2-40B4-BE49-F238E27FC236}">
                <a16:creationId xmlns:a16="http://schemas.microsoft.com/office/drawing/2014/main" id="{7F7AFCA9-D1D0-C6FD-7E5D-74EE2EABE332}"/>
              </a:ext>
            </a:extLst>
          </p:cNvPr>
          <p:cNvSpPr txBox="1"/>
          <p:nvPr/>
        </p:nvSpPr>
        <p:spPr>
          <a:xfrm>
            <a:off x="4247270" y="5860741"/>
            <a:ext cx="2227385" cy="400110"/>
          </a:xfrm>
          <a:prstGeom prst="rect">
            <a:avLst/>
          </a:prstGeom>
          <a:noFill/>
        </p:spPr>
        <p:txBody>
          <a:bodyPr wrap="square" rtlCol="0">
            <a:spAutoFit/>
          </a:bodyPr>
          <a:lstStyle/>
          <a:p>
            <a:r>
              <a:rPr lang="da-DK" sz="2000" dirty="0">
                <a:solidFill>
                  <a:schemeClr val="bg1"/>
                </a:solidFill>
              </a:rPr>
              <a:t>AMG</a:t>
            </a:r>
          </a:p>
        </p:txBody>
      </p:sp>
      <p:sp>
        <p:nvSpPr>
          <p:cNvPr id="13" name="Tekstfelt 12">
            <a:extLst>
              <a:ext uri="{FF2B5EF4-FFF2-40B4-BE49-F238E27FC236}">
                <a16:creationId xmlns:a16="http://schemas.microsoft.com/office/drawing/2014/main" id="{D927C1A2-C96A-2270-1F4D-FB4654154F21}"/>
              </a:ext>
            </a:extLst>
          </p:cNvPr>
          <p:cNvSpPr txBox="1"/>
          <p:nvPr/>
        </p:nvSpPr>
        <p:spPr>
          <a:xfrm>
            <a:off x="4006947" y="2261756"/>
            <a:ext cx="2227385" cy="246221"/>
          </a:xfrm>
          <a:prstGeom prst="rect">
            <a:avLst/>
          </a:prstGeom>
          <a:noFill/>
        </p:spPr>
        <p:txBody>
          <a:bodyPr wrap="square" rtlCol="0">
            <a:spAutoFit/>
          </a:bodyPr>
          <a:lstStyle/>
          <a:p>
            <a:r>
              <a:rPr lang="da-DK" sz="1000" dirty="0">
                <a:solidFill>
                  <a:schemeClr val="bg1"/>
                </a:solidFill>
              </a:rPr>
              <a:t>Hoved MED-udvalg</a:t>
            </a:r>
          </a:p>
        </p:txBody>
      </p:sp>
      <p:sp>
        <p:nvSpPr>
          <p:cNvPr id="14" name="Tekstfelt 13">
            <a:extLst>
              <a:ext uri="{FF2B5EF4-FFF2-40B4-BE49-F238E27FC236}">
                <a16:creationId xmlns:a16="http://schemas.microsoft.com/office/drawing/2014/main" id="{FAE3382E-A710-BABC-11D5-1379E0AE51DA}"/>
              </a:ext>
            </a:extLst>
          </p:cNvPr>
          <p:cNvSpPr txBox="1"/>
          <p:nvPr/>
        </p:nvSpPr>
        <p:spPr>
          <a:xfrm>
            <a:off x="4131318" y="3175000"/>
            <a:ext cx="1190960" cy="246221"/>
          </a:xfrm>
          <a:prstGeom prst="rect">
            <a:avLst/>
          </a:prstGeom>
          <a:noFill/>
        </p:spPr>
        <p:txBody>
          <a:bodyPr wrap="square" rtlCol="0">
            <a:spAutoFit/>
          </a:bodyPr>
          <a:lstStyle/>
          <a:p>
            <a:r>
              <a:rPr lang="da-DK" sz="1000" dirty="0">
                <a:solidFill>
                  <a:schemeClr val="bg1"/>
                </a:solidFill>
              </a:rPr>
              <a:t>Sektor MED-udvalg</a:t>
            </a:r>
          </a:p>
        </p:txBody>
      </p:sp>
      <p:sp>
        <p:nvSpPr>
          <p:cNvPr id="15" name="Tekstfelt 14">
            <a:extLst>
              <a:ext uri="{FF2B5EF4-FFF2-40B4-BE49-F238E27FC236}">
                <a16:creationId xmlns:a16="http://schemas.microsoft.com/office/drawing/2014/main" id="{73CAC5B3-3855-8B11-0F4B-7B81D7C2861E}"/>
              </a:ext>
            </a:extLst>
          </p:cNvPr>
          <p:cNvSpPr txBox="1"/>
          <p:nvPr/>
        </p:nvSpPr>
        <p:spPr>
          <a:xfrm>
            <a:off x="4006946" y="4222698"/>
            <a:ext cx="1432561" cy="246221"/>
          </a:xfrm>
          <a:prstGeom prst="rect">
            <a:avLst/>
          </a:prstGeom>
          <a:noFill/>
        </p:spPr>
        <p:txBody>
          <a:bodyPr wrap="square" rtlCol="0">
            <a:spAutoFit/>
          </a:bodyPr>
          <a:lstStyle/>
          <a:p>
            <a:r>
              <a:rPr lang="da-DK" sz="1000" dirty="0">
                <a:solidFill>
                  <a:schemeClr val="bg1"/>
                </a:solidFill>
              </a:rPr>
              <a:t>Område MED-udvalg</a:t>
            </a:r>
          </a:p>
        </p:txBody>
      </p:sp>
      <p:sp>
        <p:nvSpPr>
          <p:cNvPr id="16" name="Tekstfelt 15">
            <a:extLst>
              <a:ext uri="{FF2B5EF4-FFF2-40B4-BE49-F238E27FC236}">
                <a16:creationId xmlns:a16="http://schemas.microsoft.com/office/drawing/2014/main" id="{D50A1013-9A43-9E03-D190-83CA505D7223}"/>
              </a:ext>
            </a:extLst>
          </p:cNvPr>
          <p:cNvSpPr txBox="1"/>
          <p:nvPr/>
        </p:nvSpPr>
        <p:spPr>
          <a:xfrm>
            <a:off x="4054050" y="5147285"/>
            <a:ext cx="1190960" cy="246221"/>
          </a:xfrm>
          <a:prstGeom prst="rect">
            <a:avLst/>
          </a:prstGeom>
          <a:noFill/>
        </p:spPr>
        <p:txBody>
          <a:bodyPr wrap="square" rtlCol="0">
            <a:spAutoFit/>
          </a:bodyPr>
          <a:lstStyle/>
          <a:p>
            <a:r>
              <a:rPr lang="da-DK" sz="1000" dirty="0">
                <a:solidFill>
                  <a:schemeClr val="bg1"/>
                </a:solidFill>
              </a:rPr>
              <a:t>Lokal MED-udvalg</a:t>
            </a:r>
          </a:p>
        </p:txBody>
      </p:sp>
      <p:sp>
        <p:nvSpPr>
          <p:cNvPr id="17" name="Tekstfelt 16">
            <a:extLst>
              <a:ext uri="{FF2B5EF4-FFF2-40B4-BE49-F238E27FC236}">
                <a16:creationId xmlns:a16="http://schemas.microsoft.com/office/drawing/2014/main" id="{B9CC1339-F419-8D0C-537D-DB81F5C1CB22}"/>
              </a:ext>
            </a:extLst>
          </p:cNvPr>
          <p:cNvSpPr txBox="1"/>
          <p:nvPr/>
        </p:nvSpPr>
        <p:spPr>
          <a:xfrm>
            <a:off x="4054050" y="6174205"/>
            <a:ext cx="1345704" cy="246221"/>
          </a:xfrm>
          <a:prstGeom prst="rect">
            <a:avLst/>
          </a:prstGeom>
          <a:noFill/>
        </p:spPr>
        <p:txBody>
          <a:bodyPr wrap="square" rtlCol="0">
            <a:spAutoFit/>
          </a:bodyPr>
          <a:lstStyle/>
          <a:p>
            <a:r>
              <a:rPr lang="da-DK" sz="1000" dirty="0">
                <a:solidFill>
                  <a:schemeClr val="bg1"/>
                </a:solidFill>
              </a:rPr>
              <a:t>Arbejdsmiljøgruppe</a:t>
            </a:r>
          </a:p>
        </p:txBody>
      </p:sp>
      <p:sp>
        <p:nvSpPr>
          <p:cNvPr id="21" name="Rektangel 20">
            <a:extLst>
              <a:ext uri="{FF2B5EF4-FFF2-40B4-BE49-F238E27FC236}">
                <a16:creationId xmlns:a16="http://schemas.microsoft.com/office/drawing/2014/main" id="{D8C27696-9EC6-22A8-981C-948CBFD54070}"/>
              </a:ext>
            </a:extLst>
          </p:cNvPr>
          <p:cNvSpPr/>
          <p:nvPr/>
        </p:nvSpPr>
        <p:spPr>
          <a:xfrm>
            <a:off x="1327603" y="5844309"/>
            <a:ext cx="3073068" cy="461665"/>
          </a:xfrm>
          <a:prstGeom prst="rect">
            <a:avLst/>
          </a:prstGeom>
        </p:spPr>
        <p:txBody>
          <a:bodyPr wrap="square">
            <a:spAutoFit/>
          </a:bodyPr>
          <a:lstStyle/>
          <a:p>
            <a:pPr lvl="0">
              <a:spcBef>
                <a:spcPts val="300"/>
              </a:spcBef>
              <a:spcAft>
                <a:spcPts val="0"/>
              </a:spcAft>
            </a:pPr>
            <a:r>
              <a:rPr lang="da-DK" sz="1200" dirty="0">
                <a:solidFill>
                  <a:schemeClr val="bg1"/>
                </a:solidFill>
                <a:latin typeface="Arial" panose="020B0604020202020204" pitchFamily="34" charset="0"/>
                <a:ea typeface="Verdana" panose="020B0604030504040204" pitchFamily="34" charset="0"/>
                <a:cs typeface="Arial" panose="020B0604020202020204" pitchFamily="34" charset="0"/>
              </a:rPr>
              <a:t>Arbejdsleder og arbejdsmiljørepræsentant varetager de daglige opgaver</a:t>
            </a:r>
          </a:p>
        </p:txBody>
      </p:sp>
      <p:sp>
        <p:nvSpPr>
          <p:cNvPr id="34" name="Tekstfelt 33">
            <a:extLst>
              <a:ext uri="{FF2B5EF4-FFF2-40B4-BE49-F238E27FC236}">
                <a16:creationId xmlns:a16="http://schemas.microsoft.com/office/drawing/2014/main" id="{B30638CE-E255-CAC5-ECAE-B210EB8C5B48}"/>
              </a:ext>
            </a:extLst>
          </p:cNvPr>
          <p:cNvSpPr txBox="1"/>
          <p:nvPr/>
        </p:nvSpPr>
        <p:spPr>
          <a:xfrm>
            <a:off x="3581188" y="5966600"/>
            <a:ext cx="2227385" cy="400110"/>
          </a:xfrm>
          <a:prstGeom prst="rect">
            <a:avLst/>
          </a:prstGeom>
          <a:noFill/>
        </p:spPr>
        <p:txBody>
          <a:bodyPr wrap="square" rtlCol="0">
            <a:spAutoFit/>
          </a:bodyPr>
          <a:lstStyle/>
          <a:p>
            <a:r>
              <a:rPr lang="da-DK" sz="2000" dirty="0">
                <a:solidFill>
                  <a:schemeClr val="bg1"/>
                </a:solidFill>
              </a:rPr>
              <a:t>AMG</a:t>
            </a:r>
          </a:p>
        </p:txBody>
      </p:sp>
      <p:sp>
        <p:nvSpPr>
          <p:cNvPr id="35" name="Tekstfelt 34">
            <a:extLst>
              <a:ext uri="{FF2B5EF4-FFF2-40B4-BE49-F238E27FC236}">
                <a16:creationId xmlns:a16="http://schemas.microsoft.com/office/drawing/2014/main" id="{3F1FA44A-4201-8450-584D-6E98608B1E51}"/>
              </a:ext>
            </a:extLst>
          </p:cNvPr>
          <p:cNvSpPr txBox="1"/>
          <p:nvPr/>
        </p:nvSpPr>
        <p:spPr>
          <a:xfrm>
            <a:off x="3340865" y="2367615"/>
            <a:ext cx="2227385" cy="246221"/>
          </a:xfrm>
          <a:prstGeom prst="rect">
            <a:avLst/>
          </a:prstGeom>
          <a:noFill/>
        </p:spPr>
        <p:txBody>
          <a:bodyPr wrap="square" rtlCol="0">
            <a:spAutoFit/>
          </a:bodyPr>
          <a:lstStyle/>
          <a:p>
            <a:r>
              <a:rPr lang="da-DK" sz="1000" dirty="0">
                <a:solidFill>
                  <a:schemeClr val="bg1"/>
                </a:solidFill>
              </a:rPr>
              <a:t>Hoved MED-udvalg</a:t>
            </a:r>
          </a:p>
        </p:txBody>
      </p:sp>
      <p:sp>
        <p:nvSpPr>
          <p:cNvPr id="36" name="Tekstfelt 35">
            <a:extLst>
              <a:ext uri="{FF2B5EF4-FFF2-40B4-BE49-F238E27FC236}">
                <a16:creationId xmlns:a16="http://schemas.microsoft.com/office/drawing/2014/main" id="{92D8C76C-8E7D-76F9-95B8-AD75BC0A3D1F}"/>
              </a:ext>
            </a:extLst>
          </p:cNvPr>
          <p:cNvSpPr txBox="1"/>
          <p:nvPr/>
        </p:nvSpPr>
        <p:spPr>
          <a:xfrm>
            <a:off x="3465236" y="3280859"/>
            <a:ext cx="1190960" cy="246221"/>
          </a:xfrm>
          <a:prstGeom prst="rect">
            <a:avLst/>
          </a:prstGeom>
          <a:noFill/>
        </p:spPr>
        <p:txBody>
          <a:bodyPr wrap="square" rtlCol="0">
            <a:spAutoFit/>
          </a:bodyPr>
          <a:lstStyle/>
          <a:p>
            <a:r>
              <a:rPr lang="da-DK" sz="1000" dirty="0">
                <a:solidFill>
                  <a:schemeClr val="bg1"/>
                </a:solidFill>
              </a:rPr>
              <a:t>Sektor MED-udvalg</a:t>
            </a:r>
          </a:p>
        </p:txBody>
      </p:sp>
      <p:sp>
        <p:nvSpPr>
          <p:cNvPr id="37" name="Tekstfelt 36">
            <a:extLst>
              <a:ext uri="{FF2B5EF4-FFF2-40B4-BE49-F238E27FC236}">
                <a16:creationId xmlns:a16="http://schemas.microsoft.com/office/drawing/2014/main" id="{7732F8F1-F962-DDA5-2B6F-9F0BFDEA304F}"/>
              </a:ext>
            </a:extLst>
          </p:cNvPr>
          <p:cNvSpPr txBox="1"/>
          <p:nvPr/>
        </p:nvSpPr>
        <p:spPr>
          <a:xfrm>
            <a:off x="3340864" y="4328557"/>
            <a:ext cx="1432561" cy="246221"/>
          </a:xfrm>
          <a:prstGeom prst="rect">
            <a:avLst/>
          </a:prstGeom>
          <a:noFill/>
        </p:spPr>
        <p:txBody>
          <a:bodyPr wrap="square" rtlCol="0">
            <a:spAutoFit/>
          </a:bodyPr>
          <a:lstStyle/>
          <a:p>
            <a:r>
              <a:rPr lang="da-DK" sz="1000" dirty="0">
                <a:solidFill>
                  <a:schemeClr val="bg1"/>
                </a:solidFill>
              </a:rPr>
              <a:t>Område MED-udvalg</a:t>
            </a:r>
          </a:p>
        </p:txBody>
      </p:sp>
      <p:sp>
        <p:nvSpPr>
          <p:cNvPr id="38" name="Tekstfelt 37">
            <a:extLst>
              <a:ext uri="{FF2B5EF4-FFF2-40B4-BE49-F238E27FC236}">
                <a16:creationId xmlns:a16="http://schemas.microsoft.com/office/drawing/2014/main" id="{F456656C-1A4B-35D4-88D7-A68D5C089384}"/>
              </a:ext>
            </a:extLst>
          </p:cNvPr>
          <p:cNvSpPr txBox="1"/>
          <p:nvPr/>
        </p:nvSpPr>
        <p:spPr>
          <a:xfrm>
            <a:off x="2606925" y="5286990"/>
            <a:ext cx="3131433" cy="246221"/>
          </a:xfrm>
          <a:prstGeom prst="rect">
            <a:avLst/>
          </a:prstGeom>
          <a:noFill/>
        </p:spPr>
        <p:txBody>
          <a:bodyPr wrap="square" rtlCol="0">
            <a:spAutoFit/>
          </a:bodyPr>
          <a:lstStyle/>
          <a:p>
            <a:r>
              <a:rPr lang="da-DK" sz="1000" dirty="0">
                <a:solidFill>
                  <a:schemeClr val="bg1"/>
                </a:solidFill>
              </a:rPr>
              <a:t>Lokal MED-udvalg/personalemøde med MED-status</a:t>
            </a:r>
          </a:p>
        </p:txBody>
      </p:sp>
      <p:sp>
        <p:nvSpPr>
          <p:cNvPr id="39" name="Tekstfelt 38">
            <a:extLst>
              <a:ext uri="{FF2B5EF4-FFF2-40B4-BE49-F238E27FC236}">
                <a16:creationId xmlns:a16="http://schemas.microsoft.com/office/drawing/2014/main" id="{768102B3-2089-9FB4-B049-85274FFCDBE9}"/>
              </a:ext>
            </a:extLst>
          </p:cNvPr>
          <p:cNvSpPr txBox="1"/>
          <p:nvPr/>
        </p:nvSpPr>
        <p:spPr>
          <a:xfrm>
            <a:off x="3387968" y="6280064"/>
            <a:ext cx="1345704" cy="246221"/>
          </a:xfrm>
          <a:prstGeom prst="rect">
            <a:avLst/>
          </a:prstGeom>
          <a:noFill/>
        </p:spPr>
        <p:txBody>
          <a:bodyPr wrap="square" rtlCol="0">
            <a:spAutoFit/>
          </a:bodyPr>
          <a:lstStyle/>
          <a:p>
            <a:r>
              <a:rPr lang="da-DK" sz="1000" dirty="0">
                <a:solidFill>
                  <a:schemeClr val="bg1"/>
                </a:solidFill>
              </a:rPr>
              <a:t>Arbejdsmiljøgruppe</a:t>
            </a:r>
          </a:p>
        </p:txBody>
      </p:sp>
      <p:graphicFrame>
        <p:nvGraphicFramePr>
          <p:cNvPr id="19" name="Diagram 18">
            <a:extLst>
              <a:ext uri="{FF2B5EF4-FFF2-40B4-BE49-F238E27FC236}">
                <a16:creationId xmlns:a16="http://schemas.microsoft.com/office/drawing/2014/main" id="{C5388C24-A32F-6F8D-A8B0-97E6A817C121}"/>
              </a:ext>
            </a:extLst>
          </p:cNvPr>
          <p:cNvGraphicFramePr/>
          <p:nvPr>
            <p:extLst>
              <p:ext uri="{D42A27DB-BD31-4B8C-83A1-F6EECF244321}">
                <p14:modId xmlns:p14="http://schemas.microsoft.com/office/powerpoint/2010/main" val="19525300"/>
              </p:ext>
            </p:extLst>
          </p:nvPr>
        </p:nvGraphicFramePr>
        <p:xfrm>
          <a:off x="1342195" y="147843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kstfelt 19">
            <a:extLst>
              <a:ext uri="{FF2B5EF4-FFF2-40B4-BE49-F238E27FC236}">
                <a16:creationId xmlns:a16="http://schemas.microsoft.com/office/drawing/2014/main" id="{A6AA2713-49CD-8267-0077-CBD75CA79E81}"/>
              </a:ext>
            </a:extLst>
          </p:cNvPr>
          <p:cNvSpPr txBox="1"/>
          <p:nvPr/>
        </p:nvSpPr>
        <p:spPr>
          <a:xfrm>
            <a:off x="3810869" y="2263337"/>
            <a:ext cx="2227385" cy="246221"/>
          </a:xfrm>
          <a:prstGeom prst="rect">
            <a:avLst/>
          </a:prstGeom>
          <a:noFill/>
        </p:spPr>
        <p:txBody>
          <a:bodyPr wrap="square" rtlCol="0">
            <a:spAutoFit/>
          </a:bodyPr>
          <a:lstStyle/>
          <a:p>
            <a:r>
              <a:rPr lang="da-DK" sz="1000" dirty="0">
                <a:solidFill>
                  <a:schemeClr val="bg1"/>
                </a:solidFill>
              </a:rPr>
              <a:t>Hoved MED-udvalg</a:t>
            </a:r>
          </a:p>
        </p:txBody>
      </p:sp>
      <p:sp>
        <p:nvSpPr>
          <p:cNvPr id="22" name="Tekstfelt 21">
            <a:extLst>
              <a:ext uri="{FF2B5EF4-FFF2-40B4-BE49-F238E27FC236}">
                <a16:creationId xmlns:a16="http://schemas.microsoft.com/office/drawing/2014/main" id="{5ED937C5-8641-F289-5F35-0D005E417069}"/>
              </a:ext>
            </a:extLst>
          </p:cNvPr>
          <p:cNvSpPr txBox="1"/>
          <p:nvPr/>
        </p:nvSpPr>
        <p:spPr>
          <a:xfrm>
            <a:off x="3894703" y="3100203"/>
            <a:ext cx="1190960" cy="246221"/>
          </a:xfrm>
          <a:prstGeom prst="rect">
            <a:avLst/>
          </a:prstGeom>
          <a:noFill/>
        </p:spPr>
        <p:txBody>
          <a:bodyPr wrap="square" rtlCol="0">
            <a:spAutoFit/>
          </a:bodyPr>
          <a:lstStyle/>
          <a:p>
            <a:r>
              <a:rPr lang="da-DK" sz="1000" dirty="0">
                <a:solidFill>
                  <a:schemeClr val="bg1"/>
                </a:solidFill>
              </a:rPr>
              <a:t>Sektor MED-udvalg</a:t>
            </a:r>
          </a:p>
        </p:txBody>
      </p:sp>
      <p:sp>
        <p:nvSpPr>
          <p:cNvPr id="23" name="Tekstfelt 22">
            <a:extLst>
              <a:ext uri="{FF2B5EF4-FFF2-40B4-BE49-F238E27FC236}">
                <a16:creationId xmlns:a16="http://schemas.microsoft.com/office/drawing/2014/main" id="{B1474CD1-C008-3F67-2339-ECDF2421E79C}"/>
              </a:ext>
            </a:extLst>
          </p:cNvPr>
          <p:cNvSpPr txBox="1"/>
          <p:nvPr/>
        </p:nvSpPr>
        <p:spPr>
          <a:xfrm>
            <a:off x="3810868" y="4117763"/>
            <a:ext cx="1432561" cy="246221"/>
          </a:xfrm>
          <a:prstGeom prst="rect">
            <a:avLst/>
          </a:prstGeom>
          <a:noFill/>
        </p:spPr>
        <p:txBody>
          <a:bodyPr wrap="square" rtlCol="0">
            <a:spAutoFit/>
          </a:bodyPr>
          <a:lstStyle/>
          <a:p>
            <a:r>
              <a:rPr lang="da-DK" sz="1000" dirty="0">
                <a:solidFill>
                  <a:schemeClr val="bg1"/>
                </a:solidFill>
              </a:rPr>
              <a:t>Område MED-udvalg</a:t>
            </a:r>
          </a:p>
        </p:txBody>
      </p:sp>
      <p:sp>
        <p:nvSpPr>
          <p:cNvPr id="24" name="Tekstfelt 23">
            <a:extLst>
              <a:ext uri="{FF2B5EF4-FFF2-40B4-BE49-F238E27FC236}">
                <a16:creationId xmlns:a16="http://schemas.microsoft.com/office/drawing/2014/main" id="{16AE2E19-1A28-F7FE-7250-010CE14A3858}"/>
              </a:ext>
            </a:extLst>
          </p:cNvPr>
          <p:cNvSpPr txBox="1"/>
          <p:nvPr/>
        </p:nvSpPr>
        <p:spPr>
          <a:xfrm>
            <a:off x="3076929" y="5182712"/>
            <a:ext cx="3131433" cy="246221"/>
          </a:xfrm>
          <a:prstGeom prst="rect">
            <a:avLst/>
          </a:prstGeom>
          <a:noFill/>
        </p:spPr>
        <p:txBody>
          <a:bodyPr wrap="square" rtlCol="0">
            <a:spAutoFit/>
          </a:bodyPr>
          <a:lstStyle/>
          <a:p>
            <a:r>
              <a:rPr lang="da-DK" sz="1000" dirty="0">
                <a:solidFill>
                  <a:schemeClr val="bg1"/>
                </a:solidFill>
              </a:rPr>
              <a:t>Lokalt MED-udvalg/personalemøde med MED-status</a:t>
            </a:r>
          </a:p>
        </p:txBody>
      </p:sp>
      <p:grpSp>
        <p:nvGrpSpPr>
          <p:cNvPr id="25" name="Gruppe 24">
            <a:extLst>
              <a:ext uri="{FF2B5EF4-FFF2-40B4-BE49-F238E27FC236}">
                <a16:creationId xmlns:a16="http://schemas.microsoft.com/office/drawing/2014/main" id="{B1DAA3F7-08BE-3DE4-AE20-7A62EED3D573}"/>
              </a:ext>
            </a:extLst>
          </p:cNvPr>
          <p:cNvGrpSpPr/>
          <p:nvPr/>
        </p:nvGrpSpPr>
        <p:grpSpPr>
          <a:xfrm>
            <a:off x="575379" y="5524687"/>
            <a:ext cx="7625862" cy="1016000"/>
            <a:chOff x="0" y="3047999"/>
            <a:chExt cx="6096000" cy="1016000"/>
          </a:xfrm>
        </p:grpSpPr>
        <p:sp>
          <p:nvSpPr>
            <p:cNvPr id="26" name="Ligebenet trapez 25">
              <a:extLst>
                <a:ext uri="{FF2B5EF4-FFF2-40B4-BE49-F238E27FC236}">
                  <a16:creationId xmlns:a16="http://schemas.microsoft.com/office/drawing/2014/main" id="{889D5F24-6D5A-0677-4E89-48BC4DF963C9}"/>
                </a:ext>
              </a:extLst>
            </p:cNvPr>
            <p:cNvSpPr/>
            <p:nvPr/>
          </p:nvSpPr>
          <p:spPr>
            <a:xfrm>
              <a:off x="0" y="3047999"/>
              <a:ext cx="6096000" cy="1016000"/>
            </a:xfrm>
            <a:prstGeom prst="trapezoid">
              <a:avLst>
                <a:gd name="adj" fmla="val 7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27" name="Ligebenet trapez 4">
              <a:extLst>
                <a:ext uri="{FF2B5EF4-FFF2-40B4-BE49-F238E27FC236}">
                  <a16:creationId xmlns:a16="http://schemas.microsoft.com/office/drawing/2014/main" id="{C2E5DDA8-CF54-1E88-D3EB-1C960FAFAFBD}"/>
                </a:ext>
              </a:extLst>
            </p:cNvPr>
            <p:cNvSpPr txBox="1"/>
            <p:nvPr/>
          </p:nvSpPr>
          <p:spPr>
            <a:xfrm>
              <a:off x="1066799" y="3047999"/>
              <a:ext cx="3962400"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da-DK" sz="6100" kern="1200"/>
            </a:p>
          </p:txBody>
        </p:sp>
      </p:grpSp>
      <p:sp>
        <p:nvSpPr>
          <p:cNvPr id="28" name="Tekstfelt 27">
            <a:extLst>
              <a:ext uri="{FF2B5EF4-FFF2-40B4-BE49-F238E27FC236}">
                <a16:creationId xmlns:a16="http://schemas.microsoft.com/office/drawing/2014/main" id="{A13EF8A7-9C27-30A9-47DE-906F008DA6F6}"/>
              </a:ext>
            </a:extLst>
          </p:cNvPr>
          <p:cNvSpPr txBox="1"/>
          <p:nvPr/>
        </p:nvSpPr>
        <p:spPr>
          <a:xfrm>
            <a:off x="4087252" y="5680570"/>
            <a:ext cx="2227385" cy="400110"/>
          </a:xfrm>
          <a:prstGeom prst="rect">
            <a:avLst/>
          </a:prstGeom>
          <a:noFill/>
        </p:spPr>
        <p:txBody>
          <a:bodyPr wrap="square" rtlCol="0">
            <a:spAutoFit/>
          </a:bodyPr>
          <a:lstStyle/>
          <a:p>
            <a:r>
              <a:rPr lang="da-DK" sz="2000" dirty="0">
                <a:solidFill>
                  <a:schemeClr val="bg1"/>
                </a:solidFill>
              </a:rPr>
              <a:t>AMG</a:t>
            </a:r>
          </a:p>
        </p:txBody>
      </p:sp>
      <p:sp>
        <p:nvSpPr>
          <p:cNvPr id="29" name="Tekstfelt 28">
            <a:extLst>
              <a:ext uri="{FF2B5EF4-FFF2-40B4-BE49-F238E27FC236}">
                <a16:creationId xmlns:a16="http://schemas.microsoft.com/office/drawing/2014/main" id="{D15243F5-FCF7-EC8E-EE3E-9F2F6783E602}"/>
              </a:ext>
            </a:extLst>
          </p:cNvPr>
          <p:cNvSpPr txBox="1"/>
          <p:nvPr/>
        </p:nvSpPr>
        <p:spPr>
          <a:xfrm>
            <a:off x="3894703" y="6002903"/>
            <a:ext cx="1345704" cy="246221"/>
          </a:xfrm>
          <a:prstGeom prst="rect">
            <a:avLst/>
          </a:prstGeom>
          <a:noFill/>
        </p:spPr>
        <p:txBody>
          <a:bodyPr wrap="square" rtlCol="0">
            <a:spAutoFit/>
          </a:bodyPr>
          <a:lstStyle/>
          <a:p>
            <a:r>
              <a:rPr lang="da-DK" sz="1000" dirty="0">
                <a:solidFill>
                  <a:schemeClr val="bg1"/>
                </a:solidFill>
              </a:rPr>
              <a:t>Arbejdsmiljøgruppe</a:t>
            </a:r>
          </a:p>
        </p:txBody>
      </p:sp>
      <p:pic>
        <p:nvPicPr>
          <p:cNvPr id="30" name="Billede 29">
            <a:extLst>
              <a:ext uri="{FF2B5EF4-FFF2-40B4-BE49-F238E27FC236}">
                <a16:creationId xmlns:a16="http://schemas.microsoft.com/office/drawing/2014/main" id="{EDCF8C1D-00DC-0478-6B3F-80E2141DE568}"/>
              </a:ext>
            </a:extLst>
          </p:cNvPr>
          <p:cNvPicPr>
            <a:picLocks noChangeAspect="1"/>
          </p:cNvPicPr>
          <p:nvPr/>
        </p:nvPicPr>
        <p:blipFill>
          <a:blip r:embed="rId8"/>
          <a:stretch>
            <a:fillRect/>
          </a:stretch>
        </p:blipFill>
        <p:spPr>
          <a:xfrm>
            <a:off x="8148723" y="5666957"/>
            <a:ext cx="266941" cy="269811"/>
          </a:xfrm>
          <a:prstGeom prst="rect">
            <a:avLst/>
          </a:prstGeom>
        </p:spPr>
      </p:pic>
      <p:pic>
        <p:nvPicPr>
          <p:cNvPr id="31" name="Billede 30">
            <a:extLst>
              <a:ext uri="{FF2B5EF4-FFF2-40B4-BE49-F238E27FC236}">
                <a16:creationId xmlns:a16="http://schemas.microsoft.com/office/drawing/2014/main" id="{7CE567CB-D2B6-72B8-8728-B2B806D0C330}"/>
              </a:ext>
            </a:extLst>
          </p:cNvPr>
          <p:cNvPicPr>
            <a:picLocks noChangeAspect="1"/>
          </p:cNvPicPr>
          <p:nvPr/>
        </p:nvPicPr>
        <p:blipFill rotWithShape="1">
          <a:blip r:embed="rId9"/>
          <a:srcRect b="8509"/>
          <a:stretch/>
        </p:blipFill>
        <p:spPr>
          <a:xfrm>
            <a:off x="8389060" y="5666957"/>
            <a:ext cx="269668" cy="269812"/>
          </a:xfrm>
          <a:prstGeom prst="rect">
            <a:avLst/>
          </a:prstGeom>
        </p:spPr>
      </p:pic>
      <p:sp>
        <p:nvSpPr>
          <p:cNvPr id="32" name="Ellipse 31">
            <a:extLst>
              <a:ext uri="{FF2B5EF4-FFF2-40B4-BE49-F238E27FC236}">
                <a16:creationId xmlns:a16="http://schemas.microsoft.com/office/drawing/2014/main" id="{8B15E7D2-4F33-5353-78B7-17EC959AEF9A}"/>
              </a:ext>
            </a:extLst>
          </p:cNvPr>
          <p:cNvSpPr/>
          <p:nvPr/>
        </p:nvSpPr>
        <p:spPr>
          <a:xfrm>
            <a:off x="8045580" y="5784358"/>
            <a:ext cx="739988" cy="2376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Tekstfelt 53">
            <a:extLst>
              <a:ext uri="{FF2B5EF4-FFF2-40B4-BE49-F238E27FC236}">
                <a16:creationId xmlns:a16="http://schemas.microsoft.com/office/drawing/2014/main" id="{03919CE8-50C8-F55F-455D-97DAEC45CD2E}"/>
              </a:ext>
            </a:extLst>
          </p:cNvPr>
          <p:cNvSpPr txBox="1"/>
          <p:nvPr/>
        </p:nvSpPr>
        <p:spPr>
          <a:xfrm>
            <a:off x="7925465" y="6004704"/>
            <a:ext cx="1133039" cy="307777"/>
          </a:xfrm>
          <a:prstGeom prst="rect">
            <a:avLst/>
          </a:prstGeom>
          <a:noFill/>
        </p:spPr>
        <p:txBody>
          <a:bodyPr wrap="square">
            <a:spAutoFit/>
          </a:bodyPr>
          <a:lstStyle/>
          <a:p>
            <a:r>
              <a:rPr lang="da-DK" sz="1400" dirty="0">
                <a:solidFill>
                  <a:srgbClr val="000000"/>
                </a:solidFill>
                <a:latin typeface="Arial" panose="020B0604020202020204" pitchFamily="34" charset="0"/>
                <a:ea typeface="Verdana" panose="020B0604030504040204" pitchFamily="34" charset="0"/>
                <a:cs typeface="Arial" panose="020B0604020202020204" pitchFamily="34" charset="0"/>
              </a:rPr>
              <a:t>AL og AMR </a:t>
            </a:r>
            <a:endParaRPr lang="da-DK" sz="1400" dirty="0"/>
          </a:p>
        </p:txBody>
      </p:sp>
      <p:sp>
        <p:nvSpPr>
          <p:cNvPr id="55" name="Rektangel 54">
            <a:extLst>
              <a:ext uri="{FF2B5EF4-FFF2-40B4-BE49-F238E27FC236}">
                <a16:creationId xmlns:a16="http://schemas.microsoft.com/office/drawing/2014/main" id="{6EF17F5F-8EFE-4D68-2C67-AD0F2C465360}"/>
              </a:ext>
            </a:extLst>
          </p:cNvPr>
          <p:cNvSpPr/>
          <p:nvPr/>
        </p:nvSpPr>
        <p:spPr>
          <a:xfrm>
            <a:off x="456709" y="1711677"/>
            <a:ext cx="3908437" cy="646331"/>
          </a:xfrm>
          <a:prstGeom prst="rect">
            <a:avLst/>
          </a:prstGeom>
        </p:spPr>
        <p:txBody>
          <a:bodyPr wrap="square">
            <a:spAutoFit/>
          </a:bodyPr>
          <a:lstStyle/>
          <a:p>
            <a:r>
              <a:rPr lang="da-DK" b="1" dirty="0">
                <a:latin typeface="Arial" panose="020B0604020202020204" pitchFamily="34" charset="0"/>
                <a:cs typeface="Arial" panose="020B0604020202020204" pitchFamily="34" charset="0"/>
              </a:rPr>
              <a:t>MED</a:t>
            </a:r>
            <a:r>
              <a:rPr lang="da-DK" dirty="0"/>
              <a:t> står for medindflydelse og medbestemmelse</a:t>
            </a:r>
          </a:p>
        </p:txBody>
      </p:sp>
      <p:sp>
        <p:nvSpPr>
          <p:cNvPr id="56" name="Rektangel 55">
            <a:extLst>
              <a:ext uri="{FF2B5EF4-FFF2-40B4-BE49-F238E27FC236}">
                <a16:creationId xmlns:a16="http://schemas.microsoft.com/office/drawing/2014/main" id="{EAB8BC82-0F27-925E-6CFE-E09E5BD73211}"/>
              </a:ext>
            </a:extLst>
          </p:cNvPr>
          <p:cNvSpPr/>
          <p:nvPr/>
        </p:nvSpPr>
        <p:spPr>
          <a:xfrm>
            <a:off x="6474655" y="3761033"/>
            <a:ext cx="2260271" cy="276999"/>
          </a:xfrm>
          <a:prstGeom prst="rect">
            <a:avLst/>
          </a:prstGeom>
        </p:spPr>
        <p:txBody>
          <a:bodyPr wrap="square">
            <a:spAutoFit/>
          </a:bodyPr>
          <a:lstStyle/>
          <a:p>
            <a:pPr>
              <a:spcBef>
                <a:spcPts val="300"/>
              </a:spcBef>
              <a:spcAft>
                <a:spcPts val="0"/>
              </a:spcAft>
            </a:pPr>
            <a:r>
              <a:rPr lang="da-DK" sz="1200" dirty="0">
                <a:solidFill>
                  <a:srgbClr val="000000"/>
                </a:solidFill>
                <a:latin typeface="Arial" panose="020B0604020202020204" pitchFamily="34" charset="0"/>
                <a:ea typeface="Verdana" panose="020B0604030504040204" pitchFamily="34" charset="0"/>
                <a:cs typeface="Arial" panose="020B0604020202020204" pitchFamily="34" charset="0"/>
              </a:rPr>
              <a:t>Afdeling</a:t>
            </a:r>
          </a:p>
        </p:txBody>
      </p:sp>
      <p:sp>
        <p:nvSpPr>
          <p:cNvPr id="57" name="Rektangel 56">
            <a:extLst>
              <a:ext uri="{FF2B5EF4-FFF2-40B4-BE49-F238E27FC236}">
                <a16:creationId xmlns:a16="http://schemas.microsoft.com/office/drawing/2014/main" id="{8633FD82-73F4-2C98-2649-A175399BA6D1}"/>
              </a:ext>
            </a:extLst>
          </p:cNvPr>
          <p:cNvSpPr/>
          <p:nvPr/>
        </p:nvSpPr>
        <p:spPr>
          <a:xfrm>
            <a:off x="7221119" y="4897252"/>
            <a:ext cx="2404875" cy="276999"/>
          </a:xfrm>
          <a:prstGeom prst="rect">
            <a:avLst/>
          </a:prstGeom>
        </p:spPr>
        <p:txBody>
          <a:bodyPr wrap="square">
            <a:spAutoFit/>
          </a:bodyPr>
          <a:lstStyle/>
          <a:p>
            <a:pPr>
              <a:spcBef>
                <a:spcPts val="300"/>
              </a:spcBef>
              <a:spcAft>
                <a:spcPts val="0"/>
              </a:spcAft>
            </a:pPr>
            <a:r>
              <a:rPr lang="da-DK" sz="1200" dirty="0">
                <a:solidFill>
                  <a:srgbClr val="000000"/>
                </a:solidFill>
                <a:latin typeface="Arial" panose="020B0604020202020204" pitchFamily="34" charset="0"/>
                <a:ea typeface="Verdana" panose="020B0604030504040204" pitchFamily="34" charset="0"/>
                <a:cs typeface="Arial" panose="020B0604020202020204" pitchFamily="34" charset="0"/>
              </a:rPr>
              <a:t>Arbejdsplads</a:t>
            </a:r>
          </a:p>
        </p:txBody>
      </p:sp>
      <p:sp>
        <p:nvSpPr>
          <p:cNvPr id="58" name="Rektangel 57">
            <a:extLst>
              <a:ext uri="{FF2B5EF4-FFF2-40B4-BE49-F238E27FC236}">
                <a16:creationId xmlns:a16="http://schemas.microsoft.com/office/drawing/2014/main" id="{F0A93559-01FE-7982-3F9C-5F3F937D611D}"/>
              </a:ext>
            </a:extLst>
          </p:cNvPr>
          <p:cNvSpPr/>
          <p:nvPr/>
        </p:nvSpPr>
        <p:spPr>
          <a:xfrm>
            <a:off x="5719152" y="2762341"/>
            <a:ext cx="2772832" cy="276999"/>
          </a:xfrm>
          <a:prstGeom prst="rect">
            <a:avLst/>
          </a:prstGeom>
        </p:spPr>
        <p:txBody>
          <a:bodyPr wrap="square">
            <a:spAutoFit/>
          </a:bodyPr>
          <a:lstStyle/>
          <a:p>
            <a:pPr>
              <a:spcBef>
                <a:spcPts val="300"/>
              </a:spcBef>
              <a:spcAft>
                <a:spcPts val="0"/>
              </a:spcAft>
            </a:pPr>
            <a:r>
              <a:rPr lang="da-DK" sz="1200" dirty="0">
                <a:solidFill>
                  <a:srgbClr val="000000"/>
                </a:solidFill>
                <a:latin typeface="Arial" panose="020B0604020202020204" pitchFamily="34" charset="0"/>
                <a:ea typeface="Verdana" panose="020B0604030504040204" pitchFamily="34" charset="0"/>
                <a:cs typeface="Arial" panose="020B0604020202020204" pitchFamily="34" charset="0"/>
              </a:rPr>
              <a:t>Forvaltning</a:t>
            </a:r>
          </a:p>
        </p:txBody>
      </p:sp>
      <p:sp>
        <p:nvSpPr>
          <p:cNvPr id="59" name="Rektangel 58">
            <a:extLst>
              <a:ext uri="{FF2B5EF4-FFF2-40B4-BE49-F238E27FC236}">
                <a16:creationId xmlns:a16="http://schemas.microsoft.com/office/drawing/2014/main" id="{FEFF1E61-81A9-2D28-86B8-5614915AE0C3}"/>
              </a:ext>
            </a:extLst>
          </p:cNvPr>
          <p:cNvSpPr/>
          <p:nvPr/>
        </p:nvSpPr>
        <p:spPr>
          <a:xfrm>
            <a:off x="5004860" y="1897718"/>
            <a:ext cx="2960229" cy="276999"/>
          </a:xfrm>
          <a:prstGeom prst="rect">
            <a:avLst/>
          </a:prstGeom>
        </p:spPr>
        <p:txBody>
          <a:bodyPr wrap="square">
            <a:spAutoFit/>
          </a:bodyPr>
          <a:lstStyle/>
          <a:p>
            <a:r>
              <a:rPr lang="da-DK" sz="1200" dirty="0">
                <a:solidFill>
                  <a:srgbClr val="000000"/>
                </a:solidFill>
                <a:latin typeface="Arial" panose="020B0604020202020204" pitchFamily="34" charset="0"/>
                <a:ea typeface="Verdana" panose="020B0604030504040204" pitchFamily="34" charset="0"/>
                <a:cs typeface="Arial" panose="020B0604020202020204" pitchFamily="34" charset="0"/>
              </a:rPr>
              <a:t>Organisation</a:t>
            </a:r>
            <a:endParaRPr lang="da-DK" sz="12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7928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ppt_x"/>
                                          </p:val>
                                        </p:tav>
                                        <p:tav tm="100000">
                                          <p:val>
                                            <p:strVal val="#ppt_x"/>
                                          </p:val>
                                        </p:tav>
                                      </p:tavLst>
                                    </p:anim>
                                    <p:anim calcmode="lin" valueType="num">
                                      <p:cBhvr additive="base">
                                        <p:cTn id="2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500" fill="hold"/>
                                        <p:tgtEl>
                                          <p:spTgt spid="55"/>
                                        </p:tgtEl>
                                        <p:attrNameLst>
                                          <p:attrName>ppt_x</p:attrName>
                                        </p:attrNameLst>
                                      </p:cBhvr>
                                      <p:tavLst>
                                        <p:tav tm="0">
                                          <p:val>
                                            <p:strVal val="#ppt_x"/>
                                          </p:val>
                                        </p:tav>
                                        <p:tav tm="100000">
                                          <p:val>
                                            <p:strVal val="#ppt_x"/>
                                          </p:val>
                                        </p:tav>
                                      </p:tavLst>
                                    </p:anim>
                                    <p:anim calcmode="lin" valueType="num">
                                      <p:cBhvr additive="base">
                                        <p:cTn id="57"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animBg="1"/>
      <p:bldP spid="54"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C334ACA-A959-4E42-BC58-C79B43443152}"/>
              </a:ext>
            </a:extLst>
          </p:cNvPr>
          <p:cNvSpPr>
            <a:spLocks noGrp="1"/>
          </p:cNvSpPr>
          <p:nvPr>
            <p:ph type="body" sz="quarter" idx="10"/>
          </p:nvPr>
        </p:nvSpPr>
        <p:spPr/>
        <p:txBody>
          <a:bodyPr>
            <a:normAutofit/>
          </a:bodyPr>
          <a:lstStyle/>
          <a:p>
            <a:r>
              <a:rPr lang="da-DK" sz="2400" dirty="0">
                <a:latin typeface="Arial" panose="020B0604020202020204" pitchFamily="34" charset="0"/>
                <a:ea typeface="Verdana" panose="020B0604030504040204" pitchFamily="34" charset="0"/>
                <a:cs typeface="Arial" panose="020B0604020202020204" pitchFamily="34" charset="0"/>
              </a:rPr>
              <a:t>Deltager præsentation </a:t>
            </a:r>
          </a:p>
        </p:txBody>
      </p:sp>
      <p:pic>
        <p:nvPicPr>
          <p:cNvPr id="4" name="Billede 3"/>
          <p:cNvPicPr>
            <a:picLocks noChangeAspect="1"/>
          </p:cNvPicPr>
          <p:nvPr/>
        </p:nvPicPr>
        <p:blipFill>
          <a:blip r:embed="rId2"/>
          <a:stretch>
            <a:fillRect/>
          </a:stretch>
        </p:blipFill>
        <p:spPr>
          <a:xfrm>
            <a:off x="213694" y="1474771"/>
            <a:ext cx="3540864" cy="2171401"/>
          </a:xfrm>
          <a:prstGeom prst="rect">
            <a:avLst/>
          </a:prstGeom>
        </p:spPr>
      </p:pic>
      <p:pic>
        <p:nvPicPr>
          <p:cNvPr id="3" name="Billede 2"/>
          <p:cNvPicPr>
            <a:picLocks noChangeAspect="1"/>
          </p:cNvPicPr>
          <p:nvPr/>
        </p:nvPicPr>
        <p:blipFill>
          <a:blip r:embed="rId3"/>
          <a:stretch>
            <a:fillRect/>
          </a:stretch>
        </p:blipFill>
        <p:spPr>
          <a:xfrm>
            <a:off x="7637966" y="5997727"/>
            <a:ext cx="1506033" cy="848548"/>
          </a:xfrm>
          <a:prstGeom prst="rect">
            <a:avLst/>
          </a:prstGeom>
        </p:spPr>
      </p:pic>
      <p:sp>
        <p:nvSpPr>
          <p:cNvPr id="7" name="Tekstfelt 6"/>
          <p:cNvSpPr txBox="1"/>
          <p:nvPr/>
        </p:nvSpPr>
        <p:spPr>
          <a:xfrm>
            <a:off x="261715" y="3727713"/>
            <a:ext cx="6589040" cy="323165"/>
          </a:xfrm>
          <a:prstGeom prst="rect">
            <a:avLst/>
          </a:prstGeom>
          <a:noFill/>
        </p:spPr>
        <p:txBody>
          <a:bodyPr wrap="square" rtlCol="0">
            <a:spAutoFit/>
          </a:bodyPr>
          <a:lstStyle/>
          <a:p>
            <a:r>
              <a:rPr lang="da-DK" sz="1500" dirty="0">
                <a:latin typeface="Arial" panose="020B0604020202020204" pitchFamily="34" charset="0"/>
                <a:cs typeface="Arial" panose="020B0604020202020204" pitchFamily="34" charset="0"/>
              </a:rPr>
              <a:t>Placér jer i grupper der viser hvilken forvaltning I kommer fra</a:t>
            </a:r>
          </a:p>
        </p:txBody>
      </p:sp>
      <p:sp>
        <p:nvSpPr>
          <p:cNvPr id="8" name="Tekstfelt 7"/>
          <p:cNvSpPr txBox="1"/>
          <p:nvPr/>
        </p:nvSpPr>
        <p:spPr>
          <a:xfrm>
            <a:off x="261716" y="4672914"/>
            <a:ext cx="8226921" cy="323165"/>
          </a:xfrm>
          <a:prstGeom prst="rect">
            <a:avLst/>
          </a:prstGeom>
          <a:noFill/>
        </p:spPr>
        <p:txBody>
          <a:bodyPr wrap="square" rtlCol="0">
            <a:spAutoFit/>
          </a:bodyPr>
          <a:lstStyle/>
          <a:p>
            <a:r>
              <a:rPr lang="da-DK" sz="1500" dirty="0">
                <a:latin typeface="Arial" panose="020B0604020202020204" pitchFamily="34" charset="0"/>
                <a:cs typeface="Arial" panose="020B0604020202020204" pitchFamily="34" charset="0"/>
              </a:rPr>
              <a:t>Placér jer i rækkefølge ift. antal års erfaring med arbejdsmiljøarbejde</a:t>
            </a:r>
          </a:p>
        </p:txBody>
      </p:sp>
      <p:sp>
        <p:nvSpPr>
          <p:cNvPr id="10" name="Tekstfelt 9"/>
          <p:cNvSpPr txBox="1"/>
          <p:nvPr/>
        </p:nvSpPr>
        <p:spPr>
          <a:xfrm>
            <a:off x="261712" y="4192924"/>
            <a:ext cx="8359774" cy="323165"/>
          </a:xfrm>
          <a:prstGeom prst="rect">
            <a:avLst/>
          </a:prstGeom>
          <a:noFill/>
        </p:spPr>
        <p:txBody>
          <a:bodyPr wrap="square" rtlCol="0">
            <a:spAutoFit/>
          </a:bodyPr>
          <a:lstStyle/>
          <a:p>
            <a:r>
              <a:rPr lang="da-DK" sz="1500" dirty="0">
                <a:latin typeface="Arial" panose="020B0604020202020204" pitchFamily="34" charset="0"/>
                <a:cs typeface="Arial" panose="020B0604020202020204" pitchFamily="34" charset="0"/>
              </a:rPr>
              <a:t>Placér jer i rækkefølge ift. hvor stort et område I er TR, AMR eller leder for</a:t>
            </a:r>
          </a:p>
        </p:txBody>
      </p:sp>
      <p:sp>
        <p:nvSpPr>
          <p:cNvPr id="11" name="Tekstfelt 10"/>
          <p:cNvSpPr txBox="1"/>
          <p:nvPr/>
        </p:nvSpPr>
        <p:spPr>
          <a:xfrm>
            <a:off x="261712" y="5165693"/>
            <a:ext cx="8540644" cy="323165"/>
          </a:xfrm>
          <a:prstGeom prst="rect">
            <a:avLst/>
          </a:prstGeom>
          <a:noFill/>
        </p:spPr>
        <p:txBody>
          <a:bodyPr wrap="square" rtlCol="0">
            <a:spAutoFit/>
          </a:bodyPr>
          <a:lstStyle/>
          <a:p>
            <a:r>
              <a:rPr lang="da-DK" sz="1500" dirty="0">
                <a:latin typeface="Arial" panose="020B0604020202020204" pitchFamily="34" charset="0"/>
                <a:cs typeface="Arial" panose="020B0604020202020204" pitchFamily="34" charset="0"/>
              </a:rPr>
              <a:t>Placér jer i en rækkefølge ift. hvor mange år I har været ansat i Aabenraa Kommune</a:t>
            </a:r>
          </a:p>
        </p:txBody>
      </p:sp>
      <p:sp>
        <p:nvSpPr>
          <p:cNvPr id="12" name="Tekstfelt 11"/>
          <p:cNvSpPr txBox="1"/>
          <p:nvPr/>
        </p:nvSpPr>
        <p:spPr>
          <a:xfrm>
            <a:off x="261716" y="5674562"/>
            <a:ext cx="7382861" cy="323165"/>
          </a:xfrm>
          <a:prstGeom prst="rect">
            <a:avLst/>
          </a:prstGeom>
          <a:noFill/>
        </p:spPr>
        <p:txBody>
          <a:bodyPr wrap="square" rtlCol="0">
            <a:spAutoFit/>
          </a:bodyPr>
          <a:lstStyle/>
          <a:p>
            <a:r>
              <a:rPr lang="da-DK" sz="1500" dirty="0">
                <a:latin typeface="Arial" panose="020B0604020202020204" pitchFamily="34" charset="0"/>
                <a:cs typeface="Arial" panose="020B0604020202020204" pitchFamily="34" charset="0"/>
              </a:rPr>
              <a:t>Placér jer i grupper der viser om I er leder, TR, AMR eller medarbejderrepræsentant</a:t>
            </a:r>
          </a:p>
        </p:txBody>
      </p:sp>
      <p:sp>
        <p:nvSpPr>
          <p:cNvPr id="13" name="Oval billedforklaring 12"/>
          <p:cNvSpPr/>
          <p:nvPr/>
        </p:nvSpPr>
        <p:spPr>
          <a:xfrm>
            <a:off x="3755862" y="1474771"/>
            <a:ext cx="3094893" cy="1375755"/>
          </a:xfrm>
          <a:prstGeom prst="wedgeEllipseCallout">
            <a:avLst>
              <a:gd name="adj1" fmla="val -51353"/>
              <a:gd name="adj2" fmla="val 3036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Du hedder…. </a:t>
            </a:r>
          </a:p>
          <a:p>
            <a:pPr algn="ctr"/>
            <a:r>
              <a:rPr lang="da-DK" dirty="0"/>
              <a:t>og jeg hedder…</a:t>
            </a:r>
          </a:p>
        </p:txBody>
      </p:sp>
      <p:sp>
        <p:nvSpPr>
          <p:cNvPr id="5" name="Oval billedforklaring 4"/>
          <p:cNvSpPr/>
          <p:nvPr/>
        </p:nvSpPr>
        <p:spPr>
          <a:xfrm>
            <a:off x="5707463" y="2308300"/>
            <a:ext cx="3094893" cy="1375755"/>
          </a:xfrm>
          <a:prstGeom prst="wedgeEllipseCallout">
            <a:avLst>
              <a:gd name="adj1" fmla="val -57197"/>
              <a:gd name="adj2" fmla="val 625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Fortæl hvilken arbejdsplads du kommer fra</a:t>
            </a:r>
          </a:p>
        </p:txBody>
      </p:sp>
      <p:sp>
        <p:nvSpPr>
          <p:cNvPr id="6" name="Tekstfelt 5">
            <a:extLst>
              <a:ext uri="{FF2B5EF4-FFF2-40B4-BE49-F238E27FC236}">
                <a16:creationId xmlns:a16="http://schemas.microsoft.com/office/drawing/2014/main" id="{3EF0CABC-CC72-4405-2D02-D8D1DDB03383}"/>
              </a:ext>
            </a:extLst>
          </p:cNvPr>
          <p:cNvSpPr txBox="1"/>
          <p:nvPr/>
        </p:nvSpPr>
        <p:spPr>
          <a:xfrm>
            <a:off x="3048000" y="6248400"/>
            <a:ext cx="1013460" cy="323165"/>
          </a:xfrm>
          <a:prstGeom prst="rect">
            <a:avLst/>
          </a:prstGeom>
          <a:noFill/>
        </p:spPr>
        <p:txBody>
          <a:bodyPr wrap="square" rtlCol="0">
            <a:spAutoFit/>
          </a:bodyPr>
          <a:lstStyle/>
          <a:p>
            <a:r>
              <a:rPr lang="da-DK" sz="1500" dirty="0">
                <a:latin typeface="Arial" panose="020B0604020202020204" pitchFamily="34" charset="0"/>
                <a:cs typeface="Arial" panose="020B0604020202020204" pitchFamily="34" charset="0"/>
              </a:rPr>
              <a:t>Formand</a:t>
            </a:r>
          </a:p>
        </p:txBody>
      </p:sp>
      <p:sp>
        <p:nvSpPr>
          <p:cNvPr id="9" name="Tekstfelt 8">
            <a:extLst>
              <a:ext uri="{FF2B5EF4-FFF2-40B4-BE49-F238E27FC236}">
                <a16:creationId xmlns:a16="http://schemas.microsoft.com/office/drawing/2014/main" id="{F0C6BA8C-91EE-BDB7-678B-4C3313310B0B}"/>
              </a:ext>
            </a:extLst>
          </p:cNvPr>
          <p:cNvSpPr txBox="1"/>
          <p:nvPr/>
        </p:nvSpPr>
        <p:spPr>
          <a:xfrm>
            <a:off x="4192799" y="6256020"/>
            <a:ext cx="1909868" cy="323165"/>
          </a:xfrm>
          <a:prstGeom prst="rect">
            <a:avLst/>
          </a:prstGeom>
          <a:noFill/>
        </p:spPr>
        <p:txBody>
          <a:bodyPr wrap="square" rtlCol="0">
            <a:spAutoFit/>
          </a:bodyPr>
          <a:lstStyle/>
          <a:p>
            <a:r>
              <a:rPr lang="da-DK" sz="1500" dirty="0">
                <a:latin typeface="Arial" panose="020B0604020202020204" pitchFamily="34" charset="0"/>
                <a:cs typeface="Arial" panose="020B0604020202020204" pitchFamily="34" charset="0"/>
              </a:rPr>
              <a:t>Næstformand</a:t>
            </a:r>
          </a:p>
        </p:txBody>
      </p:sp>
    </p:spTree>
    <p:extLst>
      <p:ext uri="{BB962C8B-B14F-4D97-AF65-F5344CB8AC3E}">
        <p14:creationId xmlns:p14="http://schemas.microsoft.com/office/powerpoint/2010/main" val="138945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animBg="1"/>
      <p:bldP spid="5" grpId="0" animBg="1"/>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Forberedelse</a:t>
            </a:r>
          </a:p>
        </p:txBody>
      </p:sp>
      <p:sp>
        <p:nvSpPr>
          <p:cNvPr id="11" name="Tekstfelt 10">
            <a:extLst>
              <a:ext uri="{FF2B5EF4-FFF2-40B4-BE49-F238E27FC236}">
                <a16:creationId xmlns:a16="http://schemas.microsoft.com/office/drawing/2014/main" id="{F53BE3D8-ECEE-FA75-CC45-493323770963}"/>
              </a:ext>
            </a:extLst>
          </p:cNvPr>
          <p:cNvSpPr txBox="1"/>
          <p:nvPr/>
        </p:nvSpPr>
        <p:spPr>
          <a:xfrm>
            <a:off x="565392" y="3772929"/>
            <a:ext cx="8760092" cy="2246769"/>
          </a:xfrm>
          <a:prstGeom prst="rect">
            <a:avLst/>
          </a:prstGeom>
          <a:noFill/>
        </p:spPr>
        <p:txBody>
          <a:bodyPr wrap="square">
            <a:spAutoFit/>
          </a:bodyPr>
          <a:lstStyle/>
          <a:p>
            <a:pPr marL="342900" lvl="0" indent="-342900">
              <a:buFont typeface="Verdana" panose="020B0604030504040204" pitchFamily="34" charset="0"/>
              <a:buChar char="-"/>
            </a:pPr>
            <a:r>
              <a:rPr lang="da-DK"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Hvad der er særligt vigtigt, for dig, at du finder svar på, i løbet af uddannelsen?</a:t>
            </a:r>
          </a:p>
          <a:p>
            <a:pPr marL="342900" lvl="0" indent="-342900">
              <a:buFont typeface="Verdana" panose="020B0604030504040204" pitchFamily="34" charset="0"/>
              <a:buChar char="-"/>
            </a:pPr>
            <a:r>
              <a:rPr lang="da-DK"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Hvad vil du gerne kunne gøre godt/endnu bedre efter uddannelsen?</a:t>
            </a:r>
            <a:endParaRPr lang="da-DK"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Verdana" panose="020B0604030504040204" pitchFamily="34" charset="0"/>
              <a:buChar char="-"/>
            </a:pPr>
            <a:r>
              <a:rPr lang="da-DK" sz="1400" dirty="0">
                <a:effectLst/>
                <a:latin typeface="Verdana" panose="020B0604030504040204" pitchFamily="34" charset="0"/>
                <a:ea typeface="Verdana" panose="020B0604030504040204" pitchFamily="34" charset="0"/>
                <a:cs typeface="Times New Roman" panose="02020603050405020304" pitchFamily="18" charset="0"/>
              </a:rPr>
              <a:t>Reflekter over hvad du finder vigtigt at få mere viden om ift. dit arbejde i MED-udvalget.</a:t>
            </a:r>
          </a:p>
          <a:p>
            <a:pPr marL="342900" lvl="0" indent="-342900">
              <a:buFont typeface="Verdana" panose="020B0604030504040204" pitchFamily="34" charset="0"/>
              <a:buChar char="-"/>
            </a:pPr>
            <a:r>
              <a:rPr lang="da-DK" sz="1400" dirty="0">
                <a:effectLst/>
                <a:latin typeface="Verdana" panose="020B0604030504040204" pitchFamily="34" charset="0"/>
                <a:ea typeface="Verdana" panose="020B0604030504040204" pitchFamily="34" charset="0"/>
                <a:cs typeface="Times New Roman" panose="02020603050405020304" pitchFamily="18" charset="0"/>
              </a:rPr>
              <a:t>Hvem der er dit ”bagland” – hvem repræsenterer du i MED-udvalget? </a:t>
            </a:r>
          </a:p>
          <a:p>
            <a:pPr marL="342900" lvl="0" indent="-342900">
              <a:buFont typeface="Verdana" panose="020B0604030504040204" pitchFamily="34" charset="0"/>
              <a:buChar char="-"/>
            </a:pPr>
            <a:r>
              <a:rPr lang="da-DK" sz="1400" dirty="0">
                <a:effectLst/>
                <a:latin typeface="Verdana" panose="020B0604030504040204" pitchFamily="34" charset="0"/>
                <a:ea typeface="Verdana" panose="020B0604030504040204" pitchFamily="34" charset="0"/>
                <a:cs typeface="Times New Roman" panose="02020603050405020304" pitchFamily="18" charset="0"/>
              </a:rPr>
              <a:t>Hvor mange arbejdsmiljøgrupper er der i Lokal </a:t>
            </a:r>
            <a:r>
              <a:rPr lang="da-DK" sz="1400" dirty="0" err="1">
                <a:effectLst/>
                <a:latin typeface="Verdana" panose="020B0604030504040204" pitchFamily="34" charset="0"/>
                <a:ea typeface="Verdana" panose="020B0604030504040204" pitchFamily="34" charset="0"/>
                <a:cs typeface="Times New Roman" panose="02020603050405020304" pitchFamily="18" charset="0"/>
              </a:rPr>
              <a:t>MED´s</a:t>
            </a:r>
            <a:r>
              <a:rPr lang="da-DK" sz="1400" dirty="0">
                <a:effectLst/>
                <a:latin typeface="Verdana" panose="020B0604030504040204" pitchFamily="34" charset="0"/>
                <a:ea typeface="Verdana" panose="020B0604030504040204" pitchFamily="34" charset="0"/>
                <a:cs typeface="Times New Roman" panose="02020603050405020304" pitchFamily="18" charset="0"/>
              </a:rPr>
              <a:t> område?</a:t>
            </a:r>
          </a:p>
          <a:p>
            <a:pPr marL="457200">
              <a:buNone/>
            </a:pPr>
            <a:r>
              <a:rPr lang="da-DK" sz="1400" dirty="0">
                <a:effectLst/>
                <a:latin typeface="Verdana" panose="020B0604030504040204" pitchFamily="34" charset="0"/>
                <a:ea typeface="Verdana" panose="020B0604030504040204" pitchFamily="34" charset="0"/>
                <a:cs typeface="Aptos" panose="020B0004020202020204" pitchFamily="34" charset="0"/>
              </a:rPr>
              <a:t> </a:t>
            </a:r>
          </a:p>
          <a:p>
            <a:pPr>
              <a:buNone/>
            </a:pPr>
            <a:r>
              <a:rPr lang="da-DK" sz="1400" dirty="0">
                <a:effectLst/>
                <a:latin typeface="Verdana" panose="020B0604030504040204" pitchFamily="34" charset="0"/>
                <a:ea typeface="Verdana" panose="020B0604030504040204" pitchFamily="34" charset="0"/>
                <a:cs typeface="Aptos" panose="020B0004020202020204" pitchFamily="34" charset="0"/>
              </a:rPr>
              <a:t>Opgave mellem dag 1 og 2:</a:t>
            </a:r>
          </a:p>
          <a:p>
            <a:pPr marL="342900" lvl="0" indent="-342900">
              <a:buFont typeface="Verdana" panose="020B0604030504040204" pitchFamily="34" charset="0"/>
              <a:buChar char="-"/>
            </a:pPr>
            <a:r>
              <a:rPr lang="da-DK" sz="1400" dirty="0">
                <a:effectLst/>
                <a:latin typeface="Verdana" panose="020B0604030504040204" pitchFamily="34" charset="0"/>
                <a:ea typeface="Verdana" panose="020B0604030504040204" pitchFamily="34" charset="0"/>
                <a:cs typeface="Times New Roman" panose="02020603050405020304" pitchFamily="18" charset="0"/>
              </a:rPr>
              <a:t>Fremsøg gældende retningslinjer er der vedtaget i Lokal MED?</a:t>
            </a:r>
          </a:p>
          <a:p>
            <a:pPr marL="342900" lvl="0" indent="-342900">
              <a:buFont typeface="Verdana" panose="020B0604030504040204" pitchFamily="34" charset="0"/>
              <a:buChar char="-"/>
            </a:pPr>
            <a:r>
              <a:rPr lang="da-DK" sz="1400" dirty="0">
                <a:effectLst/>
                <a:latin typeface="Verdana" panose="020B0604030504040204" pitchFamily="34" charset="0"/>
                <a:ea typeface="Verdana" panose="020B0604030504040204" pitchFamily="34" charset="0"/>
                <a:cs typeface="Times New Roman" panose="02020603050405020304" pitchFamily="18" charset="0"/>
              </a:rPr>
              <a:t>Oplys hvor kan de er fremsøgt</a:t>
            </a:r>
          </a:p>
          <a:p>
            <a:pPr marL="342900" lvl="0" indent="-342900">
              <a:buFont typeface="Verdana" panose="020B0604030504040204" pitchFamily="34" charset="0"/>
              <a:buChar char="-"/>
            </a:pPr>
            <a:r>
              <a:rPr lang="da-DK" sz="1400" dirty="0">
                <a:effectLst/>
                <a:latin typeface="Verdana" panose="020B0604030504040204" pitchFamily="34" charset="0"/>
                <a:ea typeface="Verdana" panose="020B0604030504040204" pitchFamily="34" charset="0"/>
                <a:cs typeface="Times New Roman" panose="02020603050405020304" pitchFamily="18" charset="0"/>
              </a:rPr>
              <a:t>Medbring Lokal </a:t>
            </a:r>
            <a:r>
              <a:rPr lang="da-DK" sz="1400" dirty="0" err="1">
                <a:effectLst/>
                <a:latin typeface="Verdana" panose="020B0604030504040204" pitchFamily="34" charset="0"/>
                <a:ea typeface="Verdana" panose="020B0604030504040204" pitchFamily="34" charset="0"/>
                <a:cs typeface="Times New Roman" panose="02020603050405020304" pitchFamily="18" charset="0"/>
              </a:rPr>
              <a:t>MED´s</a:t>
            </a:r>
            <a:r>
              <a:rPr lang="da-DK" sz="1400" dirty="0">
                <a:effectLst/>
                <a:latin typeface="Verdana" panose="020B0604030504040204" pitchFamily="34" charset="0"/>
                <a:ea typeface="Verdana" panose="020B0604030504040204" pitchFamily="34" charset="0"/>
                <a:cs typeface="Times New Roman" panose="02020603050405020304" pitchFamily="18" charset="0"/>
              </a:rPr>
              <a:t> forretningsorden</a:t>
            </a:r>
          </a:p>
        </p:txBody>
      </p:sp>
      <p:pic>
        <p:nvPicPr>
          <p:cNvPr id="13" name="Billede 12">
            <a:extLst>
              <a:ext uri="{FF2B5EF4-FFF2-40B4-BE49-F238E27FC236}">
                <a16:creationId xmlns:a16="http://schemas.microsoft.com/office/drawing/2014/main" id="{9A992FB6-FC7A-CD98-C3E4-68ECF0FAB478}"/>
              </a:ext>
            </a:extLst>
          </p:cNvPr>
          <p:cNvPicPr>
            <a:picLocks noChangeAspect="1"/>
          </p:cNvPicPr>
          <p:nvPr/>
        </p:nvPicPr>
        <p:blipFill>
          <a:blip r:embed="rId2"/>
          <a:stretch>
            <a:fillRect/>
          </a:stretch>
        </p:blipFill>
        <p:spPr>
          <a:xfrm>
            <a:off x="379723" y="1619696"/>
            <a:ext cx="3191320" cy="1943371"/>
          </a:xfrm>
          <a:prstGeom prst="rect">
            <a:avLst/>
          </a:prstGeom>
        </p:spPr>
      </p:pic>
    </p:spTree>
    <p:extLst>
      <p:ext uri="{BB962C8B-B14F-4D97-AF65-F5344CB8AC3E}">
        <p14:creationId xmlns:p14="http://schemas.microsoft.com/office/powerpoint/2010/main" val="146392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p:cNvPicPr>
            <a:picLocks noChangeAspect="1"/>
          </p:cNvPicPr>
          <p:nvPr/>
        </p:nvPicPr>
        <p:blipFill>
          <a:blip r:embed="rId3"/>
          <a:stretch>
            <a:fillRect/>
          </a:stretch>
        </p:blipFill>
        <p:spPr>
          <a:xfrm>
            <a:off x="2227271" y="2779046"/>
            <a:ext cx="1663542" cy="1144574"/>
          </a:xfrm>
          <a:prstGeom prst="rect">
            <a:avLst/>
          </a:prstGeom>
        </p:spPr>
      </p:pic>
      <p:pic>
        <p:nvPicPr>
          <p:cNvPr id="8" name="Billede 7"/>
          <p:cNvPicPr>
            <a:picLocks noChangeAspect="1"/>
          </p:cNvPicPr>
          <p:nvPr/>
        </p:nvPicPr>
        <p:blipFill rotWithShape="1">
          <a:blip r:embed="rId4"/>
          <a:srcRect r="1471"/>
          <a:stretch/>
        </p:blipFill>
        <p:spPr>
          <a:xfrm>
            <a:off x="1342024" y="5033771"/>
            <a:ext cx="2571203" cy="1366191"/>
          </a:xfrm>
          <a:prstGeom prst="rect">
            <a:avLst/>
          </a:prstGeom>
        </p:spPr>
      </p:pic>
      <p:sp>
        <p:nvSpPr>
          <p:cNvPr id="9" name="Skyformet billedforklaring 8"/>
          <p:cNvSpPr/>
          <p:nvPr/>
        </p:nvSpPr>
        <p:spPr bwMode="auto">
          <a:xfrm>
            <a:off x="1319609" y="1909357"/>
            <a:ext cx="2571203" cy="1296144"/>
          </a:xfrm>
          <a:prstGeom prst="cloudCallout">
            <a:avLst>
              <a:gd name="adj1" fmla="val 7924"/>
              <a:gd name="adj2" fmla="val 104371"/>
            </a:avLst>
          </a:prstGeom>
          <a:solidFill>
            <a:schemeClr val="bg1"/>
          </a:solidFill>
          <a:ln w="12700" cap="flat" cmpd="sng" algn="ctr">
            <a:solidFill>
              <a:srgbClr val="A1B7E3"/>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400" b="0" i="0" u="none" strike="noStrike" cap="none" normalizeH="0" baseline="0" dirty="0">
                <a:ln>
                  <a:noFill/>
                </a:ln>
                <a:solidFill>
                  <a:schemeClr val="tx1"/>
                </a:solidFill>
                <a:effectLst/>
                <a:latin typeface="Verdana" pitchFamily="34" charset="0"/>
              </a:rPr>
              <a:t>Jeg har brug for at </a:t>
            </a:r>
          </a:p>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400" b="0" i="0" u="none" strike="noStrike" cap="none" normalizeH="0" baseline="0" dirty="0">
                <a:ln>
                  <a:noFill/>
                </a:ln>
                <a:solidFill>
                  <a:schemeClr val="tx1"/>
                </a:solidFill>
                <a:effectLst/>
                <a:latin typeface="Verdana" pitchFamily="34" charset="0"/>
              </a:rPr>
              <a:t>lære noget om…</a:t>
            </a:r>
          </a:p>
          <a:p>
            <a:pPr marL="801688" marR="0" indent="-801688" algn="ctr" defTabSz="914400" rtl="0" eaLnBrk="1" fontAlgn="base" latinLnBrk="0" hangingPunct="1">
              <a:lnSpc>
                <a:spcPct val="100000"/>
              </a:lnSpc>
              <a:spcBef>
                <a:spcPct val="20000"/>
              </a:spcBef>
              <a:spcAft>
                <a:spcPct val="0"/>
              </a:spcAft>
              <a:buClrTx/>
              <a:buSzTx/>
              <a:buFontTx/>
              <a:buNone/>
              <a:tabLst/>
            </a:pPr>
            <a:r>
              <a:rPr lang="da-DK" sz="1200" b="1" i="1" dirty="0">
                <a:latin typeface="Verdana" pitchFamily="34" charset="0"/>
              </a:rPr>
              <a:t>STILLE</a:t>
            </a:r>
            <a:r>
              <a:rPr lang="da-DK" sz="1200" i="1" dirty="0">
                <a:latin typeface="Verdana" pitchFamily="34" charset="0"/>
              </a:rPr>
              <a:t> refleksion i 2 min.</a:t>
            </a:r>
            <a:endParaRPr kumimoji="0" lang="da-DK" sz="1200" b="0" i="1" u="none" strike="noStrike" cap="none" normalizeH="0" baseline="0" dirty="0">
              <a:ln>
                <a:noFill/>
              </a:ln>
              <a:solidFill>
                <a:schemeClr val="tx1"/>
              </a:solidFill>
              <a:effectLst/>
              <a:latin typeface="Verdana" pitchFamily="34" charset="0"/>
            </a:endParaRPr>
          </a:p>
        </p:txBody>
      </p:sp>
      <p:pic>
        <p:nvPicPr>
          <p:cNvPr id="4" name="Billede 3"/>
          <p:cNvPicPr>
            <a:picLocks noChangeAspect="1"/>
          </p:cNvPicPr>
          <p:nvPr/>
        </p:nvPicPr>
        <p:blipFill>
          <a:blip r:embed="rId5"/>
          <a:stretch>
            <a:fillRect/>
          </a:stretch>
        </p:blipFill>
        <p:spPr>
          <a:xfrm>
            <a:off x="2024999" y="3923620"/>
            <a:ext cx="859976" cy="1110151"/>
          </a:xfrm>
          <a:prstGeom prst="rect">
            <a:avLst/>
          </a:prstGeom>
        </p:spPr>
      </p:pic>
      <p:sp>
        <p:nvSpPr>
          <p:cNvPr id="17" name="Tekstfelt 16"/>
          <p:cNvSpPr txBox="1"/>
          <p:nvPr/>
        </p:nvSpPr>
        <p:spPr>
          <a:xfrm>
            <a:off x="4404595" y="3385101"/>
            <a:ext cx="4492589" cy="307777"/>
          </a:xfrm>
          <a:prstGeom prst="rect">
            <a:avLst/>
          </a:prstGeom>
          <a:noFill/>
        </p:spPr>
        <p:txBody>
          <a:bodyPr wrap="square" rtlCol="0">
            <a:spAutoFit/>
          </a:bodyPr>
          <a:lstStyle/>
          <a:p>
            <a:r>
              <a:rPr lang="da-DK" sz="1400" dirty="0">
                <a:latin typeface="Verdana" panose="020B0604030504040204" pitchFamily="34" charset="0"/>
                <a:ea typeface="Verdana" panose="020B0604030504040204" pitchFamily="34" charset="0"/>
              </a:rPr>
              <a:t>2.  Scan koden med dit kamera på telefonen</a:t>
            </a:r>
          </a:p>
        </p:txBody>
      </p:sp>
      <p:sp>
        <p:nvSpPr>
          <p:cNvPr id="19" name="Tekstfelt 18"/>
          <p:cNvSpPr txBox="1"/>
          <p:nvPr/>
        </p:nvSpPr>
        <p:spPr>
          <a:xfrm>
            <a:off x="4404595" y="2380495"/>
            <a:ext cx="4067287" cy="523220"/>
          </a:xfrm>
          <a:prstGeom prst="rect">
            <a:avLst/>
          </a:prstGeom>
          <a:noFill/>
        </p:spPr>
        <p:txBody>
          <a:bodyPr wrap="square" rtlCol="0">
            <a:spAutoFit/>
          </a:bodyPr>
          <a:lstStyle/>
          <a:p>
            <a:pPr marL="342900" indent="-342900" algn="l">
              <a:spcBef>
                <a:spcPts val="0"/>
              </a:spcBef>
              <a:buAutoNum type="arabicPeriod"/>
            </a:pPr>
            <a:r>
              <a:rPr lang="da-DK" sz="1400" dirty="0">
                <a:latin typeface="Verdana" panose="020B0604030504040204" pitchFamily="34" charset="0"/>
                <a:ea typeface="Verdana" panose="020B0604030504040204" pitchFamily="34" charset="0"/>
              </a:rPr>
              <a:t>Reducer det du har brug for at lære</a:t>
            </a:r>
          </a:p>
          <a:p>
            <a:pPr algn="l">
              <a:spcBef>
                <a:spcPts val="0"/>
              </a:spcBef>
            </a:pPr>
            <a:r>
              <a:rPr lang="da-DK" sz="1400" dirty="0">
                <a:latin typeface="Verdana" panose="020B0604030504040204" pitchFamily="34" charset="0"/>
                <a:ea typeface="Verdana" panose="020B0604030504040204" pitchFamily="34" charset="0"/>
              </a:rPr>
              <a:t>      noget om, til </a:t>
            </a:r>
            <a:r>
              <a:rPr lang="da-DK" sz="1400" b="1" dirty="0">
                <a:latin typeface="Verdana" panose="020B0604030504040204" pitchFamily="34" charset="0"/>
                <a:ea typeface="Verdana" panose="020B0604030504040204" pitchFamily="34" charset="0"/>
              </a:rPr>
              <a:t>3 ord/overskrifter </a:t>
            </a:r>
          </a:p>
        </p:txBody>
      </p:sp>
      <p:sp>
        <p:nvSpPr>
          <p:cNvPr id="20" name="Tekstfelt 19"/>
          <p:cNvSpPr txBox="1"/>
          <p:nvPr/>
        </p:nvSpPr>
        <p:spPr>
          <a:xfrm>
            <a:off x="4404595" y="4231827"/>
            <a:ext cx="4492590" cy="523220"/>
          </a:xfrm>
          <a:prstGeom prst="rect">
            <a:avLst/>
          </a:prstGeom>
          <a:noFill/>
        </p:spPr>
        <p:txBody>
          <a:bodyPr wrap="square" rtlCol="0">
            <a:spAutoFit/>
          </a:bodyPr>
          <a:lstStyle/>
          <a:p>
            <a:r>
              <a:rPr lang="da-DK" sz="1400" dirty="0">
                <a:latin typeface="Verdana" panose="020B0604030504040204" pitchFamily="34" charset="0"/>
                <a:ea typeface="Verdana" panose="020B0604030504040204" pitchFamily="34" charset="0"/>
              </a:rPr>
              <a:t>3.  Skriv de 3 ord/overskrifter og tryk ”</a:t>
            </a:r>
            <a:r>
              <a:rPr lang="da-DK" sz="1400" dirty="0" err="1">
                <a:latin typeface="Verdana" panose="020B0604030504040204" pitchFamily="34" charset="0"/>
                <a:ea typeface="Verdana" panose="020B0604030504040204" pitchFamily="34" charset="0"/>
              </a:rPr>
              <a:t>submit</a:t>
            </a:r>
            <a:r>
              <a:rPr lang="da-DK" sz="1400" dirty="0">
                <a:latin typeface="Verdana" panose="020B0604030504040204" pitchFamily="34" charset="0"/>
                <a:ea typeface="Verdana" panose="020B0604030504040204" pitchFamily="34" charset="0"/>
              </a:rPr>
              <a:t>” </a:t>
            </a:r>
          </a:p>
          <a:p>
            <a:r>
              <a:rPr lang="da-DK" sz="1400" dirty="0">
                <a:latin typeface="Verdana" panose="020B0604030504040204" pitchFamily="34" charset="0"/>
                <a:ea typeface="Verdana" panose="020B0604030504040204" pitchFamily="34" charset="0"/>
              </a:rPr>
              <a:t>     </a:t>
            </a:r>
            <a:r>
              <a:rPr lang="da-DK" sz="1400" b="1" dirty="0">
                <a:solidFill>
                  <a:srgbClr val="FF0000"/>
                </a:solidFill>
                <a:latin typeface="Verdana" panose="020B0604030504040204" pitchFamily="34" charset="0"/>
                <a:ea typeface="Verdana" panose="020B0604030504040204" pitchFamily="34" charset="0"/>
              </a:rPr>
              <a:t>Dit svar er anonymt</a:t>
            </a:r>
            <a:endParaRPr lang="da-DK" sz="1400" b="1" i="1" dirty="0">
              <a:solidFill>
                <a:srgbClr val="FF0000"/>
              </a:solidFill>
              <a:latin typeface="Verdana" panose="020B0604030504040204" pitchFamily="34" charset="0"/>
              <a:ea typeface="Verdana" panose="020B0604030504040204" pitchFamily="34" charset="0"/>
            </a:endParaRPr>
          </a:p>
        </p:txBody>
      </p:sp>
      <p:sp>
        <p:nvSpPr>
          <p:cNvPr id="7" name="Pladsholder til tekst 1">
            <a:extLst>
              <a:ext uri="{FF2B5EF4-FFF2-40B4-BE49-F238E27FC236}">
                <a16:creationId xmlns:a16="http://schemas.microsoft.com/office/drawing/2014/main" id="{F123C789-1FB3-2A94-AF28-1A73E8336E8D}"/>
              </a:ext>
            </a:extLst>
          </p:cNvPr>
          <p:cNvSpPr>
            <a:spLocks noGrp="1"/>
          </p:cNvSpPr>
          <p:nvPr>
            <p:ph type="body" sz="quarter" idx="10"/>
          </p:nvPr>
        </p:nvSpPr>
        <p:spPr>
          <a:xfrm>
            <a:off x="1163140" y="1"/>
            <a:ext cx="5957327" cy="1289783"/>
          </a:xfrm>
        </p:spPr>
        <p:txBody>
          <a:bodyPr>
            <a:normAutofit/>
          </a:bodyPr>
          <a:lstStyle/>
          <a:p>
            <a:r>
              <a:rPr lang="da-DK" sz="2400" dirty="0">
                <a:latin typeface="Arial" panose="020B0604020202020204" pitchFamily="34" charset="0"/>
                <a:ea typeface="Verdana" panose="020B0604030504040204" pitchFamily="34" charset="0"/>
                <a:cs typeface="Arial" panose="020B0604020202020204" pitchFamily="34" charset="0"/>
              </a:rPr>
              <a:t>Forventningsafstemning </a:t>
            </a:r>
            <a:r>
              <a:rPr lang="da-DK" sz="1200" dirty="0">
                <a:latin typeface="Verdana" panose="020B0604030504040204" pitchFamily="34" charset="0"/>
                <a:ea typeface="Verdana" panose="020B0604030504040204" pitchFamily="34" charset="0"/>
                <a:cs typeface="Arial" panose="020B0604020202020204" pitchFamily="34" charset="0"/>
              </a:rPr>
              <a:t>– øvelse – side 11</a:t>
            </a:r>
          </a:p>
        </p:txBody>
      </p:sp>
    </p:spTree>
    <p:extLst>
      <p:ext uri="{BB962C8B-B14F-4D97-AF65-F5344CB8AC3E}">
        <p14:creationId xmlns:p14="http://schemas.microsoft.com/office/powerpoint/2010/main" val="40901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gerdefineret design">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 Kopi">
  <a:themeElements>
    <a:clrScheme name="Designguide 2018_primær og 5 sekundær farver">
      <a:dk1>
        <a:sysClr val="windowText" lastClr="000000"/>
      </a:dk1>
      <a:lt1>
        <a:sysClr val="window" lastClr="FFFFFF"/>
      </a:lt1>
      <a:dk2>
        <a:srgbClr val="7F7F7F"/>
      </a:dk2>
      <a:lt2>
        <a:srgbClr val="F2F2F2"/>
      </a:lt2>
      <a:accent1>
        <a:srgbClr val="278787"/>
      </a:accent1>
      <a:accent2>
        <a:srgbClr val="E56A69"/>
      </a:accent2>
      <a:accent3>
        <a:srgbClr val="86BC25"/>
      </a:accent3>
      <a:accent4>
        <a:srgbClr val="245E7E"/>
      </a:accent4>
      <a:accent5>
        <a:srgbClr val="6F4686"/>
      </a:accent5>
      <a:accent6>
        <a:srgbClr val="F07E3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801688" marR="0" indent="-801688" algn="ctr" defTabSz="914400" rtl="0" eaLnBrk="1" fontAlgn="base" latinLnBrk="0" hangingPunct="1">
          <a:lnSpc>
            <a:spcPct val="100000"/>
          </a:lnSpc>
          <a:spcBef>
            <a:spcPct val="20000"/>
          </a:spcBef>
          <a:spcAft>
            <a:spcPct val="0"/>
          </a:spcAft>
          <a:buClrTx/>
          <a:buSzTx/>
          <a:buFontTx/>
          <a:buNone/>
          <a:tabLst/>
          <a:defRPr kumimoji="0" sz="1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801688" marR="0" indent="-801688" algn="ctr" defTabSz="914400" rtl="0" eaLnBrk="1" fontAlgn="base" latinLnBrk="0" hangingPunct="1">
          <a:lnSpc>
            <a:spcPct val="100000"/>
          </a:lnSpc>
          <a:spcBef>
            <a:spcPct val="20000"/>
          </a:spcBef>
          <a:spcAft>
            <a:spcPct val="0"/>
          </a:spcAft>
          <a:buClrTx/>
          <a:buSzTx/>
          <a:buFontTx/>
          <a:buNone/>
          <a:tabLst/>
          <a:defRPr kumimoji="0" lang="da-DK" sz="1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a:latin typeface="+mn-lt"/>
          </a:defRPr>
        </a:defPPr>
      </a:lstStyle>
    </a:txDef>
  </a:objectDefaults>
  <a:extraClrSchemeLst>
    <a:extraClrScheme>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ugerdefineret design 13">
        <a:dk1>
          <a:srgbClr val="000000"/>
        </a:dk1>
        <a:lt1>
          <a:srgbClr val="FFFFFF"/>
        </a:lt1>
        <a:dk2>
          <a:srgbClr val="000000"/>
        </a:dk2>
        <a:lt2>
          <a:srgbClr val="808080"/>
        </a:lt2>
        <a:accent1>
          <a:srgbClr val="FFCCFF"/>
        </a:accent1>
        <a:accent2>
          <a:srgbClr val="99CCFF"/>
        </a:accent2>
        <a:accent3>
          <a:srgbClr val="FFFFFF"/>
        </a:accent3>
        <a:accent4>
          <a:srgbClr val="000000"/>
        </a:accent4>
        <a:accent5>
          <a:srgbClr val="FFE2FF"/>
        </a:accent5>
        <a:accent6>
          <a:srgbClr val="8AB9E7"/>
        </a:accent6>
        <a:hlink>
          <a:srgbClr val="99CC00"/>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14">
        <a:dk1>
          <a:srgbClr val="000000"/>
        </a:dk1>
        <a:lt1>
          <a:srgbClr val="FFFFFF"/>
        </a:lt1>
        <a:dk2>
          <a:srgbClr val="000000"/>
        </a:dk2>
        <a:lt2>
          <a:srgbClr val="808080"/>
        </a:lt2>
        <a:accent1>
          <a:srgbClr val="99CC00"/>
        </a:accent1>
        <a:accent2>
          <a:srgbClr val="FFFF66"/>
        </a:accent2>
        <a:accent3>
          <a:srgbClr val="FFFFFF"/>
        </a:accent3>
        <a:accent4>
          <a:srgbClr val="000000"/>
        </a:accent4>
        <a:accent5>
          <a:srgbClr val="CAE2AA"/>
        </a:accent5>
        <a:accent6>
          <a:srgbClr val="E7E75C"/>
        </a:accent6>
        <a:hlink>
          <a:srgbClr val="99CCFF"/>
        </a:hlink>
        <a:folHlink>
          <a:srgbClr val="0000CC"/>
        </a:folHlink>
      </a:clrScheme>
      <a:clrMap bg1="lt1" tx1="dk1" bg2="lt2" tx2="dk2" accent1="accent1" accent2="accent2" accent3="accent3" accent4="accent4" accent5="accent5" accent6="accent6" hlink="hlink" folHlink="folHlink"/>
    </a:extraClrScheme>
    <a:extraClrScheme>
      <a:clrScheme name="Brugerdefineret design 15">
        <a:dk1>
          <a:srgbClr val="000000"/>
        </a:dk1>
        <a:lt1>
          <a:srgbClr val="FFFFFF"/>
        </a:lt1>
        <a:dk2>
          <a:srgbClr val="000000"/>
        </a:dk2>
        <a:lt2>
          <a:srgbClr val="808080"/>
        </a:lt2>
        <a:accent1>
          <a:srgbClr val="AACC6A"/>
        </a:accent1>
        <a:accent2>
          <a:srgbClr val="FFFF66"/>
        </a:accent2>
        <a:accent3>
          <a:srgbClr val="FFFFFF"/>
        </a:accent3>
        <a:accent4>
          <a:srgbClr val="000000"/>
        </a:accent4>
        <a:accent5>
          <a:srgbClr val="D2E2B9"/>
        </a:accent5>
        <a:accent6>
          <a:srgbClr val="E7E75C"/>
        </a:accent6>
        <a:hlink>
          <a:srgbClr val="99CCFF"/>
        </a:hlink>
        <a:folHlink>
          <a:srgbClr val="0000CC"/>
        </a:folHlink>
      </a:clrScheme>
      <a:clrMap bg1="lt1" tx1="dk1" bg2="lt2" tx2="dk2" accent1="accent1" accent2="accent2" accent3="accent3" accent4="accent4" accent5="accent5" accent6="accent6" hlink="hlink" folHlink="folHlink"/>
    </a:extraClrScheme>
    <a:extraClrScheme>
      <a:clrScheme name="Brugerdefineret design 16">
        <a:dk1>
          <a:srgbClr val="000000"/>
        </a:dk1>
        <a:lt1>
          <a:srgbClr val="FFFFFF"/>
        </a:lt1>
        <a:dk2>
          <a:srgbClr val="000000"/>
        </a:dk2>
        <a:lt2>
          <a:srgbClr val="808080"/>
        </a:lt2>
        <a:accent1>
          <a:srgbClr val="FF0000"/>
        </a:accent1>
        <a:accent2>
          <a:srgbClr val="FFD000"/>
        </a:accent2>
        <a:accent3>
          <a:srgbClr val="FFFFFF"/>
        </a:accent3>
        <a:accent4>
          <a:srgbClr val="000000"/>
        </a:accent4>
        <a:accent5>
          <a:srgbClr val="FFAAAA"/>
        </a:accent5>
        <a:accent6>
          <a:srgbClr val="E7BC00"/>
        </a:accent6>
        <a:hlink>
          <a:srgbClr val="008600"/>
        </a:hlink>
        <a:folHlink>
          <a:srgbClr val="005FC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 Udsigt i verdensklasse_150319_ARIAL_220ppi" id="{12EFA999-740F-4095-8582-FD08C6974E0F}" vid="{76798071-9CBC-4897-BC55-BE063778FEA7}"/>
    </a:ext>
  </a:extLst>
</a:theme>
</file>

<file path=ppt/theme/theme4.xml><?xml version="1.0" encoding="utf-8"?>
<a:theme xmlns:a="http://schemas.openxmlformats.org/drawingml/2006/main" name="1_Brugerdefineret design">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 Kopi">
  <a:themeElements>
    <a:clrScheme name="Brugerdefineret 5">
      <a:dk1>
        <a:sysClr val="windowText" lastClr="000000"/>
      </a:dk1>
      <a:lt1>
        <a:sysClr val="window" lastClr="FFFFFF"/>
      </a:lt1>
      <a:dk2>
        <a:srgbClr val="44546A"/>
      </a:dk2>
      <a:lt2>
        <a:srgbClr val="E7E6E6"/>
      </a:lt2>
      <a:accent1>
        <a:srgbClr val="4472C4"/>
      </a:accent1>
      <a:accent2>
        <a:srgbClr val="E56A69"/>
      </a:accent2>
      <a:accent3>
        <a:srgbClr val="86BC25"/>
      </a:accent3>
      <a:accent4>
        <a:srgbClr val="245E7E"/>
      </a:accent4>
      <a:accent5>
        <a:srgbClr val="ED7D31"/>
      </a:accent5>
      <a:accent6>
        <a:srgbClr val="F07E3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801688" marR="0" indent="-801688" algn="ctr" defTabSz="914400" rtl="0" eaLnBrk="1" fontAlgn="base" latinLnBrk="0" hangingPunct="1">
          <a:lnSpc>
            <a:spcPct val="100000"/>
          </a:lnSpc>
          <a:spcBef>
            <a:spcPct val="20000"/>
          </a:spcBef>
          <a:spcAft>
            <a:spcPct val="0"/>
          </a:spcAft>
          <a:buClrTx/>
          <a:buSzTx/>
          <a:buFontTx/>
          <a:buNone/>
          <a:tabLst/>
          <a:defRPr kumimoji="0" sz="1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801688" marR="0" indent="-801688" algn="ctr" defTabSz="914400" rtl="0" eaLnBrk="1" fontAlgn="base" latinLnBrk="0" hangingPunct="1">
          <a:lnSpc>
            <a:spcPct val="100000"/>
          </a:lnSpc>
          <a:spcBef>
            <a:spcPct val="20000"/>
          </a:spcBef>
          <a:spcAft>
            <a:spcPct val="0"/>
          </a:spcAft>
          <a:buClrTx/>
          <a:buSzTx/>
          <a:buFontTx/>
          <a:buNone/>
          <a:tabLst/>
          <a:defRPr kumimoji="0" lang="da-DK" sz="1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a:latin typeface="+mn-lt"/>
          </a:defRPr>
        </a:defPPr>
      </a:lstStyle>
    </a:txDef>
  </a:objectDefaults>
  <a:extraClrSchemeLst>
    <a:extraClrScheme>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ugerdefineret design 13">
        <a:dk1>
          <a:srgbClr val="000000"/>
        </a:dk1>
        <a:lt1>
          <a:srgbClr val="FFFFFF"/>
        </a:lt1>
        <a:dk2>
          <a:srgbClr val="000000"/>
        </a:dk2>
        <a:lt2>
          <a:srgbClr val="808080"/>
        </a:lt2>
        <a:accent1>
          <a:srgbClr val="FFCCFF"/>
        </a:accent1>
        <a:accent2>
          <a:srgbClr val="99CCFF"/>
        </a:accent2>
        <a:accent3>
          <a:srgbClr val="FFFFFF"/>
        </a:accent3>
        <a:accent4>
          <a:srgbClr val="000000"/>
        </a:accent4>
        <a:accent5>
          <a:srgbClr val="FFE2FF"/>
        </a:accent5>
        <a:accent6>
          <a:srgbClr val="8AB9E7"/>
        </a:accent6>
        <a:hlink>
          <a:srgbClr val="99CC00"/>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14">
        <a:dk1>
          <a:srgbClr val="000000"/>
        </a:dk1>
        <a:lt1>
          <a:srgbClr val="FFFFFF"/>
        </a:lt1>
        <a:dk2>
          <a:srgbClr val="000000"/>
        </a:dk2>
        <a:lt2>
          <a:srgbClr val="808080"/>
        </a:lt2>
        <a:accent1>
          <a:srgbClr val="99CC00"/>
        </a:accent1>
        <a:accent2>
          <a:srgbClr val="FFFF66"/>
        </a:accent2>
        <a:accent3>
          <a:srgbClr val="FFFFFF"/>
        </a:accent3>
        <a:accent4>
          <a:srgbClr val="000000"/>
        </a:accent4>
        <a:accent5>
          <a:srgbClr val="CAE2AA"/>
        </a:accent5>
        <a:accent6>
          <a:srgbClr val="E7E75C"/>
        </a:accent6>
        <a:hlink>
          <a:srgbClr val="99CCFF"/>
        </a:hlink>
        <a:folHlink>
          <a:srgbClr val="0000CC"/>
        </a:folHlink>
      </a:clrScheme>
      <a:clrMap bg1="lt1" tx1="dk1" bg2="lt2" tx2="dk2" accent1="accent1" accent2="accent2" accent3="accent3" accent4="accent4" accent5="accent5" accent6="accent6" hlink="hlink" folHlink="folHlink"/>
    </a:extraClrScheme>
    <a:extraClrScheme>
      <a:clrScheme name="Brugerdefineret design 15">
        <a:dk1>
          <a:srgbClr val="000000"/>
        </a:dk1>
        <a:lt1>
          <a:srgbClr val="FFFFFF"/>
        </a:lt1>
        <a:dk2>
          <a:srgbClr val="000000"/>
        </a:dk2>
        <a:lt2>
          <a:srgbClr val="808080"/>
        </a:lt2>
        <a:accent1>
          <a:srgbClr val="AACC6A"/>
        </a:accent1>
        <a:accent2>
          <a:srgbClr val="FFFF66"/>
        </a:accent2>
        <a:accent3>
          <a:srgbClr val="FFFFFF"/>
        </a:accent3>
        <a:accent4>
          <a:srgbClr val="000000"/>
        </a:accent4>
        <a:accent5>
          <a:srgbClr val="D2E2B9"/>
        </a:accent5>
        <a:accent6>
          <a:srgbClr val="E7E75C"/>
        </a:accent6>
        <a:hlink>
          <a:srgbClr val="99CCFF"/>
        </a:hlink>
        <a:folHlink>
          <a:srgbClr val="0000CC"/>
        </a:folHlink>
      </a:clrScheme>
      <a:clrMap bg1="lt1" tx1="dk1" bg2="lt2" tx2="dk2" accent1="accent1" accent2="accent2" accent3="accent3" accent4="accent4" accent5="accent5" accent6="accent6" hlink="hlink" folHlink="folHlink"/>
    </a:extraClrScheme>
    <a:extraClrScheme>
      <a:clrScheme name="Brugerdefineret design 16">
        <a:dk1>
          <a:srgbClr val="000000"/>
        </a:dk1>
        <a:lt1>
          <a:srgbClr val="FFFFFF"/>
        </a:lt1>
        <a:dk2>
          <a:srgbClr val="000000"/>
        </a:dk2>
        <a:lt2>
          <a:srgbClr val="808080"/>
        </a:lt2>
        <a:accent1>
          <a:srgbClr val="FF0000"/>
        </a:accent1>
        <a:accent2>
          <a:srgbClr val="FFD000"/>
        </a:accent2>
        <a:accent3>
          <a:srgbClr val="FFFFFF"/>
        </a:accent3>
        <a:accent4>
          <a:srgbClr val="000000"/>
        </a:accent4>
        <a:accent5>
          <a:srgbClr val="FFAAAA"/>
        </a:accent5>
        <a:accent6>
          <a:srgbClr val="E7BC00"/>
        </a:accent6>
        <a:hlink>
          <a:srgbClr val="008600"/>
        </a:hlink>
        <a:folHlink>
          <a:srgbClr val="005FC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1" id="{8CE51C95-8BB0-4468-B859-9E60C0431E68}" vid="{0CB6F791-833B-4785-9ED7-00328FD81C0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1698</Words>
  <Application>Microsoft Office PowerPoint</Application>
  <PresentationFormat>Skærmshow (4:3)</PresentationFormat>
  <Paragraphs>278</Paragraphs>
  <Slides>29</Slides>
  <Notes>11</Notes>
  <HiddenSlides>0</HiddenSlides>
  <MMClips>0</MMClips>
  <ScaleCrop>false</ScaleCrop>
  <HeadingPairs>
    <vt:vector size="6" baseType="variant">
      <vt:variant>
        <vt:lpstr>Benyttede skrifttyper</vt:lpstr>
      </vt:variant>
      <vt:variant>
        <vt:i4>9</vt:i4>
      </vt:variant>
      <vt:variant>
        <vt:lpstr>Tema</vt:lpstr>
      </vt:variant>
      <vt:variant>
        <vt:i4>5</vt:i4>
      </vt:variant>
      <vt:variant>
        <vt:lpstr>Slidetitler</vt:lpstr>
      </vt:variant>
      <vt:variant>
        <vt:i4>29</vt:i4>
      </vt:variant>
    </vt:vector>
  </HeadingPairs>
  <TitlesOfParts>
    <vt:vector size="43" baseType="lpstr">
      <vt:lpstr>arial</vt:lpstr>
      <vt:lpstr>arial</vt:lpstr>
      <vt:lpstr>Calibri</vt:lpstr>
      <vt:lpstr>Calibri Light</vt:lpstr>
      <vt:lpstr>Myriad Pro</vt:lpstr>
      <vt:lpstr>Symbol</vt:lpstr>
      <vt:lpstr>Velliv</vt:lpstr>
      <vt:lpstr>Verdana</vt:lpstr>
      <vt:lpstr>Wingdings</vt:lpstr>
      <vt:lpstr>Custom Design</vt:lpstr>
      <vt:lpstr>Brugerdefineret design</vt:lpstr>
      <vt:lpstr>Blank - Kopi</vt:lpstr>
      <vt:lpstr>1_Brugerdefineret design</vt:lpstr>
      <vt:lpstr>1_Blank - Kopi</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Søby</dc:creator>
  <cp:lastModifiedBy>Linda Følsgaard Maron</cp:lastModifiedBy>
  <cp:revision>835</cp:revision>
  <cp:lastPrinted>2020-08-11T11:30:04Z</cp:lastPrinted>
  <dcterms:created xsi:type="dcterms:W3CDTF">2018-03-07T12:26:11Z</dcterms:created>
  <dcterms:modified xsi:type="dcterms:W3CDTF">2025-10-02T08:25:03Z</dcterms:modified>
</cp:coreProperties>
</file>